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9"/>
  </p:notesMasterIdLst>
  <p:handoutMasterIdLst>
    <p:handoutMasterId r:id="rId30"/>
  </p:handoutMasterIdLst>
  <p:sldIdLst>
    <p:sldId id="287" r:id="rId3"/>
    <p:sldId id="266" r:id="rId4"/>
    <p:sldId id="263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308" r:id="rId14"/>
    <p:sldId id="298" r:id="rId15"/>
    <p:sldId id="309" r:id="rId16"/>
    <p:sldId id="299" r:id="rId17"/>
    <p:sldId id="312" r:id="rId18"/>
    <p:sldId id="302" r:id="rId19"/>
    <p:sldId id="310" r:id="rId20"/>
    <p:sldId id="301" r:id="rId21"/>
    <p:sldId id="304" r:id="rId22"/>
    <p:sldId id="306" r:id="rId23"/>
    <p:sldId id="305" r:id="rId24"/>
    <p:sldId id="300" r:id="rId25"/>
    <p:sldId id="303" r:id="rId26"/>
    <p:sldId id="311" r:id="rId27"/>
    <p:sldId id="307" r:id="rId2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4629" autoAdjust="0"/>
  </p:normalViewPr>
  <p:slideViewPr>
    <p:cSldViewPr showGuides="1">
      <p:cViewPr varScale="1">
        <p:scale>
          <a:sx n="48" d="100"/>
          <a:sy n="48" d="100"/>
        </p:scale>
        <p:origin x="72" y="624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7FACA-8E11-4008-AFB6-515F47574AAC}" type="datetimeFigureOut">
              <a:rPr lang="en-US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0E09-57D3-4C62-80B2-B8F7C9127D1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3409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11/9/2014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346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black">
          <a:xfrm>
            <a:off x="4359275" y="4763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7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6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3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59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7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0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6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8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1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7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1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6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8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49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4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6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5"/>
                </a:lnTo>
                <a:lnTo>
                  <a:pt x="16545" y="10284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6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1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80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7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7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2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2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8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1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4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17157" y="0"/>
                </a:move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8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5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2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2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2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1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40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1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3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3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7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7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2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4" y="1600201"/>
            <a:ext cx="9144000" cy="2971799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2" y="4724400"/>
            <a:ext cx="9144001" cy="990600"/>
          </a:xfrm>
        </p:spPr>
        <p:txBody>
          <a:bodyPr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FA8FF-277B-492F-BC59-E191E9C68088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black">
          <a:xfrm>
            <a:off x="0" y="93663"/>
            <a:ext cx="4343400" cy="6764337"/>
          </a:xfrm>
          <a:custGeom>
            <a:avLst/>
            <a:gdLst>
              <a:gd name="T0" fmla="*/ 4928 w 11400"/>
              <a:gd name="T1" fmla="*/ 16816 h 17756"/>
              <a:gd name="T2" fmla="*/ 6083 w 11400"/>
              <a:gd name="T3" fmla="*/ 16252 h 17756"/>
              <a:gd name="T4" fmla="*/ 11393 w 11400"/>
              <a:gd name="T5" fmla="*/ 15821 h 17756"/>
              <a:gd name="T6" fmla="*/ 10974 w 11400"/>
              <a:gd name="T7" fmla="*/ 16173 h 17756"/>
              <a:gd name="T8" fmla="*/ 4182 w 11400"/>
              <a:gd name="T9" fmla="*/ 16692 h 17756"/>
              <a:gd name="T10" fmla="*/ 10938 w 11400"/>
              <a:gd name="T11" fmla="*/ 16109 h 17756"/>
              <a:gd name="T12" fmla="*/ 265 w 11400"/>
              <a:gd name="T13" fmla="*/ 16371 h 17756"/>
              <a:gd name="T14" fmla="*/ 7442 w 11400"/>
              <a:gd name="T15" fmla="*/ 14690 h 17756"/>
              <a:gd name="T16" fmla="*/ 7499 w 11400"/>
              <a:gd name="T17" fmla="*/ 14594 h 17756"/>
              <a:gd name="T18" fmla="*/ 6471 w 11400"/>
              <a:gd name="T19" fmla="*/ 14916 h 17756"/>
              <a:gd name="T20" fmla="*/ 4628 w 11400"/>
              <a:gd name="T21" fmla="*/ 14109 h 17756"/>
              <a:gd name="T22" fmla="*/ 1288 w 11400"/>
              <a:gd name="T23" fmla="*/ 14118 h 17756"/>
              <a:gd name="T24" fmla="*/ 4059 w 11400"/>
              <a:gd name="T25" fmla="*/ 13186 h 17756"/>
              <a:gd name="T26" fmla="*/ 3158 w 11400"/>
              <a:gd name="T27" fmla="*/ 15091 h 17756"/>
              <a:gd name="T28" fmla="*/ 6373 w 11400"/>
              <a:gd name="T29" fmla="*/ 14398 h 17756"/>
              <a:gd name="T30" fmla="*/ 3633 w 11400"/>
              <a:gd name="T31" fmla="*/ 17461 h 17756"/>
              <a:gd name="T32" fmla="*/ 2480 w 11400"/>
              <a:gd name="T33" fmla="*/ 16163 h 17756"/>
              <a:gd name="T34" fmla="*/ 117 w 11400"/>
              <a:gd name="T35" fmla="*/ 12425 h 17756"/>
              <a:gd name="T36" fmla="*/ 788 w 11400"/>
              <a:gd name="T37" fmla="*/ 13817 h 17756"/>
              <a:gd name="T38" fmla="*/ 743 w 11400"/>
              <a:gd name="T39" fmla="*/ 13122 h 17756"/>
              <a:gd name="T40" fmla="*/ 0 w 11400"/>
              <a:gd name="T41" fmla="*/ 11076 h 17756"/>
              <a:gd name="T42" fmla="*/ 371 w 11400"/>
              <a:gd name="T43" fmla="*/ 10097 h 17756"/>
              <a:gd name="T44" fmla="*/ 3307 w 11400"/>
              <a:gd name="T45" fmla="*/ 10594 h 17756"/>
              <a:gd name="T46" fmla="*/ 3462 w 11400"/>
              <a:gd name="T47" fmla="*/ 10356 h 17756"/>
              <a:gd name="T48" fmla="*/ 4509 w 11400"/>
              <a:gd name="T49" fmla="*/ 9491 h 17756"/>
              <a:gd name="T50" fmla="*/ 4150 w 11400"/>
              <a:gd name="T51" fmla="*/ 8473 h 17756"/>
              <a:gd name="T52" fmla="*/ 5008 w 11400"/>
              <a:gd name="T53" fmla="*/ 9042 h 17756"/>
              <a:gd name="T54" fmla="*/ 3001 w 11400"/>
              <a:gd name="T55" fmla="*/ 8389 h 17756"/>
              <a:gd name="T56" fmla="*/ 3415 w 11400"/>
              <a:gd name="T57" fmla="*/ 7745 h 17756"/>
              <a:gd name="T58" fmla="*/ 3927 w 11400"/>
              <a:gd name="T59" fmla="*/ 7469 h 17756"/>
              <a:gd name="T60" fmla="*/ 3410 w 11400"/>
              <a:gd name="T61" fmla="*/ 8295 h 17756"/>
              <a:gd name="T62" fmla="*/ 336 w 11400"/>
              <a:gd name="T63" fmla="*/ 7004 h 17756"/>
              <a:gd name="T64" fmla="*/ 1128 w 11400"/>
              <a:gd name="T65" fmla="*/ 6280 h 17756"/>
              <a:gd name="T66" fmla="*/ 211 w 11400"/>
              <a:gd name="T67" fmla="*/ 5622 h 17756"/>
              <a:gd name="T68" fmla="*/ 2036 w 11400"/>
              <a:gd name="T69" fmla="*/ 5510 h 17756"/>
              <a:gd name="T70" fmla="*/ 3211 w 11400"/>
              <a:gd name="T71" fmla="*/ 6996 h 17756"/>
              <a:gd name="T72" fmla="*/ 4158 w 11400"/>
              <a:gd name="T73" fmla="*/ 7496 h 17756"/>
              <a:gd name="T74" fmla="*/ 5223 w 11400"/>
              <a:gd name="T75" fmla="*/ 8642 h 17756"/>
              <a:gd name="T76" fmla="*/ 1778 w 11400"/>
              <a:gd name="T77" fmla="*/ 5206 h 17756"/>
              <a:gd name="T78" fmla="*/ 668 w 11400"/>
              <a:gd name="T79" fmla="*/ 4671 h 17756"/>
              <a:gd name="T80" fmla="*/ 640 w 11400"/>
              <a:gd name="T81" fmla="*/ 4535 h 17756"/>
              <a:gd name="T82" fmla="*/ 1451 w 11400"/>
              <a:gd name="T83" fmla="*/ 3578 h 17756"/>
              <a:gd name="T84" fmla="*/ 4939 w 11400"/>
              <a:gd name="T85" fmla="*/ 2484 h 17756"/>
              <a:gd name="T86" fmla="*/ 4324 w 11400"/>
              <a:gd name="T87" fmla="*/ 3563 h 17756"/>
              <a:gd name="T88" fmla="*/ 1777 w 11400"/>
              <a:gd name="T89" fmla="*/ 1616 h 17756"/>
              <a:gd name="T90" fmla="*/ 1943 w 11400"/>
              <a:gd name="T91" fmla="*/ 2024 h 17756"/>
              <a:gd name="T92" fmla="*/ 3112 w 11400"/>
              <a:gd name="T93" fmla="*/ 2583 h 17756"/>
              <a:gd name="T94" fmla="*/ 5232 w 11400"/>
              <a:gd name="T95" fmla="*/ 1537 h 17756"/>
              <a:gd name="T96" fmla="*/ 1025 w 11400"/>
              <a:gd name="T97" fmla="*/ 533 h 17756"/>
              <a:gd name="T98" fmla="*/ 2269 w 11400"/>
              <a:gd name="T99" fmla="*/ 372 h 17756"/>
              <a:gd name="T100" fmla="*/ 3057 w 11400"/>
              <a:gd name="T101" fmla="*/ 2671 h 17756"/>
              <a:gd name="T102" fmla="*/ 1514 w 11400"/>
              <a:gd name="T103" fmla="*/ 5202 h 17756"/>
              <a:gd name="T104" fmla="*/ 2524 w 11400"/>
              <a:gd name="T105" fmla="*/ 5485 h 17756"/>
              <a:gd name="T106" fmla="*/ 3726 w 11400"/>
              <a:gd name="T107" fmla="*/ 10573 h 17756"/>
              <a:gd name="T108" fmla="*/ 3679 w 11400"/>
              <a:gd name="T109" fmla="*/ 11016 h 17756"/>
              <a:gd name="T110" fmla="*/ 3823 w 11400"/>
              <a:gd name="T111" fmla="*/ 11333 h 17756"/>
              <a:gd name="T112" fmla="*/ 3252 w 11400"/>
              <a:gd name="T113" fmla="*/ 12712 h 17756"/>
              <a:gd name="T114" fmla="*/ 1814 w 11400"/>
              <a:gd name="T115" fmla="*/ 16547 h 17756"/>
              <a:gd name="T116" fmla="*/ 1022 w 11400"/>
              <a:gd name="T117" fmla="*/ 11355 h 17756"/>
              <a:gd name="T118" fmla="*/ 742 w 11400"/>
              <a:gd name="T119" fmla="*/ 9972 h 17756"/>
              <a:gd name="T120" fmla="*/ 2387 w 11400"/>
              <a:gd name="T121" fmla="*/ 14685 h 17756"/>
              <a:gd name="T122" fmla="*/ 959 w 11400"/>
              <a:gd name="T123" fmla="*/ 5131 h 17756"/>
              <a:gd name="T124" fmla="*/ 0 w 11400"/>
              <a:gd name="T125" fmla="*/ 1626 h 17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143" y="16701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697" y="15736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8" name="Rectangle 7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153785" y="609600"/>
            <a:ext cx="60350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1828800"/>
            <a:ext cx="5029200" cy="4038600"/>
          </a:xfrm>
        </p:spPr>
        <p:txBody>
          <a:bodyPr anchor="ctr">
            <a:normAutofit/>
          </a:bodyPr>
          <a:lstStyle>
            <a:lvl1pPr marL="182880" indent="-182880">
              <a:lnSpc>
                <a:spcPct val="110000"/>
              </a:lnSpc>
              <a:spcBef>
                <a:spcPts val="600"/>
              </a:spcBef>
              <a:buNone/>
              <a:defRPr sz="2800" i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F115A-84AE-4E45-BB8D-433A12780FF6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0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qua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2"/>
          <p:cNvSpPr>
            <a:spLocks noEditPoints="1"/>
          </p:cNvSpPr>
          <p:nvPr/>
        </p:nvSpPr>
        <p:spPr bwMode="black">
          <a:xfrm>
            <a:off x="4359275" y="1588"/>
            <a:ext cx="7827962" cy="6858000"/>
          </a:xfrm>
          <a:custGeom>
            <a:avLst/>
            <a:gdLst>
              <a:gd name="T0" fmla="*/ 8169 w 20551"/>
              <a:gd name="T1" fmla="*/ 1324 h 18000"/>
              <a:gd name="T2" fmla="*/ 12669 w 20551"/>
              <a:gd name="T3" fmla="*/ 1285 h 18000"/>
              <a:gd name="T4" fmla="*/ 7845 w 20551"/>
              <a:gd name="T5" fmla="*/ 1406 h 18000"/>
              <a:gd name="T6" fmla="*/ 12806 w 20551"/>
              <a:gd name="T7" fmla="*/ 716 h 18000"/>
              <a:gd name="T8" fmla="*/ 15942 w 20551"/>
              <a:gd name="T9" fmla="*/ 1238 h 18000"/>
              <a:gd name="T10" fmla="*/ 10143 w 20551"/>
              <a:gd name="T11" fmla="*/ 2525 h 18000"/>
              <a:gd name="T12" fmla="*/ 11700 w 20551"/>
              <a:gd name="T13" fmla="*/ 2452 h 18000"/>
              <a:gd name="T14" fmla="*/ 10710 w 20551"/>
              <a:gd name="T15" fmla="*/ 2701 h 18000"/>
              <a:gd name="T16" fmla="*/ 15151 w 20551"/>
              <a:gd name="T17" fmla="*/ 4761 h 18000"/>
              <a:gd name="T18" fmla="*/ 8231 w 20551"/>
              <a:gd name="T19" fmla="*/ 5971 h 18000"/>
              <a:gd name="T20" fmla="*/ 11900 w 20551"/>
              <a:gd name="T21" fmla="*/ 6364 h 18000"/>
              <a:gd name="T22" fmla="*/ 13817 w 20551"/>
              <a:gd name="T23" fmla="*/ 5311 h 18000"/>
              <a:gd name="T24" fmla="*/ 6688 w 20551"/>
              <a:gd name="T25" fmla="*/ 6936 h 18000"/>
              <a:gd name="T26" fmla="*/ 8451 w 20551"/>
              <a:gd name="T27" fmla="*/ 6956 h 18000"/>
              <a:gd name="T28" fmla="*/ 15208 w 20551"/>
              <a:gd name="T29" fmla="*/ 6944 h 18000"/>
              <a:gd name="T30" fmla="*/ 7139 w 20551"/>
              <a:gd name="T31" fmla="*/ 6958 h 18000"/>
              <a:gd name="T32" fmla="*/ 4946 w 20551"/>
              <a:gd name="T33" fmla="*/ 7591 h 18000"/>
              <a:gd name="T34" fmla="*/ 4545 w 20551"/>
              <a:gd name="T35" fmla="*/ 7942 h 18000"/>
              <a:gd name="T36" fmla="*/ 12581 w 20551"/>
              <a:gd name="T37" fmla="*/ 8543 h 18000"/>
              <a:gd name="T38" fmla="*/ 6302 w 20551"/>
              <a:gd name="T39" fmla="*/ 8037 h 18000"/>
              <a:gd name="T40" fmla="*/ 4622 w 20551"/>
              <a:gd name="T41" fmla="*/ 7184 h 18000"/>
              <a:gd name="T42" fmla="*/ 12671 w 20551"/>
              <a:gd name="T43" fmla="*/ 8399 h 18000"/>
              <a:gd name="T44" fmla="*/ 1407 w 20551"/>
              <a:gd name="T45" fmla="*/ 10258 h 18000"/>
              <a:gd name="T46" fmla="*/ 5112 w 20551"/>
              <a:gd name="T47" fmla="*/ 10510 h 18000"/>
              <a:gd name="T48" fmla="*/ 5220 w 20551"/>
              <a:gd name="T49" fmla="*/ 10660 h 18000"/>
              <a:gd name="T50" fmla="*/ 3735 w 20551"/>
              <a:gd name="T51" fmla="*/ 10193 h 18000"/>
              <a:gd name="T52" fmla="*/ 2331 w 20551"/>
              <a:gd name="T53" fmla="*/ 10441 h 18000"/>
              <a:gd name="T54" fmla="*/ 5409 w 20551"/>
              <a:gd name="T55" fmla="*/ 12241 h 18000"/>
              <a:gd name="T56" fmla="*/ 4000 w 20551"/>
              <a:gd name="T57" fmla="*/ 12488 h 18000"/>
              <a:gd name="T58" fmla="*/ 3199 w 20551"/>
              <a:gd name="T59" fmla="*/ 9563 h 18000"/>
              <a:gd name="T60" fmla="*/ 2337 w 20551"/>
              <a:gd name="T61" fmla="*/ 13523 h 18000"/>
              <a:gd name="T62" fmla="*/ 6149 w 20551"/>
              <a:gd name="T63" fmla="*/ 14198 h 18000"/>
              <a:gd name="T64" fmla="*/ 4799 w 20551"/>
              <a:gd name="T65" fmla="*/ 13412 h 18000"/>
              <a:gd name="T66" fmla="*/ 9093 w 20551"/>
              <a:gd name="T67" fmla="*/ 11685 h 18000"/>
              <a:gd name="T68" fmla="*/ 7457 w 20551"/>
              <a:gd name="T69" fmla="*/ 12005 h 18000"/>
              <a:gd name="T70" fmla="*/ 3807 w 20551"/>
              <a:gd name="T71" fmla="*/ 13981 h 18000"/>
              <a:gd name="T72" fmla="*/ 7377 w 20551"/>
              <a:gd name="T73" fmla="*/ 15717 h 18000"/>
              <a:gd name="T74" fmla="*/ 5605 w 20551"/>
              <a:gd name="T75" fmla="*/ 16267 h 18000"/>
              <a:gd name="T76" fmla="*/ 6269 w 20551"/>
              <a:gd name="T77" fmla="*/ 10582 h 18000"/>
              <a:gd name="T78" fmla="*/ 4473 w 20551"/>
              <a:gd name="T79" fmla="*/ 15237 h 18000"/>
              <a:gd name="T80" fmla="*/ 5867 w 20551"/>
              <a:gd name="T81" fmla="*/ 16554 h 18000"/>
              <a:gd name="T82" fmla="*/ 13237 w 20551"/>
              <a:gd name="T83" fmla="*/ 17206 h 18000"/>
              <a:gd name="T84" fmla="*/ 4782 w 20551"/>
              <a:gd name="T85" fmla="*/ 16803 h 18000"/>
              <a:gd name="T86" fmla="*/ 14751 w 20551"/>
              <a:gd name="T87" fmla="*/ 17443 h 18000"/>
              <a:gd name="T88" fmla="*/ 9965 w 20551"/>
              <a:gd name="T89" fmla="*/ 15657 h 18000"/>
              <a:gd name="T90" fmla="*/ 5552 w 20551"/>
              <a:gd name="T91" fmla="*/ 17790 h 18000"/>
              <a:gd name="T92" fmla="*/ 3367 w 20551"/>
              <a:gd name="T93" fmla="*/ 9755 h 18000"/>
              <a:gd name="T94" fmla="*/ 5287 w 20551"/>
              <a:gd name="T95" fmla="*/ 10748 h 18000"/>
              <a:gd name="T96" fmla="*/ 8435 w 20551"/>
              <a:gd name="T97" fmla="*/ 6186 h 18000"/>
              <a:gd name="T98" fmla="*/ 7746 w 20551"/>
              <a:gd name="T99" fmla="*/ 6166 h 18000"/>
              <a:gd name="T100" fmla="*/ 9546 w 20551"/>
              <a:gd name="T101" fmla="*/ 7391 h 18000"/>
              <a:gd name="T102" fmla="*/ 9436 w 20551"/>
              <a:gd name="T103" fmla="*/ 8887 h 18000"/>
              <a:gd name="T104" fmla="*/ 13212 w 20551"/>
              <a:gd name="T105" fmla="*/ 10452 h 18000"/>
              <a:gd name="T106" fmla="*/ 9823 w 20551"/>
              <a:gd name="T107" fmla="*/ 9934 h 18000"/>
              <a:gd name="T108" fmla="*/ 11166 w 20551"/>
              <a:gd name="T109" fmla="*/ 6955 h 18000"/>
              <a:gd name="T110" fmla="*/ 12306 w 20551"/>
              <a:gd name="T111" fmla="*/ 4084 h 18000"/>
              <a:gd name="T112" fmla="*/ 8660 w 20551"/>
              <a:gd name="T113" fmla="*/ 2515 h 18000"/>
              <a:gd name="T114" fmla="*/ 11154 w 20551"/>
              <a:gd name="T115" fmla="*/ 1076 h 18000"/>
              <a:gd name="T116" fmla="*/ 18544 w 20551"/>
              <a:gd name="T117" fmla="*/ 2083 h 18000"/>
              <a:gd name="T118" fmla="*/ 14250 w 20551"/>
              <a:gd name="T119" fmla="*/ 7554 h 18000"/>
              <a:gd name="T120" fmla="*/ 20551 w 20551"/>
              <a:gd name="T121" fmla="*/ 826 h 18000"/>
              <a:gd name="T122" fmla="*/ 19041 w 20551"/>
              <a:gd name="T123" fmla="*/ 4671 h 18000"/>
              <a:gd name="T124" fmla="*/ 14559 w 20551"/>
              <a:gd name="T125" fmla="*/ 4322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15113" y="30"/>
                </a:moveTo>
                <a:lnTo>
                  <a:pt x="15068" y="0"/>
                </a:lnTo>
                <a:lnTo>
                  <a:pt x="15069" y="0"/>
                </a:lnTo>
                <a:lnTo>
                  <a:pt x="15094" y="12"/>
                </a:lnTo>
                <a:lnTo>
                  <a:pt x="15113" y="30"/>
                </a:lnTo>
                <a:close/>
                <a:moveTo>
                  <a:pt x="15162" y="79"/>
                </a:moveTo>
                <a:lnTo>
                  <a:pt x="15113" y="30"/>
                </a:lnTo>
                <a:lnTo>
                  <a:pt x="15142" y="50"/>
                </a:lnTo>
                <a:lnTo>
                  <a:pt x="15162" y="79"/>
                </a:lnTo>
                <a:close/>
                <a:moveTo>
                  <a:pt x="15169" y="88"/>
                </a:moveTo>
                <a:lnTo>
                  <a:pt x="15162" y="79"/>
                </a:lnTo>
                <a:lnTo>
                  <a:pt x="15166" y="82"/>
                </a:lnTo>
                <a:lnTo>
                  <a:pt x="15169" y="88"/>
                </a:lnTo>
                <a:close/>
                <a:moveTo>
                  <a:pt x="15202" y="152"/>
                </a:moveTo>
                <a:lnTo>
                  <a:pt x="15169" y="88"/>
                </a:lnTo>
                <a:lnTo>
                  <a:pt x="15198" y="130"/>
                </a:lnTo>
                <a:lnTo>
                  <a:pt x="15202" y="152"/>
                </a:lnTo>
                <a:close/>
                <a:moveTo>
                  <a:pt x="14820" y="615"/>
                </a:moveTo>
                <a:lnTo>
                  <a:pt x="14716" y="594"/>
                </a:lnTo>
                <a:lnTo>
                  <a:pt x="14601" y="519"/>
                </a:lnTo>
                <a:lnTo>
                  <a:pt x="14498" y="421"/>
                </a:lnTo>
                <a:lnTo>
                  <a:pt x="14446" y="298"/>
                </a:lnTo>
                <a:lnTo>
                  <a:pt x="14425" y="158"/>
                </a:lnTo>
                <a:lnTo>
                  <a:pt x="14431" y="37"/>
                </a:lnTo>
                <a:lnTo>
                  <a:pt x="14441" y="0"/>
                </a:lnTo>
                <a:lnTo>
                  <a:pt x="14467" y="0"/>
                </a:lnTo>
                <a:lnTo>
                  <a:pt x="14449" y="68"/>
                </a:lnTo>
                <a:lnTo>
                  <a:pt x="14443" y="214"/>
                </a:lnTo>
                <a:lnTo>
                  <a:pt x="14475" y="338"/>
                </a:lnTo>
                <a:lnTo>
                  <a:pt x="14546" y="460"/>
                </a:lnTo>
                <a:lnTo>
                  <a:pt x="14652" y="545"/>
                </a:lnTo>
                <a:lnTo>
                  <a:pt x="14781" y="592"/>
                </a:lnTo>
                <a:lnTo>
                  <a:pt x="14895" y="597"/>
                </a:lnTo>
                <a:lnTo>
                  <a:pt x="15012" y="569"/>
                </a:lnTo>
                <a:lnTo>
                  <a:pt x="15106" y="504"/>
                </a:lnTo>
                <a:lnTo>
                  <a:pt x="15181" y="414"/>
                </a:lnTo>
                <a:lnTo>
                  <a:pt x="15213" y="320"/>
                </a:lnTo>
                <a:lnTo>
                  <a:pt x="15214" y="217"/>
                </a:lnTo>
                <a:lnTo>
                  <a:pt x="15202" y="152"/>
                </a:lnTo>
                <a:lnTo>
                  <a:pt x="15213" y="172"/>
                </a:lnTo>
                <a:lnTo>
                  <a:pt x="15227" y="266"/>
                </a:lnTo>
                <a:lnTo>
                  <a:pt x="15214" y="365"/>
                </a:lnTo>
                <a:lnTo>
                  <a:pt x="15169" y="463"/>
                </a:lnTo>
                <a:lnTo>
                  <a:pt x="15098" y="534"/>
                </a:lnTo>
                <a:lnTo>
                  <a:pt x="15007" y="587"/>
                </a:lnTo>
                <a:lnTo>
                  <a:pt x="14916" y="615"/>
                </a:lnTo>
                <a:lnTo>
                  <a:pt x="14820" y="615"/>
                </a:lnTo>
                <a:close/>
                <a:moveTo>
                  <a:pt x="16507" y="950"/>
                </a:moveTo>
                <a:lnTo>
                  <a:pt x="16540" y="945"/>
                </a:lnTo>
                <a:lnTo>
                  <a:pt x="16559" y="950"/>
                </a:lnTo>
                <a:lnTo>
                  <a:pt x="16507" y="950"/>
                </a:lnTo>
                <a:close/>
                <a:moveTo>
                  <a:pt x="16412" y="966"/>
                </a:moveTo>
                <a:lnTo>
                  <a:pt x="16462" y="951"/>
                </a:lnTo>
                <a:lnTo>
                  <a:pt x="16507" y="950"/>
                </a:lnTo>
                <a:lnTo>
                  <a:pt x="16447" y="959"/>
                </a:lnTo>
                <a:lnTo>
                  <a:pt x="16412" y="966"/>
                </a:lnTo>
                <a:close/>
                <a:moveTo>
                  <a:pt x="16733" y="1022"/>
                </a:moveTo>
                <a:lnTo>
                  <a:pt x="16643" y="972"/>
                </a:lnTo>
                <a:lnTo>
                  <a:pt x="16655" y="975"/>
                </a:lnTo>
                <a:lnTo>
                  <a:pt x="16733" y="1022"/>
                </a:lnTo>
                <a:close/>
                <a:moveTo>
                  <a:pt x="18814" y="1406"/>
                </a:moveTo>
                <a:lnTo>
                  <a:pt x="18761" y="1402"/>
                </a:lnTo>
                <a:lnTo>
                  <a:pt x="18782" y="1400"/>
                </a:lnTo>
                <a:lnTo>
                  <a:pt x="18814" y="1406"/>
                </a:lnTo>
                <a:close/>
                <a:moveTo>
                  <a:pt x="18859" y="1415"/>
                </a:moveTo>
                <a:lnTo>
                  <a:pt x="18814" y="1406"/>
                </a:lnTo>
                <a:lnTo>
                  <a:pt x="18837" y="1408"/>
                </a:lnTo>
                <a:lnTo>
                  <a:pt x="18859" y="1415"/>
                </a:lnTo>
                <a:close/>
                <a:moveTo>
                  <a:pt x="18899" y="1429"/>
                </a:moveTo>
                <a:lnTo>
                  <a:pt x="18859" y="1415"/>
                </a:lnTo>
                <a:lnTo>
                  <a:pt x="18886" y="1420"/>
                </a:lnTo>
                <a:lnTo>
                  <a:pt x="18899" y="1429"/>
                </a:lnTo>
                <a:close/>
                <a:moveTo>
                  <a:pt x="18574" y="1454"/>
                </a:moveTo>
                <a:lnTo>
                  <a:pt x="18643" y="1414"/>
                </a:lnTo>
                <a:lnTo>
                  <a:pt x="18736" y="1400"/>
                </a:lnTo>
                <a:lnTo>
                  <a:pt x="18761" y="1402"/>
                </a:lnTo>
                <a:lnTo>
                  <a:pt x="18668" y="1415"/>
                </a:lnTo>
                <a:lnTo>
                  <a:pt x="18574" y="1454"/>
                </a:lnTo>
                <a:close/>
                <a:moveTo>
                  <a:pt x="18974" y="1476"/>
                </a:moveTo>
                <a:lnTo>
                  <a:pt x="18899" y="1429"/>
                </a:lnTo>
                <a:lnTo>
                  <a:pt x="18920" y="1436"/>
                </a:lnTo>
                <a:lnTo>
                  <a:pt x="18974" y="1476"/>
                </a:lnTo>
                <a:close/>
                <a:moveTo>
                  <a:pt x="18495" y="1536"/>
                </a:moveTo>
                <a:lnTo>
                  <a:pt x="18559" y="1463"/>
                </a:lnTo>
                <a:lnTo>
                  <a:pt x="18574" y="1454"/>
                </a:lnTo>
                <a:lnTo>
                  <a:pt x="18495" y="1536"/>
                </a:lnTo>
                <a:close/>
                <a:moveTo>
                  <a:pt x="8593" y="1596"/>
                </a:moveTo>
                <a:lnTo>
                  <a:pt x="8501" y="1579"/>
                </a:lnTo>
                <a:lnTo>
                  <a:pt x="8416" y="1537"/>
                </a:lnTo>
                <a:lnTo>
                  <a:pt x="8366" y="1505"/>
                </a:lnTo>
                <a:lnTo>
                  <a:pt x="8346" y="1461"/>
                </a:lnTo>
                <a:lnTo>
                  <a:pt x="8331" y="1418"/>
                </a:lnTo>
                <a:lnTo>
                  <a:pt x="8315" y="1382"/>
                </a:lnTo>
                <a:lnTo>
                  <a:pt x="8306" y="1341"/>
                </a:lnTo>
                <a:lnTo>
                  <a:pt x="8289" y="1310"/>
                </a:lnTo>
                <a:lnTo>
                  <a:pt x="8271" y="1306"/>
                </a:lnTo>
                <a:lnTo>
                  <a:pt x="8231" y="1308"/>
                </a:lnTo>
                <a:lnTo>
                  <a:pt x="8200" y="1306"/>
                </a:lnTo>
                <a:lnTo>
                  <a:pt x="8175" y="1326"/>
                </a:lnTo>
                <a:lnTo>
                  <a:pt x="8157" y="1347"/>
                </a:lnTo>
                <a:lnTo>
                  <a:pt x="8143" y="1375"/>
                </a:lnTo>
                <a:lnTo>
                  <a:pt x="8147" y="1408"/>
                </a:lnTo>
                <a:lnTo>
                  <a:pt x="8148" y="1428"/>
                </a:lnTo>
                <a:lnTo>
                  <a:pt x="8165" y="1439"/>
                </a:lnTo>
                <a:lnTo>
                  <a:pt x="8180" y="1456"/>
                </a:lnTo>
                <a:lnTo>
                  <a:pt x="8192" y="1459"/>
                </a:lnTo>
                <a:lnTo>
                  <a:pt x="8210" y="1463"/>
                </a:lnTo>
                <a:lnTo>
                  <a:pt x="8233" y="1450"/>
                </a:lnTo>
                <a:lnTo>
                  <a:pt x="8234" y="1444"/>
                </a:lnTo>
                <a:lnTo>
                  <a:pt x="8237" y="1432"/>
                </a:lnTo>
                <a:lnTo>
                  <a:pt x="8225" y="1429"/>
                </a:lnTo>
                <a:lnTo>
                  <a:pt x="8219" y="1427"/>
                </a:lnTo>
                <a:lnTo>
                  <a:pt x="8203" y="1417"/>
                </a:lnTo>
                <a:lnTo>
                  <a:pt x="8198" y="1409"/>
                </a:lnTo>
                <a:lnTo>
                  <a:pt x="8203" y="1391"/>
                </a:lnTo>
                <a:lnTo>
                  <a:pt x="8205" y="1385"/>
                </a:lnTo>
                <a:lnTo>
                  <a:pt x="8215" y="1368"/>
                </a:lnTo>
                <a:lnTo>
                  <a:pt x="8227" y="1372"/>
                </a:lnTo>
                <a:lnTo>
                  <a:pt x="8241" y="1369"/>
                </a:lnTo>
                <a:lnTo>
                  <a:pt x="8258" y="1380"/>
                </a:lnTo>
                <a:lnTo>
                  <a:pt x="8268" y="1389"/>
                </a:lnTo>
                <a:lnTo>
                  <a:pt x="8275" y="1410"/>
                </a:lnTo>
                <a:lnTo>
                  <a:pt x="8277" y="1430"/>
                </a:lnTo>
                <a:lnTo>
                  <a:pt x="8264" y="1452"/>
                </a:lnTo>
                <a:lnTo>
                  <a:pt x="8246" y="1473"/>
                </a:lnTo>
                <a:lnTo>
                  <a:pt x="8232" y="1476"/>
                </a:lnTo>
                <a:lnTo>
                  <a:pt x="8207" y="1475"/>
                </a:lnTo>
                <a:lnTo>
                  <a:pt x="8183" y="1469"/>
                </a:lnTo>
                <a:lnTo>
                  <a:pt x="8160" y="1457"/>
                </a:lnTo>
                <a:lnTo>
                  <a:pt x="8144" y="1446"/>
                </a:lnTo>
                <a:lnTo>
                  <a:pt x="8136" y="1425"/>
                </a:lnTo>
                <a:lnTo>
                  <a:pt x="8137" y="1399"/>
                </a:lnTo>
                <a:lnTo>
                  <a:pt x="8131" y="1372"/>
                </a:lnTo>
                <a:lnTo>
                  <a:pt x="8151" y="1345"/>
                </a:lnTo>
                <a:lnTo>
                  <a:pt x="8169" y="1324"/>
                </a:lnTo>
                <a:lnTo>
                  <a:pt x="8194" y="1305"/>
                </a:lnTo>
                <a:lnTo>
                  <a:pt x="8219" y="1305"/>
                </a:lnTo>
                <a:lnTo>
                  <a:pt x="8248" y="1293"/>
                </a:lnTo>
                <a:lnTo>
                  <a:pt x="8272" y="1300"/>
                </a:lnTo>
                <a:lnTo>
                  <a:pt x="8301" y="1314"/>
                </a:lnTo>
                <a:lnTo>
                  <a:pt x="8307" y="1315"/>
                </a:lnTo>
                <a:lnTo>
                  <a:pt x="8332" y="1341"/>
                </a:lnTo>
                <a:lnTo>
                  <a:pt x="8332" y="1341"/>
                </a:lnTo>
                <a:lnTo>
                  <a:pt x="8342" y="1350"/>
                </a:lnTo>
                <a:lnTo>
                  <a:pt x="8336" y="1349"/>
                </a:lnTo>
                <a:lnTo>
                  <a:pt x="8341" y="1356"/>
                </a:lnTo>
                <a:lnTo>
                  <a:pt x="8342" y="1350"/>
                </a:lnTo>
                <a:lnTo>
                  <a:pt x="8343" y="1360"/>
                </a:lnTo>
                <a:lnTo>
                  <a:pt x="8350" y="1372"/>
                </a:lnTo>
                <a:lnTo>
                  <a:pt x="8360" y="1406"/>
                </a:lnTo>
                <a:lnTo>
                  <a:pt x="8372" y="1435"/>
                </a:lnTo>
                <a:lnTo>
                  <a:pt x="8388" y="1446"/>
                </a:lnTo>
                <a:lnTo>
                  <a:pt x="8379" y="1431"/>
                </a:lnTo>
                <a:lnTo>
                  <a:pt x="8384" y="1413"/>
                </a:lnTo>
                <a:lnTo>
                  <a:pt x="8381" y="1399"/>
                </a:lnTo>
                <a:lnTo>
                  <a:pt x="8386" y="1381"/>
                </a:lnTo>
                <a:lnTo>
                  <a:pt x="8380" y="1354"/>
                </a:lnTo>
                <a:lnTo>
                  <a:pt x="8440" y="1395"/>
                </a:lnTo>
                <a:lnTo>
                  <a:pt x="8462" y="1433"/>
                </a:lnTo>
                <a:lnTo>
                  <a:pt x="8472" y="1468"/>
                </a:lnTo>
                <a:lnTo>
                  <a:pt x="8472" y="1494"/>
                </a:lnTo>
                <a:lnTo>
                  <a:pt x="8478" y="1521"/>
                </a:lnTo>
                <a:lnTo>
                  <a:pt x="8479" y="1515"/>
                </a:lnTo>
                <a:lnTo>
                  <a:pt x="8484" y="1497"/>
                </a:lnTo>
                <a:lnTo>
                  <a:pt x="8481" y="1483"/>
                </a:lnTo>
                <a:lnTo>
                  <a:pt x="8481" y="1458"/>
                </a:lnTo>
                <a:lnTo>
                  <a:pt x="8486" y="1440"/>
                </a:lnTo>
                <a:lnTo>
                  <a:pt x="8509" y="1452"/>
                </a:lnTo>
                <a:lnTo>
                  <a:pt x="8518" y="1467"/>
                </a:lnTo>
                <a:lnTo>
                  <a:pt x="8528" y="1476"/>
                </a:lnTo>
                <a:lnTo>
                  <a:pt x="8529" y="1496"/>
                </a:lnTo>
                <a:lnTo>
                  <a:pt x="8528" y="1502"/>
                </a:lnTo>
                <a:lnTo>
                  <a:pt x="8532" y="1510"/>
                </a:lnTo>
                <a:lnTo>
                  <a:pt x="8541" y="1525"/>
                </a:lnTo>
                <a:lnTo>
                  <a:pt x="8547" y="1526"/>
                </a:lnTo>
                <a:lnTo>
                  <a:pt x="8604" y="1554"/>
                </a:lnTo>
                <a:lnTo>
                  <a:pt x="8673" y="1560"/>
                </a:lnTo>
                <a:lnTo>
                  <a:pt x="8731" y="1536"/>
                </a:lnTo>
                <a:lnTo>
                  <a:pt x="8777" y="1510"/>
                </a:lnTo>
                <a:lnTo>
                  <a:pt x="8803" y="1484"/>
                </a:lnTo>
                <a:lnTo>
                  <a:pt x="8755" y="1542"/>
                </a:lnTo>
                <a:lnTo>
                  <a:pt x="8673" y="1585"/>
                </a:lnTo>
                <a:lnTo>
                  <a:pt x="8593" y="1596"/>
                </a:lnTo>
                <a:close/>
                <a:moveTo>
                  <a:pt x="8520" y="1629"/>
                </a:moveTo>
                <a:lnTo>
                  <a:pt x="8448" y="1610"/>
                </a:lnTo>
                <a:lnTo>
                  <a:pt x="8421" y="1590"/>
                </a:lnTo>
                <a:lnTo>
                  <a:pt x="8520" y="1629"/>
                </a:lnTo>
                <a:close/>
                <a:moveTo>
                  <a:pt x="10336" y="1669"/>
                </a:moveTo>
                <a:lnTo>
                  <a:pt x="10305" y="1667"/>
                </a:lnTo>
                <a:lnTo>
                  <a:pt x="10285" y="1642"/>
                </a:lnTo>
                <a:lnTo>
                  <a:pt x="10269" y="1632"/>
                </a:lnTo>
                <a:lnTo>
                  <a:pt x="10263" y="1604"/>
                </a:lnTo>
                <a:lnTo>
                  <a:pt x="10256" y="1583"/>
                </a:lnTo>
                <a:lnTo>
                  <a:pt x="10262" y="1559"/>
                </a:lnTo>
                <a:lnTo>
                  <a:pt x="10279" y="1544"/>
                </a:lnTo>
                <a:lnTo>
                  <a:pt x="10296" y="1529"/>
                </a:lnTo>
                <a:lnTo>
                  <a:pt x="10315" y="1528"/>
                </a:lnTo>
                <a:lnTo>
                  <a:pt x="10343" y="1522"/>
                </a:lnTo>
                <a:lnTo>
                  <a:pt x="10358" y="1539"/>
                </a:lnTo>
                <a:lnTo>
                  <a:pt x="10368" y="1548"/>
                </a:lnTo>
                <a:lnTo>
                  <a:pt x="10381" y="1571"/>
                </a:lnTo>
                <a:lnTo>
                  <a:pt x="10377" y="1589"/>
                </a:lnTo>
                <a:lnTo>
                  <a:pt x="10360" y="1604"/>
                </a:lnTo>
                <a:lnTo>
                  <a:pt x="10352" y="1609"/>
                </a:lnTo>
                <a:lnTo>
                  <a:pt x="10343" y="1619"/>
                </a:lnTo>
                <a:lnTo>
                  <a:pt x="10325" y="1614"/>
                </a:lnTo>
                <a:lnTo>
                  <a:pt x="10319" y="1613"/>
                </a:lnTo>
                <a:lnTo>
                  <a:pt x="10304" y="1596"/>
                </a:lnTo>
                <a:lnTo>
                  <a:pt x="10306" y="1590"/>
                </a:lnTo>
                <a:lnTo>
                  <a:pt x="10307" y="1584"/>
                </a:lnTo>
                <a:lnTo>
                  <a:pt x="10312" y="1566"/>
                </a:lnTo>
                <a:lnTo>
                  <a:pt x="10326" y="1563"/>
                </a:lnTo>
                <a:lnTo>
                  <a:pt x="10332" y="1565"/>
                </a:lnTo>
                <a:lnTo>
                  <a:pt x="10350" y="1569"/>
                </a:lnTo>
                <a:lnTo>
                  <a:pt x="10348" y="1575"/>
                </a:lnTo>
                <a:lnTo>
                  <a:pt x="10354" y="1577"/>
                </a:lnTo>
                <a:lnTo>
                  <a:pt x="10356" y="1571"/>
                </a:lnTo>
                <a:lnTo>
                  <a:pt x="10354" y="1551"/>
                </a:lnTo>
                <a:lnTo>
                  <a:pt x="10338" y="1540"/>
                </a:lnTo>
                <a:lnTo>
                  <a:pt x="10320" y="1536"/>
                </a:lnTo>
                <a:lnTo>
                  <a:pt x="10312" y="1540"/>
                </a:lnTo>
                <a:lnTo>
                  <a:pt x="10289" y="1553"/>
                </a:lnTo>
                <a:lnTo>
                  <a:pt x="10280" y="1564"/>
                </a:lnTo>
                <a:lnTo>
                  <a:pt x="10274" y="1588"/>
                </a:lnTo>
                <a:lnTo>
                  <a:pt x="10274" y="1614"/>
                </a:lnTo>
                <a:lnTo>
                  <a:pt x="10287" y="1636"/>
                </a:lnTo>
                <a:lnTo>
                  <a:pt x="10309" y="1649"/>
                </a:lnTo>
                <a:lnTo>
                  <a:pt x="10330" y="1667"/>
                </a:lnTo>
                <a:lnTo>
                  <a:pt x="10333" y="1655"/>
                </a:lnTo>
                <a:lnTo>
                  <a:pt x="10339" y="1657"/>
                </a:lnTo>
                <a:lnTo>
                  <a:pt x="10358" y="1661"/>
                </a:lnTo>
                <a:lnTo>
                  <a:pt x="10365" y="1657"/>
                </a:lnTo>
                <a:lnTo>
                  <a:pt x="10385" y="1656"/>
                </a:lnTo>
                <a:lnTo>
                  <a:pt x="10403" y="1635"/>
                </a:lnTo>
                <a:lnTo>
                  <a:pt x="10428" y="1615"/>
                </a:lnTo>
                <a:lnTo>
                  <a:pt x="10415" y="1638"/>
                </a:lnTo>
                <a:lnTo>
                  <a:pt x="10391" y="1657"/>
                </a:lnTo>
                <a:lnTo>
                  <a:pt x="10364" y="1663"/>
                </a:lnTo>
                <a:lnTo>
                  <a:pt x="10336" y="1669"/>
                </a:lnTo>
                <a:close/>
                <a:moveTo>
                  <a:pt x="18003" y="1769"/>
                </a:moveTo>
                <a:lnTo>
                  <a:pt x="18010" y="1743"/>
                </a:lnTo>
                <a:lnTo>
                  <a:pt x="18045" y="1534"/>
                </a:lnTo>
                <a:lnTo>
                  <a:pt x="18033" y="1338"/>
                </a:lnTo>
                <a:lnTo>
                  <a:pt x="18022" y="1299"/>
                </a:lnTo>
                <a:lnTo>
                  <a:pt x="17978" y="1446"/>
                </a:lnTo>
                <a:lnTo>
                  <a:pt x="17964" y="1622"/>
                </a:lnTo>
                <a:lnTo>
                  <a:pt x="17999" y="1760"/>
                </a:lnTo>
                <a:lnTo>
                  <a:pt x="18003" y="1769"/>
                </a:lnTo>
                <a:close/>
                <a:moveTo>
                  <a:pt x="11948" y="1803"/>
                </a:moveTo>
                <a:lnTo>
                  <a:pt x="11844" y="1756"/>
                </a:lnTo>
                <a:lnTo>
                  <a:pt x="11775" y="1700"/>
                </a:lnTo>
                <a:lnTo>
                  <a:pt x="11727" y="1616"/>
                </a:lnTo>
                <a:lnTo>
                  <a:pt x="11699" y="1525"/>
                </a:lnTo>
                <a:lnTo>
                  <a:pt x="11699" y="1429"/>
                </a:lnTo>
                <a:lnTo>
                  <a:pt x="11744" y="1305"/>
                </a:lnTo>
                <a:lnTo>
                  <a:pt x="11840" y="1209"/>
                </a:lnTo>
                <a:lnTo>
                  <a:pt x="11947" y="1146"/>
                </a:lnTo>
                <a:lnTo>
                  <a:pt x="12078" y="1110"/>
                </a:lnTo>
                <a:lnTo>
                  <a:pt x="12197" y="1122"/>
                </a:lnTo>
                <a:lnTo>
                  <a:pt x="12225" y="1117"/>
                </a:lnTo>
                <a:lnTo>
                  <a:pt x="12291" y="1134"/>
                </a:lnTo>
                <a:lnTo>
                  <a:pt x="12393" y="1161"/>
                </a:lnTo>
                <a:lnTo>
                  <a:pt x="12504" y="1203"/>
                </a:lnTo>
                <a:lnTo>
                  <a:pt x="12645" y="1253"/>
                </a:lnTo>
                <a:lnTo>
                  <a:pt x="12783" y="1315"/>
                </a:lnTo>
                <a:lnTo>
                  <a:pt x="12909" y="1399"/>
                </a:lnTo>
                <a:lnTo>
                  <a:pt x="12885" y="1393"/>
                </a:lnTo>
                <a:lnTo>
                  <a:pt x="12842" y="1362"/>
                </a:lnTo>
                <a:lnTo>
                  <a:pt x="12767" y="1330"/>
                </a:lnTo>
                <a:lnTo>
                  <a:pt x="12669" y="1285"/>
                </a:lnTo>
                <a:lnTo>
                  <a:pt x="12560" y="1237"/>
                </a:lnTo>
                <a:lnTo>
                  <a:pt x="12435" y="1198"/>
                </a:lnTo>
                <a:lnTo>
                  <a:pt x="12308" y="1164"/>
                </a:lnTo>
                <a:lnTo>
                  <a:pt x="12177" y="1149"/>
                </a:lnTo>
                <a:lnTo>
                  <a:pt x="12069" y="1146"/>
                </a:lnTo>
                <a:lnTo>
                  <a:pt x="11952" y="1174"/>
                </a:lnTo>
                <a:lnTo>
                  <a:pt x="11852" y="1237"/>
                </a:lnTo>
                <a:lnTo>
                  <a:pt x="11765" y="1324"/>
                </a:lnTo>
                <a:lnTo>
                  <a:pt x="11723" y="1435"/>
                </a:lnTo>
                <a:lnTo>
                  <a:pt x="11720" y="1544"/>
                </a:lnTo>
                <a:lnTo>
                  <a:pt x="11758" y="1644"/>
                </a:lnTo>
                <a:lnTo>
                  <a:pt x="11836" y="1715"/>
                </a:lnTo>
                <a:lnTo>
                  <a:pt x="11939" y="1762"/>
                </a:lnTo>
                <a:lnTo>
                  <a:pt x="12022" y="1764"/>
                </a:lnTo>
                <a:lnTo>
                  <a:pt x="12109" y="1729"/>
                </a:lnTo>
                <a:lnTo>
                  <a:pt x="12162" y="1673"/>
                </a:lnTo>
                <a:lnTo>
                  <a:pt x="12202" y="1593"/>
                </a:lnTo>
                <a:lnTo>
                  <a:pt x="12197" y="1515"/>
                </a:lnTo>
                <a:lnTo>
                  <a:pt x="12168" y="1455"/>
                </a:lnTo>
                <a:lnTo>
                  <a:pt x="12123" y="1405"/>
                </a:lnTo>
                <a:lnTo>
                  <a:pt x="12066" y="1377"/>
                </a:lnTo>
                <a:lnTo>
                  <a:pt x="11987" y="1382"/>
                </a:lnTo>
                <a:lnTo>
                  <a:pt x="11925" y="1424"/>
                </a:lnTo>
                <a:lnTo>
                  <a:pt x="11896" y="1487"/>
                </a:lnTo>
                <a:lnTo>
                  <a:pt x="11928" y="1412"/>
                </a:lnTo>
                <a:lnTo>
                  <a:pt x="11997" y="1372"/>
                </a:lnTo>
                <a:lnTo>
                  <a:pt x="12081" y="1368"/>
                </a:lnTo>
                <a:lnTo>
                  <a:pt x="12164" y="1397"/>
                </a:lnTo>
                <a:lnTo>
                  <a:pt x="12213" y="1454"/>
                </a:lnTo>
                <a:lnTo>
                  <a:pt x="12239" y="1526"/>
                </a:lnTo>
                <a:lnTo>
                  <a:pt x="12238" y="1603"/>
                </a:lnTo>
                <a:lnTo>
                  <a:pt x="12201" y="1696"/>
                </a:lnTo>
                <a:lnTo>
                  <a:pt x="12132" y="1761"/>
                </a:lnTo>
                <a:lnTo>
                  <a:pt x="12040" y="1795"/>
                </a:lnTo>
                <a:lnTo>
                  <a:pt x="11948" y="1803"/>
                </a:lnTo>
                <a:close/>
                <a:moveTo>
                  <a:pt x="11350" y="1826"/>
                </a:moveTo>
                <a:lnTo>
                  <a:pt x="11379" y="1814"/>
                </a:lnTo>
                <a:lnTo>
                  <a:pt x="11414" y="1804"/>
                </a:lnTo>
                <a:lnTo>
                  <a:pt x="11438" y="1785"/>
                </a:lnTo>
                <a:lnTo>
                  <a:pt x="11445" y="1775"/>
                </a:lnTo>
                <a:lnTo>
                  <a:pt x="11313" y="1745"/>
                </a:lnTo>
                <a:lnTo>
                  <a:pt x="11179" y="1745"/>
                </a:lnTo>
                <a:lnTo>
                  <a:pt x="11182" y="1756"/>
                </a:lnTo>
                <a:lnTo>
                  <a:pt x="11186" y="1763"/>
                </a:lnTo>
                <a:lnTo>
                  <a:pt x="11197" y="1773"/>
                </a:lnTo>
                <a:lnTo>
                  <a:pt x="11198" y="1792"/>
                </a:lnTo>
                <a:lnTo>
                  <a:pt x="11213" y="1809"/>
                </a:lnTo>
                <a:lnTo>
                  <a:pt x="11222" y="1824"/>
                </a:lnTo>
                <a:lnTo>
                  <a:pt x="11237" y="1815"/>
                </a:lnTo>
                <a:lnTo>
                  <a:pt x="11244" y="1811"/>
                </a:lnTo>
                <a:lnTo>
                  <a:pt x="11252" y="1806"/>
                </a:lnTo>
                <a:lnTo>
                  <a:pt x="11258" y="1808"/>
                </a:lnTo>
                <a:lnTo>
                  <a:pt x="11276" y="1813"/>
                </a:lnTo>
                <a:lnTo>
                  <a:pt x="11282" y="1814"/>
                </a:lnTo>
                <a:lnTo>
                  <a:pt x="11300" y="1819"/>
                </a:lnTo>
                <a:lnTo>
                  <a:pt x="11318" y="1824"/>
                </a:lnTo>
                <a:lnTo>
                  <a:pt x="11350" y="1826"/>
                </a:lnTo>
                <a:close/>
                <a:moveTo>
                  <a:pt x="19922" y="1956"/>
                </a:moveTo>
                <a:lnTo>
                  <a:pt x="19925" y="1944"/>
                </a:lnTo>
                <a:lnTo>
                  <a:pt x="19950" y="1899"/>
                </a:lnTo>
                <a:lnTo>
                  <a:pt x="19967" y="1833"/>
                </a:lnTo>
                <a:lnTo>
                  <a:pt x="19979" y="1740"/>
                </a:lnTo>
                <a:lnTo>
                  <a:pt x="19981" y="1631"/>
                </a:lnTo>
                <a:lnTo>
                  <a:pt x="19962" y="1485"/>
                </a:lnTo>
                <a:lnTo>
                  <a:pt x="19919" y="1332"/>
                </a:lnTo>
                <a:lnTo>
                  <a:pt x="19844" y="1177"/>
                </a:lnTo>
                <a:lnTo>
                  <a:pt x="19734" y="1032"/>
                </a:lnTo>
                <a:lnTo>
                  <a:pt x="19611" y="910"/>
                </a:lnTo>
                <a:lnTo>
                  <a:pt x="19477" y="810"/>
                </a:lnTo>
                <a:lnTo>
                  <a:pt x="19334" y="741"/>
                </a:lnTo>
                <a:lnTo>
                  <a:pt x="19205" y="694"/>
                </a:lnTo>
                <a:lnTo>
                  <a:pt x="19080" y="680"/>
                </a:lnTo>
                <a:lnTo>
                  <a:pt x="18990" y="682"/>
                </a:lnTo>
                <a:lnTo>
                  <a:pt x="18917" y="689"/>
                </a:lnTo>
                <a:lnTo>
                  <a:pt x="18884" y="693"/>
                </a:lnTo>
                <a:lnTo>
                  <a:pt x="18807" y="692"/>
                </a:lnTo>
                <a:lnTo>
                  <a:pt x="18729" y="672"/>
                </a:lnTo>
                <a:lnTo>
                  <a:pt x="18682" y="653"/>
                </a:lnTo>
                <a:lnTo>
                  <a:pt x="18640" y="616"/>
                </a:lnTo>
                <a:lnTo>
                  <a:pt x="18612" y="577"/>
                </a:lnTo>
                <a:lnTo>
                  <a:pt x="18604" y="536"/>
                </a:lnTo>
                <a:lnTo>
                  <a:pt x="18593" y="501"/>
                </a:lnTo>
                <a:lnTo>
                  <a:pt x="18527" y="535"/>
                </a:lnTo>
                <a:lnTo>
                  <a:pt x="18458" y="575"/>
                </a:lnTo>
                <a:lnTo>
                  <a:pt x="18362" y="646"/>
                </a:lnTo>
                <a:lnTo>
                  <a:pt x="18294" y="712"/>
                </a:lnTo>
                <a:lnTo>
                  <a:pt x="18260" y="767"/>
                </a:lnTo>
                <a:lnTo>
                  <a:pt x="18234" y="792"/>
                </a:lnTo>
                <a:lnTo>
                  <a:pt x="18197" y="834"/>
                </a:lnTo>
                <a:lnTo>
                  <a:pt x="18156" y="868"/>
                </a:lnTo>
                <a:lnTo>
                  <a:pt x="18104" y="893"/>
                </a:lnTo>
                <a:lnTo>
                  <a:pt x="18035" y="914"/>
                </a:lnTo>
                <a:lnTo>
                  <a:pt x="17953" y="905"/>
                </a:lnTo>
                <a:lnTo>
                  <a:pt x="17908" y="880"/>
                </a:lnTo>
                <a:lnTo>
                  <a:pt x="17871" y="826"/>
                </a:lnTo>
                <a:lnTo>
                  <a:pt x="17857" y="758"/>
                </a:lnTo>
                <a:lnTo>
                  <a:pt x="17855" y="667"/>
                </a:lnTo>
                <a:lnTo>
                  <a:pt x="17877" y="583"/>
                </a:lnTo>
                <a:lnTo>
                  <a:pt x="17933" y="494"/>
                </a:lnTo>
                <a:lnTo>
                  <a:pt x="17960" y="463"/>
                </a:lnTo>
                <a:lnTo>
                  <a:pt x="18015" y="400"/>
                </a:lnTo>
                <a:lnTo>
                  <a:pt x="18102" y="340"/>
                </a:lnTo>
                <a:lnTo>
                  <a:pt x="18202" y="276"/>
                </a:lnTo>
                <a:lnTo>
                  <a:pt x="18327" y="219"/>
                </a:lnTo>
                <a:lnTo>
                  <a:pt x="18507" y="169"/>
                </a:lnTo>
                <a:lnTo>
                  <a:pt x="18705" y="151"/>
                </a:lnTo>
                <a:lnTo>
                  <a:pt x="18901" y="164"/>
                </a:lnTo>
                <a:lnTo>
                  <a:pt x="19102" y="204"/>
                </a:lnTo>
                <a:lnTo>
                  <a:pt x="19316" y="298"/>
                </a:lnTo>
                <a:lnTo>
                  <a:pt x="19504" y="412"/>
                </a:lnTo>
                <a:lnTo>
                  <a:pt x="19653" y="555"/>
                </a:lnTo>
                <a:lnTo>
                  <a:pt x="19798" y="715"/>
                </a:lnTo>
                <a:lnTo>
                  <a:pt x="19916" y="900"/>
                </a:lnTo>
                <a:lnTo>
                  <a:pt x="20003" y="1084"/>
                </a:lnTo>
                <a:lnTo>
                  <a:pt x="20042" y="1280"/>
                </a:lnTo>
                <a:lnTo>
                  <a:pt x="20065" y="1460"/>
                </a:lnTo>
                <a:lnTo>
                  <a:pt x="20051" y="1637"/>
                </a:lnTo>
                <a:lnTo>
                  <a:pt x="20022" y="1745"/>
                </a:lnTo>
                <a:lnTo>
                  <a:pt x="19991" y="1840"/>
                </a:lnTo>
                <a:lnTo>
                  <a:pt x="19956" y="1901"/>
                </a:lnTo>
                <a:lnTo>
                  <a:pt x="19937" y="1948"/>
                </a:lnTo>
                <a:lnTo>
                  <a:pt x="19922" y="1956"/>
                </a:lnTo>
                <a:close/>
                <a:moveTo>
                  <a:pt x="12993" y="1987"/>
                </a:moveTo>
                <a:lnTo>
                  <a:pt x="12935" y="1985"/>
                </a:lnTo>
                <a:lnTo>
                  <a:pt x="12866" y="1954"/>
                </a:lnTo>
                <a:lnTo>
                  <a:pt x="12937" y="1979"/>
                </a:lnTo>
                <a:lnTo>
                  <a:pt x="12993" y="1987"/>
                </a:lnTo>
                <a:close/>
                <a:moveTo>
                  <a:pt x="8628" y="2049"/>
                </a:moveTo>
                <a:lnTo>
                  <a:pt x="8452" y="2035"/>
                </a:lnTo>
                <a:lnTo>
                  <a:pt x="8286" y="2005"/>
                </a:lnTo>
                <a:lnTo>
                  <a:pt x="8139" y="1927"/>
                </a:lnTo>
                <a:lnTo>
                  <a:pt x="8011" y="1829"/>
                </a:lnTo>
                <a:lnTo>
                  <a:pt x="7928" y="1704"/>
                </a:lnTo>
                <a:lnTo>
                  <a:pt x="7868" y="1566"/>
                </a:lnTo>
                <a:lnTo>
                  <a:pt x="7845" y="1406"/>
                </a:lnTo>
                <a:lnTo>
                  <a:pt x="7859" y="1281"/>
                </a:lnTo>
                <a:lnTo>
                  <a:pt x="7903" y="1164"/>
                </a:lnTo>
                <a:lnTo>
                  <a:pt x="7972" y="1047"/>
                </a:lnTo>
                <a:lnTo>
                  <a:pt x="8056" y="947"/>
                </a:lnTo>
                <a:lnTo>
                  <a:pt x="8164" y="879"/>
                </a:lnTo>
                <a:lnTo>
                  <a:pt x="8276" y="818"/>
                </a:lnTo>
                <a:lnTo>
                  <a:pt x="8407" y="788"/>
                </a:lnTo>
                <a:lnTo>
                  <a:pt x="8529" y="788"/>
                </a:lnTo>
                <a:lnTo>
                  <a:pt x="8655" y="822"/>
                </a:lnTo>
                <a:lnTo>
                  <a:pt x="8768" y="883"/>
                </a:lnTo>
                <a:lnTo>
                  <a:pt x="8851" y="957"/>
                </a:lnTo>
                <a:lnTo>
                  <a:pt x="8915" y="1057"/>
                </a:lnTo>
                <a:lnTo>
                  <a:pt x="8944" y="1168"/>
                </a:lnTo>
                <a:lnTo>
                  <a:pt x="8945" y="1284"/>
                </a:lnTo>
                <a:lnTo>
                  <a:pt x="8917" y="1392"/>
                </a:lnTo>
                <a:lnTo>
                  <a:pt x="8857" y="1498"/>
                </a:lnTo>
                <a:lnTo>
                  <a:pt x="8779" y="1574"/>
                </a:lnTo>
                <a:lnTo>
                  <a:pt x="8676" y="1624"/>
                </a:lnTo>
                <a:lnTo>
                  <a:pt x="8556" y="1638"/>
                </a:lnTo>
                <a:lnTo>
                  <a:pt x="8520" y="1629"/>
                </a:lnTo>
                <a:lnTo>
                  <a:pt x="8632" y="1619"/>
                </a:lnTo>
                <a:lnTo>
                  <a:pt x="8730" y="1587"/>
                </a:lnTo>
                <a:lnTo>
                  <a:pt x="8817" y="1527"/>
                </a:lnTo>
                <a:lnTo>
                  <a:pt x="8880" y="1434"/>
                </a:lnTo>
                <a:lnTo>
                  <a:pt x="8925" y="1336"/>
                </a:lnTo>
                <a:lnTo>
                  <a:pt x="8934" y="1229"/>
                </a:lnTo>
                <a:lnTo>
                  <a:pt x="8923" y="1124"/>
                </a:lnTo>
                <a:lnTo>
                  <a:pt x="8871" y="1026"/>
                </a:lnTo>
                <a:lnTo>
                  <a:pt x="8809" y="946"/>
                </a:lnTo>
                <a:lnTo>
                  <a:pt x="8715" y="863"/>
                </a:lnTo>
                <a:lnTo>
                  <a:pt x="8598" y="819"/>
                </a:lnTo>
                <a:lnTo>
                  <a:pt x="8467" y="804"/>
                </a:lnTo>
                <a:lnTo>
                  <a:pt x="8347" y="818"/>
                </a:lnTo>
                <a:lnTo>
                  <a:pt x="8228" y="857"/>
                </a:lnTo>
                <a:lnTo>
                  <a:pt x="8095" y="945"/>
                </a:lnTo>
                <a:lnTo>
                  <a:pt x="7987" y="1064"/>
                </a:lnTo>
                <a:lnTo>
                  <a:pt x="7919" y="1200"/>
                </a:lnTo>
                <a:lnTo>
                  <a:pt x="7884" y="1358"/>
                </a:lnTo>
                <a:lnTo>
                  <a:pt x="7901" y="1511"/>
                </a:lnTo>
                <a:lnTo>
                  <a:pt x="7946" y="1658"/>
                </a:lnTo>
                <a:lnTo>
                  <a:pt x="8031" y="1802"/>
                </a:lnTo>
                <a:lnTo>
                  <a:pt x="8144" y="1909"/>
                </a:lnTo>
                <a:lnTo>
                  <a:pt x="8250" y="1969"/>
                </a:lnTo>
                <a:lnTo>
                  <a:pt x="8375" y="2009"/>
                </a:lnTo>
                <a:lnTo>
                  <a:pt x="8518" y="2027"/>
                </a:lnTo>
                <a:lnTo>
                  <a:pt x="8654" y="2024"/>
                </a:lnTo>
                <a:lnTo>
                  <a:pt x="8781" y="2006"/>
                </a:lnTo>
                <a:lnTo>
                  <a:pt x="8940" y="1964"/>
                </a:lnTo>
                <a:lnTo>
                  <a:pt x="9087" y="1894"/>
                </a:lnTo>
                <a:lnTo>
                  <a:pt x="9236" y="1817"/>
                </a:lnTo>
                <a:lnTo>
                  <a:pt x="9390" y="1722"/>
                </a:lnTo>
                <a:lnTo>
                  <a:pt x="9542" y="1608"/>
                </a:lnTo>
                <a:lnTo>
                  <a:pt x="9699" y="1501"/>
                </a:lnTo>
                <a:lnTo>
                  <a:pt x="9864" y="1384"/>
                </a:lnTo>
                <a:lnTo>
                  <a:pt x="10035" y="1274"/>
                </a:lnTo>
                <a:lnTo>
                  <a:pt x="10222" y="1175"/>
                </a:lnTo>
                <a:lnTo>
                  <a:pt x="10428" y="1075"/>
                </a:lnTo>
                <a:lnTo>
                  <a:pt x="10648" y="998"/>
                </a:lnTo>
                <a:lnTo>
                  <a:pt x="10890" y="933"/>
                </a:lnTo>
                <a:lnTo>
                  <a:pt x="11163" y="896"/>
                </a:lnTo>
                <a:lnTo>
                  <a:pt x="11455" y="889"/>
                </a:lnTo>
                <a:lnTo>
                  <a:pt x="11376" y="919"/>
                </a:lnTo>
                <a:lnTo>
                  <a:pt x="11098" y="949"/>
                </a:lnTo>
                <a:lnTo>
                  <a:pt x="10838" y="1009"/>
                </a:lnTo>
                <a:lnTo>
                  <a:pt x="10604" y="1089"/>
                </a:lnTo>
                <a:lnTo>
                  <a:pt x="10400" y="1184"/>
                </a:lnTo>
                <a:lnTo>
                  <a:pt x="10193" y="1284"/>
                </a:lnTo>
                <a:lnTo>
                  <a:pt x="10014" y="1404"/>
                </a:lnTo>
                <a:lnTo>
                  <a:pt x="9836" y="1518"/>
                </a:lnTo>
                <a:lnTo>
                  <a:pt x="9664" y="1633"/>
                </a:lnTo>
                <a:lnTo>
                  <a:pt x="9501" y="1739"/>
                </a:lnTo>
                <a:lnTo>
                  <a:pt x="9332" y="1842"/>
                </a:lnTo>
                <a:lnTo>
                  <a:pt x="9155" y="1931"/>
                </a:lnTo>
                <a:lnTo>
                  <a:pt x="8977" y="1993"/>
                </a:lnTo>
                <a:lnTo>
                  <a:pt x="8794" y="2029"/>
                </a:lnTo>
                <a:lnTo>
                  <a:pt x="8628" y="2049"/>
                </a:lnTo>
                <a:close/>
                <a:moveTo>
                  <a:pt x="18648" y="2226"/>
                </a:moveTo>
                <a:lnTo>
                  <a:pt x="18742" y="2211"/>
                </a:lnTo>
                <a:lnTo>
                  <a:pt x="18719" y="2200"/>
                </a:lnTo>
                <a:lnTo>
                  <a:pt x="18660" y="2204"/>
                </a:lnTo>
                <a:lnTo>
                  <a:pt x="18620" y="2224"/>
                </a:lnTo>
                <a:lnTo>
                  <a:pt x="18648" y="2226"/>
                </a:lnTo>
                <a:close/>
                <a:moveTo>
                  <a:pt x="17192" y="2384"/>
                </a:moveTo>
                <a:lnTo>
                  <a:pt x="17365" y="2359"/>
                </a:lnTo>
                <a:lnTo>
                  <a:pt x="17532" y="2312"/>
                </a:lnTo>
                <a:lnTo>
                  <a:pt x="17672" y="2221"/>
                </a:lnTo>
                <a:lnTo>
                  <a:pt x="17803" y="2113"/>
                </a:lnTo>
                <a:lnTo>
                  <a:pt x="17903" y="1979"/>
                </a:lnTo>
                <a:lnTo>
                  <a:pt x="17987" y="1827"/>
                </a:lnTo>
                <a:lnTo>
                  <a:pt x="17977" y="1844"/>
                </a:lnTo>
                <a:lnTo>
                  <a:pt x="17994" y="1803"/>
                </a:lnTo>
                <a:lnTo>
                  <a:pt x="17952" y="1670"/>
                </a:lnTo>
                <a:lnTo>
                  <a:pt x="17943" y="1533"/>
                </a:lnTo>
                <a:lnTo>
                  <a:pt x="17980" y="1343"/>
                </a:lnTo>
                <a:lnTo>
                  <a:pt x="18013" y="1268"/>
                </a:lnTo>
                <a:lnTo>
                  <a:pt x="17983" y="1158"/>
                </a:lnTo>
                <a:lnTo>
                  <a:pt x="17911" y="991"/>
                </a:lnTo>
                <a:lnTo>
                  <a:pt x="17794" y="850"/>
                </a:lnTo>
                <a:lnTo>
                  <a:pt x="17672" y="728"/>
                </a:lnTo>
                <a:lnTo>
                  <a:pt x="17514" y="642"/>
                </a:lnTo>
                <a:lnTo>
                  <a:pt x="17322" y="566"/>
                </a:lnTo>
                <a:lnTo>
                  <a:pt x="17126" y="527"/>
                </a:lnTo>
                <a:lnTo>
                  <a:pt x="17112" y="527"/>
                </a:lnTo>
                <a:lnTo>
                  <a:pt x="17140" y="550"/>
                </a:lnTo>
                <a:lnTo>
                  <a:pt x="17259" y="684"/>
                </a:lnTo>
                <a:lnTo>
                  <a:pt x="17346" y="842"/>
                </a:lnTo>
                <a:lnTo>
                  <a:pt x="17400" y="1004"/>
                </a:lnTo>
                <a:lnTo>
                  <a:pt x="17419" y="1176"/>
                </a:lnTo>
                <a:lnTo>
                  <a:pt x="17397" y="1357"/>
                </a:lnTo>
                <a:lnTo>
                  <a:pt x="17333" y="1501"/>
                </a:lnTo>
                <a:lnTo>
                  <a:pt x="17235" y="1630"/>
                </a:lnTo>
                <a:lnTo>
                  <a:pt x="17118" y="1734"/>
                </a:lnTo>
                <a:lnTo>
                  <a:pt x="16981" y="1814"/>
                </a:lnTo>
                <a:lnTo>
                  <a:pt x="16834" y="1859"/>
                </a:lnTo>
                <a:lnTo>
                  <a:pt x="16676" y="1875"/>
                </a:lnTo>
                <a:lnTo>
                  <a:pt x="16551" y="1858"/>
                </a:lnTo>
                <a:lnTo>
                  <a:pt x="16561" y="1896"/>
                </a:lnTo>
                <a:lnTo>
                  <a:pt x="16584" y="1980"/>
                </a:lnTo>
                <a:lnTo>
                  <a:pt x="16616" y="2052"/>
                </a:lnTo>
                <a:lnTo>
                  <a:pt x="16651" y="2139"/>
                </a:lnTo>
                <a:lnTo>
                  <a:pt x="16703" y="2210"/>
                </a:lnTo>
                <a:lnTo>
                  <a:pt x="16787" y="2284"/>
                </a:lnTo>
                <a:lnTo>
                  <a:pt x="16883" y="2335"/>
                </a:lnTo>
                <a:lnTo>
                  <a:pt x="17015" y="2370"/>
                </a:lnTo>
                <a:lnTo>
                  <a:pt x="17192" y="2384"/>
                </a:lnTo>
                <a:close/>
                <a:moveTo>
                  <a:pt x="15632" y="2418"/>
                </a:moveTo>
                <a:lnTo>
                  <a:pt x="15379" y="2158"/>
                </a:lnTo>
                <a:lnTo>
                  <a:pt x="15150" y="1905"/>
                </a:lnTo>
                <a:lnTo>
                  <a:pt x="14893" y="1683"/>
                </a:lnTo>
                <a:lnTo>
                  <a:pt x="14598" y="1483"/>
                </a:lnTo>
                <a:lnTo>
                  <a:pt x="14274" y="1295"/>
                </a:lnTo>
                <a:lnTo>
                  <a:pt x="13932" y="1128"/>
                </a:lnTo>
                <a:lnTo>
                  <a:pt x="13580" y="978"/>
                </a:lnTo>
                <a:lnTo>
                  <a:pt x="13191" y="843"/>
                </a:lnTo>
                <a:lnTo>
                  <a:pt x="12806" y="716"/>
                </a:lnTo>
                <a:lnTo>
                  <a:pt x="12403" y="610"/>
                </a:lnTo>
                <a:lnTo>
                  <a:pt x="11994" y="503"/>
                </a:lnTo>
                <a:lnTo>
                  <a:pt x="11587" y="409"/>
                </a:lnTo>
                <a:lnTo>
                  <a:pt x="11172" y="325"/>
                </a:lnTo>
                <a:lnTo>
                  <a:pt x="10848" y="260"/>
                </a:lnTo>
                <a:lnTo>
                  <a:pt x="10521" y="206"/>
                </a:lnTo>
                <a:lnTo>
                  <a:pt x="10186" y="163"/>
                </a:lnTo>
                <a:lnTo>
                  <a:pt x="9858" y="134"/>
                </a:lnTo>
                <a:lnTo>
                  <a:pt x="9519" y="103"/>
                </a:lnTo>
                <a:lnTo>
                  <a:pt x="9200" y="71"/>
                </a:lnTo>
                <a:lnTo>
                  <a:pt x="8867" y="41"/>
                </a:lnTo>
                <a:lnTo>
                  <a:pt x="8603" y="0"/>
                </a:lnTo>
                <a:lnTo>
                  <a:pt x="9916" y="0"/>
                </a:lnTo>
                <a:lnTo>
                  <a:pt x="10196" y="24"/>
                </a:lnTo>
                <a:lnTo>
                  <a:pt x="10537" y="49"/>
                </a:lnTo>
                <a:lnTo>
                  <a:pt x="10865" y="97"/>
                </a:lnTo>
                <a:lnTo>
                  <a:pt x="11197" y="158"/>
                </a:lnTo>
                <a:lnTo>
                  <a:pt x="11588" y="235"/>
                </a:lnTo>
                <a:lnTo>
                  <a:pt x="11990" y="322"/>
                </a:lnTo>
                <a:lnTo>
                  <a:pt x="12390" y="440"/>
                </a:lnTo>
                <a:lnTo>
                  <a:pt x="12792" y="571"/>
                </a:lnTo>
                <a:lnTo>
                  <a:pt x="13186" y="713"/>
                </a:lnTo>
                <a:lnTo>
                  <a:pt x="13569" y="872"/>
                </a:lnTo>
                <a:lnTo>
                  <a:pt x="13947" y="1048"/>
                </a:lnTo>
                <a:lnTo>
                  <a:pt x="14289" y="1241"/>
                </a:lnTo>
                <a:lnTo>
                  <a:pt x="14627" y="1446"/>
                </a:lnTo>
                <a:lnTo>
                  <a:pt x="14929" y="1667"/>
                </a:lnTo>
                <a:lnTo>
                  <a:pt x="15199" y="1912"/>
                </a:lnTo>
                <a:lnTo>
                  <a:pt x="15438" y="2154"/>
                </a:lnTo>
                <a:lnTo>
                  <a:pt x="15632" y="2418"/>
                </a:lnTo>
                <a:close/>
                <a:moveTo>
                  <a:pt x="15117" y="2555"/>
                </a:moveTo>
                <a:lnTo>
                  <a:pt x="15103" y="2549"/>
                </a:lnTo>
                <a:lnTo>
                  <a:pt x="14798" y="2411"/>
                </a:lnTo>
                <a:lnTo>
                  <a:pt x="14530" y="2282"/>
                </a:lnTo>
                <a:lnTo>
                  <a:pt x="14267" y="2130"/>
                </a:lnTo>
                <a:lnTo>
                  <a:pt x="14013" y="1973"/>
                </a:lnTo>
                <a:lnTo>
                  <a:pt x="13758" y="1816"/>
                </a:lnTo>
                <a:lnTo>
                  <a:pt x="13516" y="1662"/>
                </a:lnTo>
                <a:lnTo>
                  <a:pt x="13269" y="1500"/>
                </a:lnTo>
                <a:lnTo>
                  <a:pt x="13093" y="1398"/>
                </a:lnTo>
                <a:lnTo>
                  <a:pt x="12981" y="1444"/>
                </a:lnTo>
                <a:lnTo>
                  <a:pt x="12884" y="1521"/>
                </a:lnTo>
                <a:lnTo>
                  <a:pt x="12815" y="1613"/>
                </a:lnTo>
                <a:lnTo>
                  <a:pt x="12770" y="1710"/>
                </a:lnTo>
                <a:lnTo>
                  <a:pt x="12772" y="1801"/>
                </a:lnTo>
                <a:lnTo>
                  <a:pt x="12801" y="1886"/>
                </a:lnTo>
                <a:lnTo>
                  <a:pt x="12866" y="1954"/>
                </a:lnTo>
                <a:lnTo>
                  <a:pt x="12799" y="1892"/>
                </a:lnTo>
                <a:lnTo>
                  <a:pt x="12761" y="1817"/>
                </a:lnTo>
                <a:lnTo>
                  <a:pt x="12757" y="1733"/>
                </a:lnTo>
                <a:lnTo>
                  <a:pt x="12781" y="1642"/>
                </a:lnTo>
                <a:lnTo>
                  <a:pt x="12836" y="1554"/>
                </a:lnTo>
                <a:lnTo>
                  <a:pt x="12908" y="1476"/>
                </a:lnTo>
                <a:lnTo>
                  <a:pt x="13004" y="1405"/>
                </a:lnTo>
                <a:lnTo>
                  <a:pt x="13065" y="1381"/>
                </a:lnTo>
                <a:lnTo>
                  <a:pt x="13029" y="1360"/>
                </a:lnTo>
                <a:lnTo>
                  <a:pt x="12790" y="1240"/>
                </a:lnTo>
                <a:lnTo>
                  <a:pt x="12547" y="1137"/>
                </a:lnTo>
                <a:lnTo>
                  <a:pt x="12317" y="1057"/>
                </a:lnTo>
                <a:lnTo>
                  <a:pt x="12084" y="1015"/>
                </a:lnTo>
                <a:lnTo>
                  <a:pt x="11849" y="1005"/>
                </a:lnTo>
                <a:lnTo>
                  <a:pt x="11622" y="1035"/>
                </a:lnTo>
                <a:lnTo>
                  <a:pt x="11471" y="1073"/>
                </a:lnTo>
                <a:lnTo>
                  <a:pt x="11337" y="1141"/>
                </a:lnTo>
                <a:lnTo>
                  <a:pt x="11214" y="1218"/>
                </a:lnTo>
                <a:lnTo>
                  <a:pt x="11125" y="1310"/>
                </a:lnTo>
                <a:lnTo>
                  <a:pt x="11055" y="1407"/>
                </a:lnTo>
                <a:lnTo>
                  <a:pt x="11007" y="1517"/>
                </a:lnTo>
                <a:lnTo>
                  <a:pt x="10992" y="1622"/>
                </a:lnTo>
                <a:lnTo>
                  <a:pt x="11004" y="1722"/>
                </a:lnTo>
                <a:lnTo>
                  <a:pt x="11005" y="1723"/>
                </a:lnTo>
                <a:lnTo>
                  <a:pt x="11018" y="1719"/>
                </a:lnTo>
                <a:lnTo>
                  <a:pt x="11188" y="1706"/>
                </a:lnTo>
                <a:lnTo>
                  <a:pt x="11359" y="1719"/>
                </a:lnTo>
                <a:lnTo>
                  <a:pt x="11471" y="1740"/>
                </a:lnTo>
                <a:lnTo>
                  <a:pt x="11478" y="1731"/>
                </a:lnTo>
                <a:lnTo>
                  <a:pt x="11483" y="1713"/>
                </a:lnTo>
                <a:lnTo>
                  <a:pt x="11484" y="1732"/>
                </a:lnTo>
                <a:lnTo>
                  <a:pt x="11481" y="1742"/>
                </a:lnTo>
                <a:lnTo>
                  <a:pt x="11530" y="1751"/>
                </a:lnTo>
                <a:lnTo>
                  <a:pt x="11680" y="1816"/>
                </a:lnTo>
                <a:lnTo>
                  <a:pt x="11823" y="1911"/>
                </a:lnTo>
                <a:lnTo>
                  <a:pt x="11952" y="2029"/>
                </a:lnTo>
                <a:lnTo>
                  <a:pt x="12053" y="2184"/>
                </a:lnTo>
                <a:lnTo>
                  <a:pt x="12118" y="2356"/>
                </a:lnTo>
                <a:lnTo>
                  <a:pt x="12119" y="2364"/>
                </a:lnTo>
                <a:lnTo>
                  <a:pt x="12188" y="2355"/>
                </a:lnTo>
                <a:lnTo>
                  <a:pt x="12382" y="2329"/>
                </a:lnTo>
                <a:lnTo>
                  <a:pt x="12584" y="2317"/>
                </a:lnTo>
                <a:lnTo>
                  <a:pt x="12808" y="2299"/>
                </a:lnTo>
                <a:lnTo>
                  <a:pt x="13048" y="2291"/>
                </a:lnTo>
                <a:lnTo>
                  <a:pt x="13316" y="2298"/>
                </a:lnTo>
                <a:lnTo>
                  <a:pt x="13583" y="2310"/>
                </a:lnTo>
                <a:lnTo>
                  <a:pt x="13837" y="2325"/>
                </a:lnTo>
                <a:lnTo>
                  <a:pt x="14082" y="2345"/>
                </a:lnTo>
                <a:lnTo>
                  <a:pt x="14310" y="2385"/>
                </a:lnTo>
                <a:lnTo>
                  <a:pt x="14507" y="2418"/>
                </a:lnTo>
                <a:lnTo>
                  <a:pt x="14668" y="2441"/>
                </a:lnTo>
                <a:lnTo>
                  <a:pt x="14776" y="2469"/>
                </a:lnTo>
                <a:lnTo>
                  <a:pt x="15037" y="2531"/>
                </a:lnTo>
                <a:lnTo>
                  <a:pt x="15117" y="2555"/>
                </a:lnTo>
                <a:close/>
                <a:moveTo>
                  <a:pt x="15862" y="2718"/>
                </a:moveTo>
                <a:lnTo>
                  <a:pt x="15704" y="2636"/>
                </a:lnTo>
                <a:lnTo>
                  <a:pt x="15426" y="2492"/>
                </a:lnTo>
                <a:lnTo>
                  <a:pt x="15217" y="2360"/>
                </a:lnTo>
                <a:lnTo>
                  <a:pt x="15003" y="2220"/>
                </a:lnTo>
                <a:lnTo>
                  <a:pt x="14804" y="2071"/>
                </a:lnTo>
                <a:lnTo>
                  <a:pt x="14597" y="1927"/>
                </a:lnTo>
                <a:lnTo>
                  <a:pt x="14403" y="1786"/>
                </a:lnTo>
                <a:lnTo>
                  <a:pt x="14207" y="1651"/>
                </a:lnTo>
                <a:lnTo>
                  <a:pt x="14018" y="1537"/>
                </a:lnTo>
                <a:lnTo>
                  <a:pt x="13823" y="1447"/>
                </a:lnTo>
                <a:lnTo>
                  <a:pt x="13629" y="1377"/>
                </a:lnTo>
                <a:lnTo>
                  <a:pt x="13436" y="1352"/>
                </a:lnTo>
                <a:lnTo>
                  <a:pt x="13238" y="1370"/>
                </a:lnTo>
                <a:lnTo>
                  <a:pt x="13218" y="1374"/>
                </a:lnTo>
                <a:lnTo>
                  <a:pt x="13313" y="1429"/>
                </a:lnTo>
                <a:lnTo>
                  <a:pt x="13565" y="1572"/>
                </a:lnTo>
                <a:lnTo>
                  <a:pt x="13820" y="1729"/>
                </a:lnTo>
                <a:lnTo>
                  <a:pt x="14070" y="1878"/>
                </a:lnTo>
                <a:lnTo>
                  <a:pt x="14324" y="2035"/>
                </a:lnTo>
                <a:lnTo>
                  <a:pt x="14585" y="2168"/>
                </a:lnTo>
                <a:lnTo>
                  <a:pt x="14855" y="2291"/>
                </a:lnTo>
                <a:lnTo>
                  <a:pt x="15184" y="2435"/>
                </a:lnTo>
                <a:lnTo>
                  <a:pt x="15507" y="2578"/>
                </a:lnTo>
                <a:lnTo>
                  <a:pt x="15845" y="2711"/>
                </a:lnTo>
                <a:lnTo>
                  <a:pt x="15862" y="2718"/>
                </a:lnTo>
                <a:close/>
                <a:moveTo>
                  <a:pt x="16277" y="2800"/>
                </a:moveTo>
                <a:lnTo>
                  <a:pt x="16130" y="2606"/>
                </a:lnTo>
                <a:lnTo>
                  <a:pt x="16008" y="2407"/>
                </a:lnTo>
                <a:lnTo>
                  <a:pt x="15913" y="2183"/>
                </a:lnTo>
                <a:lnTo>
                  <a:pt x="15858" y="1950"/>
                </a:lnTo>
                <a:lnTo>
                  <a:pt x="15845" y="1708"/>
                </a:lnTo>
                <a:lnTo>
                  <a:pt x="15876" y="1466"/>
                </a:lnTo>
                <a:lnTo>
                  <a:pt x="15942" y="1238"/>
                </a:lnTo>
                <a:lnTo>
                  <a:pt x="16057" y="1024"/>
                </a:lnTo>
                <a:lnTo>
                  <a:pt x="16198" y="855"/>
                </a:lnTo>
                <a:lnTo>
                  <a:pt x="16350" y="715"/>
                </a:lnTo>
                <a:lnTo>
                  <a:pt x="16540" y="604"/>
                </a:lnTo>
                <a:lnTo>
                  <a:pt x="16734" y="527"/>
                </a:lnTo>
                <a:lnTo>
                  <a:pt x="16949" y="493"/>
                </a:lnTo>
                <a:lnTo>
                  <a:pt x="17020" y="494"/>
                </a:lnTo>
                <a:lnTo>
                  <a:pt x="16966" y="453"/>
                </a:lnTo>
                <a:lnTo>
                  <a:pt x="16795" y="369"/>
                </a:lnTo>
                <a:lnTo>
                  <a:pt x="16614" y="322"/>
                </a:lnTo>
                <a:lnTo>
                  <a:pt x="16426" y="304"/>
                </a:lnTo>
                <a:lnTo>
                  <a:pt x="16239" y="332"/>
                </a:lnTo>
                <a:lnTo>
                  <a:pt x="16055" y="393"/>
                </a:lnTo>
                <a:lnTo>
                  <a:pt x="15890" y="485"/>
                </a:lnTo>
                <a:lnTo>
                  <a:pt x="15751" y="596"/>
                </a:lnTo>
                <a:lnTo>
                  <a:pt x="15696" y="663"/>
                </a:lnTo>
                <a:lnTo>
                  <a:pt x="15699" y="821"/>
                </a:lnTo>
                <a:lnTo>
                  <a:pt x="15696" y="1026"/>
                </a:lnTo>
                <a:lnTo>
                  <a:pt x="15692" y="1237"/>
                </a:lnTo>
                <a:lnTo>
                  <a:pt x="15692" y="1456"/>
                </a:lnTo>
                <a:lnTo>
                  <a:pt x="15700" y="1670"/>
                </a:lnTo>
                <a:lnTo>
                  <a:pt x="15738" y="1892"/>
                </a:lnTo>
                <a:lnTo>
                  <a:pt x="15792" y="2106"/>
                </a:lnTo>
                <a:lnTo>
                  <a:pt x="15878" y="2315"/>
                </a:lnTo>
                <a:lnTo>
                  <a:pt x="16010" y="2523"/>
                </a:lnTo>
                <a:lnTo>
                  <a:pt x="15965" y="2473"/>
                </a:lnTo>
                <a:lnTo>
                  <a:pt x="15801" y="2192"/>
                </a:lnTo>
                <a:lnTo>
                  <a:pt x="15696" y="1933"/>
                </a:lnTo>
                <a:lnTo>
                  <a:pt x="15626" y="1683"/>
                </a:lnTo>
                <a:lnTo>
                  <a:pt x="15591" y="1448"/>
                </a:lnTo>
                <a:lnTo>
                  <a:pt x="15588" y="1216"/>
                </a:lnTo>
                <a:lnTo>
                  <a:pt x="15594" y="999"/>
                </a:lnTo>
                <a:lnTo>
                  <a:pt x="15602" y="795"/>
                </a:lnTo>
                <a:lnTo>
                  <a:pt x="15604" y="777"/>
                </a:lnTo>
                <a:lnTo>
                  <a:pt x="15560" y="836"/>
                </a:lnTo>
                <a:lnTo>
                  <a:pt x="15511" y="945"/>
                </a:lnTo>
                <a:lnTo>
                  <a:pt x="15477" y="1077"/>
                </a:lnTo>
                <a:lnTo>
                  <a:pt x="15457" y="1227"/>
                </a:lnTo>
                <a:lnTo>
                  <a:pt x="15447" y="1385"/>
                </a:lnTo>
                <a:lnTo>
                  <a:pt x="15462" y="1550"/>
                </a:lnTo>
                <a:lnTo>
                  <a:pt x="15505" y="1728"/>
                </a:lnTo>
                <a:lnTo>
                  <a:pt x="15554" y="1908"/>
                </a:lnTo>
                <a:lnTo>
                  <a:pt x="15639" y="2098"/>
                </a:lnTo>
                <a:lnTo>
                  <a:pt x="15750" y="2288"/>
                </a:lnTo>
                <a:lnTo>
                  <a:pt x="15896" y="2468"/>
                </a:lnTo>
                <a:lnTo>
                  <a:pt x="16064" y="2660"/>
                </a:lnTo>
                <a:lnTo>
                  <a:pt x="16188" y="2760"/>
                </a:lnTo>
                <a:lnTo>
                  <a:pt x="16277" y="2800"/>
                </a:lnTo>
                <a:close/>
                <a:moveTo>
                  <a:pt x="10096" y="2884"/>
                </a:moveTo>
                <a:lnTo>
                  <a:pt x="10129" y="2875"/>
                </a:lnTo>
                <a:lnTo>
                  <a:pt x="10385" y="2781"/>
                </a:lnTo>
                <a:lnTo>
                  <a:pt x="10604" y="2704"/>
                </a:lnTo>
                <a:lnTo>
                  <a:pt x="10707" y="2674"/>
                </a:lnTo>
                <a:lnTo>
                  <a:pt x="10703" y="2646"/>
                </a:lnTo>
                <a:lnTo>
                  <a:pt x="10710" y="2545"/>
                </a:lnTo>
                <a:lnTo>
                  <a:pt x="10740" y="2482"/>
                </a:lnTo>
                <a:lnTo>
                  <a:pt x="10763" y="2418"/>
                </a:lnTo>
                <a:lnTo>
                  <a:pt x="10777" y="2389"/>
                </a:lnTo>
                <a:lnTo>
                  <a:pt x="10803" y="2364"/>
                </a:lnTo>
                <a:lnTo>
                  <a:pt x="10837" y="2334"/>
                </a:lnTo>
                <a:lnTo>
                  <a:pt x="10867" y="2316"/>
                </a:lnTo>
                <a:lnTo>
                  <a:pt x="10898" y="2299"/>
                </a:lnTo>
                <a:lnTo>
                  <a:pt x="10929" y="2301"/>
                </a:lnTo>
                <a:lnTo>
                  <a:pt x="10953" y="2307"/>
                </a:lnTo>
                <a:lnTo>
                  <a:pt x="10977" y="2313"/>
                </a:lnTo>
                <a:lnTo>
                  <a:pt x="10988" y="2322"/>
                </a:lnTo>
                <a:lnTo>
                  <a:pt x="11006" y="2353"/>
                </a:lnTo>
                <a:lnTo>
                  <a:pt x="11017" y="2382"/>
                </a:lnTo>
                <a:lnTo>
                  <a:pt x="11017" y="2407"/>
                </a:lnTo>
                <a:lnTo>
                  <a:pt x="11004" y="2455"/>
                </a:lnTo>
                <a:lnTo>
                  <a:pt x="10987" y="2496"/>
                </a:lnTo>
                <a:lnTo>
                  <a:pt x="10963" y="2515"/>
                </a:lnTo>
                <a:lnTo>
                  <a:pt x="10943" y="2568"/>
                </a:lnTo>
                <a:lnTo>
                  <a:pt x="10927" y="2613"/>
                </a:lnTo>
                <a:lnTo>
                  <a:pt x="11021" y="2588"/>
                </a:lnTo>
                <a:lnTo>
                  <a:pt x="11203" y="2533"/>
                </a:lnTo>
                <a:lnTo>
                  <a:pt x="11366" y="2499"/>
                </a:lnTo>
                <a:lnTo>
                  <a:pt x="11502" y="2470"/>
                </a:lnTo>
                <a:lnTo>
                  <a:pt x="11605" y="2446"/>
                </a:lnTo>
                <a:lnTo>
                  <a:pt x="11665" y="2436"/>
                </a:lnTo>
                <a:lnTo>
                  <a:pt x="11694" y="2424"/>
                </a:lnTo>
                <a:lnTo>
                  <a:pt x="11714" y="2423"/>
                </a:lnTo>
                <a:lnTo>
                  <a:pt x="11786" y="2416"/>
                </a:lnTo>
                <a:lnTo>
                  <a:pt x="11883" y="2390"/>
                </a:lnTo>
                <a:lnTo>
                  <a:pt x="12022" y="2376"/>
                </a:lnTo>
                <a:lnTo>
                  <a:pt x="12083" y="2368"/>
                </a:lnTo>
                <a:lnTo>
                  <a:pt x="12070" y="2317"/>
                </a:lnTo>
                <a:lnTo>
                  <a:pt x="12001" y="2164"/>
                </a:lnTo>
                <a:lnTo>
                  <a:pt x="11901" y="2029"/>
                </a:lnTo>
                <a:lnTo>
                  <a:pt x="11782" y="1920"/>
                </a:lnTo>
                <a:lnTo>
                  <a:pt x="11630" y="1835"/>
                </a:lnTo>
                <a:lnTo>
                  <a:pt x="11471" y="1780"/>
                </a:lnTo>
                <a:lnTo>
                  <a:pt x="11469" y="1780"/>
                </a:lnTo>
                <a:lnTo>
                  <a:pt x="11459" y="1803"/>
                </a:lnTo>
                <a:lnTo>
                  <a:pt x="11431" y="1834"/>
                </a:lnTo>
                <a:lnTo>
                  <a:pt x="11401" y="1852"/>
                </a:lnTo>
                <a:lnTo>
                  <a:pt x="11372" y="1864"/>
                </a:lnTo>
                <a:lnTo>
                  <a:pt x="11348" y="1883"/>
                </a:lnTo>
                <a:lnTo>
                  <a:pt x="11314" y="1887"/>
                </a:lnTo>
                <a:lnTo>
                  <a:pt x="11281" y="1891"/>
                </a:lnTo>
                <a:lnTo>
                  <a:pt x="11238" y="1886"/>
                </a:lnTo>
                <a:lnTo>
                  <a:pt x="11203" y="1871"/>
                </a:lnTo>
                <a:lnTo>
                  <a:pt x="11176" y="1851"/>
                </a:lnTo>
                <a:lnTo>
                  <a:pt x="11155" y="1832"/>
                </a:lnTo>
                <a:lnTo>
                  <a:pt x="11140" y="1816"/>
                </a:lnTo>
                <a:lnTo>
                  <a:pt x="11137" y="1802"/>
                </a:lnTo>
                <a:lnTo>
                  <a:pt x="11129" y="1787"/>
                </a:lnTo>
                <a:lnTo>
                  <a:pt x="11126" y="1773"/>
                </a:lnTo>
                <a:lnTo>
                  <a:pt x="11130" y="1755"/>
                </a:lnTo>
                <a:lnTo>
                  <a:pt x="11140" y="1745"/>
                </a:lnTo>
                <a:lnTo>
                  <a:pt x="11140" y="1745"/>
                </a:lnTo>
                <a:lnTo>
                  <a:pt x="11140" y="1745"/>
                </a:lnTo>
                <a:lnTo>
                  <a:pt x="11025" y="1761"/>
                </a:lnTo>
                <a:lnTo>
                  <a:pt x="11051" y="1812"/>
                </a:lnTo>
                <a:lnTo>
                  <a:pt x="11141" y="1887"/>
                </a:lnTo>
                <a:lnTo>
                  <a:pt x="11218" y="1913"/>
                </a:lnTo>
                <a:lnTo>
                  <a:pt x="11299" y="1922"/>
                </a:lnTo>
                <a:lnTo>
                  <a:pt x="11363" y="1900"/>
                </a:lnTo>
                <a:lnTo>
                  <a:pt x="11417" y="1863"/>
                </a:lnTo>
                <a:lnTo>
                  <a:pt x="11455" y="1841"/>
                </a:lnTo>
                <a:lnTo>
                  <a:pt x="11429" y="1866"/>
                </a:lnTo>
                <a:lnTo>
                  <a:pt x="11390" y="1894"/>
                </a:lnTo>
                <a:lnTo>
                  <a:pt x="11332" y="1918"/>
                </a:lnTo>
                <a:lnTo>
                  <a:pt x="11272" y="1927"/>
                </a:lnTo>
                <a:lnTo>
                  <a:pt x="11198" y="1914"/>
                </a:lnTo>
                <a:lnTo>
                  <a:pt x="11123" y="1882"/>
                </a:lnTo>
                <a:lnTo>
                  <a:pt x="11038" y="1814"/>
                </a:lnTo>
                <a:lnTo>
                  <a:pt x="11008" y="1763"/>
                </a:lnTo>
                <a:lnTo>
                  <a:pt x="10979" y="1767"/>
                </a:lnTo>
                <a:lnTo>
                  <a:pt x="10790" y="1827"/>
                </a:lnTo>
                <a:lnTo>
                  <a:pt x="10619" y="1917"/>
                </a:lnTo>
                <a:lnTo>
                  <a:pt x="10459" y="2035"/>
                </a:lnTo>
                <a:lnTo>
                  <a:pt x="10332" y="2176"/>
                </a:lnTo>
                <a:lnTo>
                  <a:pt x="10217" y="2345"/>
                </a:lnTo>
                <a:lnTo>
                  <a:pt x="10143" y="2525"/>
                </a:lnTo>
                <a:lnTo>
                  <a:pt x="10106" y="2715"/>
                </a:lnTo>
                <a:lnTo>
                  <a:pt x="10096" y="2884"/>
                </a:lnTo>
                <a:close/>
                <a:moveTo>
                  <a:pt x="17770" y="3121"/>
                </a:moveTo>
                <a:lnTo>
                  <a:pt x="17855" y="3118"/>
                </a:lnTo>
                <a:lnTo>
                  <a:pt x="17921" y="3109"/>
                </a:lnTo>
                <a:lnTo>
                  <a:pt x="18131" y="3068"/>
                </a:lnTo>
                <a:lnTo>
                  <a:pt x="18331" y="2992"/>
                </a:lnTo>
                <a:lnTo>
                  <a:pt x="18515" y="2905"/>
                </a:lnTo>
                <a:lnTo>
                  <a:pt x="18653" y="2819"/>
                </a:lnTo>
                <a:lnTo>
                  <a:pt x="18763" y="2720"/>
                </a:lnTo>
                <a:lnTo>
                  <a:pt x="18833" y="2622"/>
                </a:lnTo>
                <a:lnTo>
                  <a:pt x="18871" y="2529"/>
                </a:lnTo>
                <a:lnTo>
                  <a:pt x="18879" y="2448"/>
                </a:lnTo>
                <a:lnTo>
                  <a:pt x="18875" y="2389"/>
                </a:lnTo>
                <a:lnTo>
                  <a:pt x="18868" y="2342"/>
                </a:lnTo>
                <a:lnTo>
                  <a:pt x="18834" y="2275"/>
                </a:lnTo>
                <a:lnTo>
                  <a:pt x="18782" y="2229"/>
                </a:lnTo>
                <a:lnTo>
                  <a:pt x="18763" y="2221"/>
                </a:lnTo>
                <a:lnTo>
                  <a:pt x="18758" y="2223"/>
                </a:lnTo>
                <a:lnTo>
                  <a:pt x="18624" y="2246"/>
                </a:lnTo>
                <a:lnTo>
                  <a:pt x="18595" y="2241"/>
                </a:lnTo>
                <a:lnTo>
                  <a:pt x="18555" y="2285"/>
                </a:lnTo>
                <a:lnTo>
                  <a:pt x="18530" y="2356"/>
                </a:lnTo>
                <a:lnTo>
                  <a:pt x="18534" y="2415"/>
                </a:lnTo>
                <a:lnTo>
                  <a:pt x="18562" y="2455"/>
                </a:lnTo>
                <a:lnTo>
                  <a:pt x="18604" y="2491"/>
                </a:lnTo>
                <a:lnTo>
                  <a:pt x="18635" y="2519"/>
                </a:lnTo>
                <a:lnTo>
                  <a:pt x="18671" y="2528"/>
                </a:lnTo>
                <a:lnTo>
                  <a:pt x="18684" y="2531"/>
                </a:lnTo>
                <a:lnTo>
                  <a:pt x="18676" y="2536"/>
                </a:lnTo>
                <a:lnTo>
                  <a:pt x="18641" y="2546"/>
                </a:lnTo>
                <a:lnTo>
                  <a:pt x="18590" y="2545"/>
                </a:lnTo>
                <a:lnTo>
                  <a:pt x="18536" y="2531"/>
                </a:lnTo>
                <a:lnTo>
                  <a:pt x="18473" y="2502"/>
                </a:lnTo>
                <a:lnTo>
                  <a:pt x="18424" y="2444"/>
                </a:lnTo>
                <a:lnTo>
                  <a:pt x="18388" y="2357"/>
                </a:lnTo>
                <a:lnTo>
                  <a:pt x="18385" y="2273"/>
                </a:lnTo>
                <a:lnTo>
                  <a:pt x="18416" y="2204"/>
                </a:lnTo>
                <a:lnTo>
                  <a:pt x="18418" y="2201"/>
                </a:lnTo>
                <a:lnTo>
                  <a:pt x="18363" y="2184"/>
                </a:lnTo>
                <a:lnTo>
                  <a:pt x="18245" y="2120"/>
                </a:lnTo>
                <a:lnTo>
                  <a:pt x="18145" y="2036"/>
                </a:lnTo>
                <a:lnTo>
                  <a:pt x="18051" y="1928"/>
                </a:lnTo>
                <a:lnTo>
                  <a:pt x="18008" y="1834"/>
                </a:lnTo>
                <a:lnTo>
                  <a:pt x="17973" y="1933"/>
                </a:lnTo>
                <a:lnTo>
                  <a:pt x="17892" y="2092"/>
                </a:lnTo>
                <a:lnTo>
                  <a:pt x="17770" y="2240"/>
                </a:lnTo>
                <a:lnTo>
                  <a:pt x="17619" y="2348"/>
                </a:lnTo>
                <a:lnTo>
                  <a:pt x="17469" y="2431"/>
                </a:lnTo>
                <a:lnTo>
                  <a:pt x="17300" y="2483"/>
                </a:lnTo>
                <a:lnTo>
                  <a:pt x="17127" y="2508"/>
                </a:lnTo>
                <a:lnTo>
                  <a:pt x="16944" y="2492"/>
                </a:lnTo>
                <a:lnTo>
                  <a:pt x="16770" y="2447"/>
                </a:lnTo>
                <a:lnTo>
                  <a:pt x="16605" y="2365"/>
                </a:lnTo>
                <a:lnTo>
                  <a:pt x="16530" y="2306"/>
                </a:lnTo>
                <a:lnTo>
                  <a:pt x="16460" y="2230"/>
                </a:lnTo>
                <a:lnTo>
                  <a:pt x="16392" y="2148"/>
                </a:lnTo>
                <a:lnTo>
                  <a:pt x="16346" y="2052"/>
                </a:lnTo>
                <a:lnTo>
                  <a:pt x="16318" y="1961"/>
                </a:lnTo>
                <a:lnTo>
                  <a:pt x="16298" y="1866"/>
                </a:lnTo>
                <a:lnTo>
                  <a:pt x="16310" y="1798"/>
                </a:lnTo>
                <a:lnTo>
                  <a:pt x="16337" y="1751"/>
                </a:lnTo>
                <a:lnTo>
                  <a:pt x="16261" y="1689"/>
                </a:lnTo>
                <a:lnTo>
                  <a:pt x="16198" y="1589"/>
                </a:lnTo>
                <a:lnTo>
                  <a:pt x="16155" y="1481"/>
                </a:lnTo>
                <a:lnTo>
                  <a:pt x="16136" y="1360"/>
                </a:lnTo>
                <a:lnTo>
                  <a:pt x="16158" y="1250"/>
                </a:lnTo>
                <a:lnTo>
                  <a:pt x="16194" y="1137"/>
                </a:lnTo>
                <a:lnTo>
                  <a:pt x="16263" y="1046"/>
                </a:lnTo>
                <a:lnTo>
                  <a:pt x="16345" y="978"/>
                </a:lnTo>
                <a:lnTo>
                  <a:pt x="16412" y="966"/>
                </a:lnTo>
                <a:lnTo>
                  <a:pt x="16371" y="978"/>
                </a:lnTo>
                <a:lnTo>
                  <a:pt x="16292" y="1034"/>
                </a:lnTo>
                <a:lnTo>
                  <a:pt x="16206" y="1141"/>
                </a:lnTo>
                <a:lnTo>
                  <a:pt x="16162" y="1258"/>
                </a:lnTo>
                <a:lnTo>
                  <a:pt x="16150" y="1402"/>
                </a:lnTo>
                <a:lnTo>
                  <a:pt x="16176" y="1525"/>
                </a:lnTo>
                <a:lnTo>
                  <a:pt x="16241" y="1645"/>
                </a:lnTo>
                <a:lnTo>
                  <a:pt x="16340" y="1745"/>
                </a:lnTo>
                <a:lnTo>
                  <a:pt x="16345" y="1737"/>
                </a:lnTo>
                <a:lnTo>
                  <a:pt x="16400" y="1700"/>
                </a:lnTo>
                <a:lnTo>
                  <a:pt x="16451" y="1700"/>
                </a:lnTo>
                <a:lnTo>
                  <a:pt x="16490" y="1723"/>
                </a:lnTo>
                <a:lnTo>
                  <a:pt x="16517" y="1769"/>
                </a:lnTo>
                <a:lnTo>
                  <a:pt x="16542" y="1821"/>
                </a:lnTo>
                <a:lnTo>
                  <a:pt x="16546" y="1838"/>
                </a:lnTo>
                <a:lnTo>
                  <a:pt x="16623" y="1855"/>
                </a:lnTo>
                <a:lnTo>
                  <a:pt x="16763" y="1859"/>
                </a:lnTo>
                <a:lnTo>
                  <a:pt x="16909" y="1821"/>
                </a:lnTo>
                <a:lnTo>
                  <a:pt x="17047" y="1760"/>
                </a:lnTo>
                <a:lnTo>
                  <a:pt x="17167" y="1670"/>
                </a:lnTo>
                <a:lnTo>
                  <a:pt x="17272" y="1562"/>
                </a:lnTo>
                <a:lnTo>
                  <a:pt x="17337" y="1438"/>
                </a:lnTo>
                <a:lnTo>
                  <a:pt x="17388" y="1245"/>
                </a:lnTo>
                <a:lnTo>
                  <a:pt x="17380" y="1057"/>
                </a:lnTo>
                <a:lnTo>
                  <a:pt x="17336" y="878"/>
                </a:lnTo>
                <a:lnTo>
                  <a:pt x="17245" y="713"/>
                </a:lnTo>
                <a:lnTo>
                  <a:pt x="17121" y="571"/>
                </a:lnTo>
                <a:lnTo>
                  <a:pt x="17065" y="528"/>
                </a:lnTo>
                <a:lnTo>
                  <a:pt x="16920" y="531"/>
                </a:lnTo>
                <a:lnTo>
                  <a:pt x="16721" y="575"/>
                </a:lnTo>
                <a:lnTo>
                  <a:pt x="16533" y="654"/>
                </a:lnTo>
                <a:lnTo>
                  <a:pt x="16363" y="764"/>
                </a:lnTo>
                <a:lnTo>
                  <a:pt x="16217" y="905"/>
                </a:lnTo>
                <a:lnTo>
                  <a:pt x="16091" y="1065"/>
                </a:lnTo>
                <a:lnTo>
                  <a:pt x="15991" y="1251"/>
                </a:lnTo>
                <a:lnTo>
                  <a:pt x="15934" y="1442"/>
                </a:lnTo>
                <a:lnTo>
                  <a:pt x="15900" y="1645"/>
                </a:lnTo>
                <a:lnTo>
                  <a:pt x="15896" y="1857"/>
                </a:lnTo>
                <a:lnTo>
                  <a:pt x="15939" y="2061"/>
                </a:lnTo>
                <a:lnTo>
                  <a:pt x="15995" y="2262"/>
                </a:lnTo>
                <a:lnTo>
                  <a:pt x="16082" y="2446"/>
                </a:lnTo>
                <a:lnTo>
                  <a:pt x="16215" y="2648"/>
                </a:lnTo>
                <a:lnTo>
                  <a:pt x="16386" y="2828"/>
                </a:lnTo>
                <a:lnTo>
                  <a:pt x="16427" y="2864"/>
                </a:lnTo>
                <a:lnTo>
                  <a:pt x="16590" y="2933"/>
                </a:lnTo>
                <a:lnTo>
                  <a:pt x="16853" y="3014"/>
                </a:lnTo>
                <a:lnTo>
                  <a:pt x="17150" y="3080"/>
                </a:lnTo>
                <a:lnTo>
                  <a:pt x="17468" y="3119"/>
                </a:lnTo>
                <a:lnTo>
                  <a:pt x="17770" y="3121"/>
                </a:lnTo>
                <a:close/>
                <a:moveTo>
                  <a:pt x="11621" y="3267"/>
                </a:moveTo>
                <a:lnTo>
                  <a:pt x="11736" y="3246"/>
                </a:lnTo>
                <a:lnTo>
                  <a:pt x="11736" y="3246"/>
                </a:lnTo>
                <a:lnTo>
                  <a:pt x="11812" y="3201"/>
                </a:lnTo>
                <a:lnTo>
                  <a:pt x="11921" y="3102"/>
                </a:lnTo>
                <a:lnTo>
                  <a:pt x="12027" y="2969"/>
                </a:lnTo>
                <a:lnTo>
                  <a:pt x="12094" y="2813"/>
                </a:lnTo>
                <a:lnTo>
                  <a:pt x="12119" y="2645"/>
                </a:lnTo>
                <a:lnTo>
                  <a:pt x="12112" y="2476"/>
                </a:lnTo>
                <a:lnTo>
                  <a:pt x="12089" y="2389"/>
                </a:lnTo>
                <a:lnTo>
                  <a:pt x="12024" y="2395"/>
                </a:lnTo>
                <a:lnTo>
                  <a:pt x="11895" y="2419"/>
                </a:lnTo>
                <a:lnTo>
                  <a:pt x="11788" y="2436"/>
                </a:lnTo>
                <a:lnTo>
                  <a:pt x="11726" y="2452"/>
                </a:lnTo>
                <a:lnTo>
                  <a:pt x="11700" y="2452"/>
                </a:lnTo>
                <a:lnTo>
                  <a:pt x="11673" y="2457"/>
                </a:lnTo>
                <a:lnTo>
                  <a:pt x="11611" y="2473"/>
                </a:lnTo>
                <a:lnTo>
                  <a:pt x="11511" y="2486"/>
                </a:lnTo>
                <a:lnTo>
                  <a:pt x="11379" y="2522"/>
                </a:lnTo>
                <a:lnTo>
                  <a:pt x="11208" y="2560"/>
                </a:lnTo>
                <a:lnTo>
                  <a:pt x="11030" y="2604"/>
                </a:lnTo>
                <a:lnTo>
                  <a:pt x="10920" y="2634"/>
                </a:lnTo>
                <a:lnTo>
                  <a:pt x="10914" y="2650"/>
                </a:lnTo>
                <a:lnTo>
                  <a:pt x="10903" y="2693"/>
                </a:lnTo>
                <a:lnTo>
                  <a:pt x="10900" y="2730"/>
                </a:lnTo>
                <a:lnTo>
                  <a:pt x="10920" y="2729"/>
                </a:lnTo>
                <a:lnTo>
                  <a:pt x="10945" y="2729"/>
                </a:lnTo>
                <a:lnTo>
                  <a:pt x="10969" y="2736"/>
                </a:lnTo>
                <a:lnTo>
                  <a:pt x="10998" y="2749"/>
                </a:lnTo>
                <a:lnTo>
                  <a:pt x="11017" y="2774"/>
                </a:lnTo>
                <a:lnTo>
                  <a:pt x="11026" y="2789"/>
                </a:lnTo>
                <a:lnTo>
                  <a:pt x="11044" y="2819"/>
                </a:lnTo>
                <a:lnTo>
                  <a:pt x="11049" y="2847"/>
                </a:lnTo>
                <a:lnTo>
                  <a:pt x="11055" y="2874"/>
                </a:lnTo>
                <a:lnTo>
                  <a:pt x="11071" y="2936"/>
                </a:lnTo>
                <a:lnTo>
                  <a:pt x="11105" y="3003"/>
                </a:lnTo>
                <a:lnTo>
                  <a:pt x="11178" y="3093"/>
                </a:lnTo>
                <a:lnTo>
                  <a:pt x="11267" y="3168"/>
                </a:lnTo>
                <a:lnTo>
                  <a:pt x="11374" y="3228"/>
                </a:lnTo>
                <a:lnTo>
                  <a:pt x="11500" y="3261"/>
                </a:lnTo>
                <a:lnTo>
                  <a:pt x="11621" y="3267"/>
                </a:lnTo>
                <a:close/>
                <a:moveTo>
                  <a:pt x="9872" y="3605"/>
                </a:moveTo>
                <a:lnTo>
                  <a:pt x="9839" y="3583"/>
                </a:lnTo>
                <a:lnTo>
                  <a:pt x="9802" y="3554"/>
                </a:lnTo>
                <a:lnTo>
                  <a:pt x="9737" y="3531"/>
                </a:lnTo>
                <a:lnTo>
                  <a:pt x="9804" y="3548"/>
                </a:lnTo>
                <a:lnTo>
                  <a:pt x="9843" y="3571"/>
                </a:lnTo>
                <a:lnTo>
                  <a:pt x="9872" y="3605"/>
                </a:lnTo>
                <a:close/>
                <a:moveTo>
                  <a:pt x="9890" y="3732"/>
                </a:moveTo>
                <a:lnTo>
                  <a:pt x="9879" y="3703"/>
                </a:lnTo>
                <a:lnTo>
                  <a:pt x="9877" y="3684"/>
                </a:lnTo>
                <a:lnTo>
                  <a:pt x="9860" y="3653"/>
                </a:lnTo>
                <a:lnTo>
                  <a:pt x="9825" y="3638"/>
                </a:lnTo>
                <a:lnTo>
                  <a:pt x="9809" y="3627"/>
                </a:lnTo>
                <a:lnTo>
                  <a:pt x="9773" y="3617"/>
                </a:lnTo>
                <a:lnTo>
                  <a:pt x="9749" y="3611"/>
                </a:lnTo>
                <a:lnTo>
                  <a:pt x="9735" y="3614"/>
                </a:lnTo>
                <a:lnTo>
                  <a:pt x="9721" y="3617"/>
                </a:lnTo>
                <a:lnTo>
                  <a:pt x="9714" y="3621"/>
                </a:lnTo>
                <a:lnTo>
                  <a:pt x="9693" y="3628"/>
                </a:lnTo>
                <a:lnTo>
                  <a:pt x="9686" y="3627"/>
                </a:lnTo>
                <a:lnTo>
                  <a:pt x="9678" y="3612"/>
                </a:lnTo>
                <a:lnTo>
                  <a:pt x="9679" y="3606"/>
                </a:lnTo>
                <a:lnTo>
                  <a:pt x="9656" y="3619"/>
                </a:lnTo>
                <a:lnTo>
                  <a:pt x="9644" y="3641"/>
                </a:lnTo>
                <a:lnTo>
                  <a:pt x="9642" y="3647"/>
                </a:lnTo>
                <a:lnTo>
                  <a:pt x="9641" y="3653"/>
                </a:lnTo>
                <a:lnTo>
                  <a:pt x="9636" y="3672"/>
                </a:lnTo>
                <a:lnTo>
                  <a:pt x="9623" y="3674"/>
                </a:lnTo>
                <a:lnTo>
                  <a:pt x="9617" y="3673"/>
                </a:lnTo>
                <a:lnTo>
                  <a:pt x="9607" y="3683"/>
                </a:lnTo>
                <a:lnTo>
                  <a:pt x="9595" y="3680"/>
                </a:lnTo>
                <a:lnTo>
                  <a:pt x="9586" y="3665"/>
                </a:lnTo>
                <a:lnTo>
                  <a:pt x="9590" y="3653"/>
                </a:lnTo>
                <a:lnTo>
                  <a:pt x="9582" y="3632"/>
                </a:lnTo>
                <a:lnTo>
                  <a:pt x="9596" y="3629"/>
                </a:lnTo>
                <a:lnTo>
                  <a:pt x="9601" y="3611"/>
                </a:lnTo>
                <a:lnTo>
                  <a:pt x="9611" y="3594"/>
                </a:lnTo>
                <a:lnTo>
                  <a:pt x="9633" y="3587"/>
                </a:lnTo>
                <a:lnTo>
                  <a:pt x="9663" y="3569"/>
                </a:lnTo>
                <a:lnTo>
                  <a:pt x="9692" y="3558"/>
                </a:lnTo>
                <a:lnTo>
                  <a:pt x="9725" y="3553"/>
                </a:lnTo>
                <a:lnTo>
                  <a:pt x="9755" y="3561"/>
                </a:lnTo>
                <a:lnTo>
                  <a:pt x="9779" y="3568"/>
                </a:lnTo>
                <a:lnTo>
                  <a:pt x="9808" y="3582"/>
                </a:lnTo>
                <a:lnTo>
                  <a:pt x="9830" y="3594"/>
                </a:lnTo>
                <a:lnTo>
                  <a:pt x="9850" y="3618"/>
                </a:lnTo>
                <a:lnTo>
                  <a:pt x="9869" y="3643"/>
                </a:lnTo>
                <a:lnTo>
                  <a:pt x="9888" y="3667"/>
                </a:lnTo>
                <a:lnTo>
                  <a:pt x="9885" y="3705"/>
                </a:lnTo>
                <a:lnTo>
                  <a:pt x="9894" y="3720"/>
                </a:lnTo>
                <a:lnTo>
                  <a:pt x="9890" y="3732"/>
                </a:lnTo>
                <a:close/>
                <a:moveTo>
                  <a:pt x="11777" y="3979"/>
                </a:moveTo>
                <a:cubicBezTo>
                  <a:pt x="12756" y="3434"/>
                  <a:pt x="14586" y="2727"/>
                  <a:pt x="15558" y="2859"/>
                </a:cubicBezTo>
                <a:cubicBezTo>
                  <a:pt x="14770" y="2920"/>
                  <a:pt x="13224" y="3390"/>
                  <a:pt x="12526" y="3779"/>
                </a:cubicBezTo>
                <a:cubicBezTo>
                  <a:pt x="12276" y="3846"/>
                  <a:pt x="12000" y="3970"/>
                  <a:pt x="11777" y="3979"/>
                </a:cubicBezTo>
                <a:close/>
                <a:moveTo>
                  <a:pt x="11283" y="4072"/>
                </a:moveTo>
                <a:lnTo>
                  <a:pt x="11317" y="4055"/>
                </a:lnTo>
                <a:lnTo>
                  <a:pt x="11555" y="3932"/>
                </a:lnTo>
                <a:lnTo>
                  <a:pt x="11795" y="3802"/>
                </a:lnTo>
                <a:lnTo>
                  <a:pt x="12044" y="3661"/>
                </a:lnTo>
                <a:lnTo>
                  <a:pt x="12228" y="3562"/>
                </a:lnTo>
                <a:cubicBezTo>
                  <a:pt x="12052" y="3631"/>
                  <a:pt x="11875" y="3696"/>
                  <a:pt x="11695" y="3752"/>
                </a:cubicBezTo>
                <a:lnTo>
                  <a:pt x="11287" y="3981"/>
                </a:lnTo>
                <a:cubicBezTo>
                  <a:pt x="10849" y="3950"/>
                  <a:pt x="10579" y="3775"/>
                  <a:pt x="10416" y="3571"/>
                </a:cubicBezTo>
                <a:cubicBezTo>
                  <a:pt x="10254" y="3368"/>
                  <a:pt x="10199" y="3136"/>
                  <a:pt x="10192" y="2993"/>
                </a:cubicBezTo>
                <a:cubicBezTo>
                  <a:pt x="10356" y="3393"/>
                  <a:pt x="10475" y="3443"/>
                  <a:pt x="10617" y="3506"/>
                </a:cubicBezTo>
                <a:cubicBezTo>
                  <a:pt x="10517" y="3216"/>
                  <a:pt x="10515" y="2983"/>
                  <a:pt x="10626" y="2828"/>
                </a:cubicBezTo>
                <a:cubicBezTo>
                  <a:pt x="10757" y="3325"/>
                  <a:pt x="10931" y="3170"/>
                  <a:pt x="11104" y="3351"/>
                </a:cubicBezTo>
                <a:cubicBezTo>
                  <a:pt x="11190" y="3403"/>
                  <a:pt x="11149" y="3569"/>
                  <a:pt x="11384" y="3536"/>
                </a:cubicBezTo>
                <a:cubicBezTo>
                  <a:pt x="11584" y="3336"/>
                  <a:pt x="11763" y="3712"/>
                  <a:pt x="11967" y="3217"/>
                </a:cubicBezTo>
                <a:lnTo>
                  <a:pt x="12166" y="3382"/>
                </a:lnTo>
                <a:cubicBezTo>
                  <a:pt x="12145" y="3170"/>
                  <a:pt x="12614" y="3040"/>
                  <a:pt x="12236" y="2642"/>
                </a:cubicBezTo>
                <a:cubicBezTo>
                  <a:pt x="12691" y="2805"/>
                  <a:pt x="13195" y="2723"/>
                  <a:pt x="13675" y="2764"/>
                </a:cubicBezTo>
                <a:cubicBezTo>
                  <a:pt x="13183" y="2652"/>
                  <a:pt x="12419" y="2772"/>
                  <a:pt x="12201" y="2427"/>
                </a:cubicBezTo>
                <a:cubicBezTo>
                  <a:pt x="12642" y="2613"/>
                  <a:pt x="13325" y="2253"/>
                  <a:pt x="14425" y="2427"/>
                </a:cubicBezTo>
                <a:lnTo>
                  <a:pt x="14305" y="2403"/>
                </a:lnTo>
                <a:lnTo>
                  <a:pt x="14088" y="2372"/>
                </a:lnTo>
                <a:lnTo>
                  <a:pt x="13836" y="2351"/>
                </a:lnTo>
                <a:lnTo>
                  <a:pt x="13586" y="2324"/>
                </a:lnTo>
                <a:lnTo>
                  <a:pt x="13316" y="2323"/>
                </a:lnTo>
                <a:lnTo>
                  <a:pt x="13047" y="2317"/>
                </a:lnTo>
                <a:lnTo>
                  <a:pt x="12807" y="2325"/>
                </a:lnTo>
                <a:lnTo>
                  <a:pt x="12584" y="2343"/>
                </a:lnTo>
                <a:lnTo>
                  <a:pt x="12382" y="2354"/>
                </a:lnTo>
                <a:lnTo>
                  <a:pt x="12188" y="2381"/>
                </a:lnTo>
                <a:lnTo>
                  <a:pt x="12123" y="2386"/>
                </a:lnTo>
                <a:lnTo>
                  <a:pt x="12149" y="2531"/>
                </a:lnTo>
                <a:lnTo>
                  <a:pt x="12148" y="2705"/>
                </a:lnTo>
                <a:lnTo>
                  <a:pt x="12102" y="2879"/>
                </a:lnTo>
                <a:lnTo>
                  <a:pt x="12008" y="3041"/>
                </a:lnTo>
                <a:lnTo>
                  <a:pt x="11907" y="3156"/>
                </a:lnTo>
                <a:lnTo>
                  <a:pt x="11785" y="3252"/>
                </a:lnTo>
                <a:lnTo>
                  <a:pt x="11764" y="3261"/>
                </a:lnTo>
                <a:lnTo>
                  <a:pt x="11740" y="3279"/>
                </a:lnTo>
                <a:lnTo>
                  <a:pt x="11631" y="3327"/>
                </a:lnTo>
                <a:lnTo>
                  <a:pt x="11490" y="3348"/>
                </a:lnTo>
                <a:lnTo>
                  <a:pt x="11338" y="3341"/>
                </a:lnTo>
                <a:lnTo>
                  <a:pt x="11338" y="3341"/>
                </a:lnTo>
                <a:lnTo>
                  <a:pt x="11338" y="3341"/>
                </a:lnTo>
                <a:lnTo>
                  <a:pt x="11229" y="3312"/>
                </a:lnTo>
                <a:lnTo>
                  <a:pt x="11199" y="3304"/>
                </a:lnTo>
                <a:lnTo>
                  <a:pt x="11179" y="3293"/>
                </a:lnTo>
                <a:lnTo>
                  <a:pt x="11112" y="3268"/>
                </a:lnTo>
                <a:lnTo>
                  <a:pt x="11016" y="3217"/>
                </a:lnTo>
                <a:lnTo>
                  <a:pt x="10921" y="3141"/>
                </a:lnTo>
                <a:lnTo>
                  <a:pt x="10843" y="3043"/>
                </a:lnTo>
                <a:lnTo>
                  <a:pt x="10768" y="2914"/>
                </a:lnTo>
                <a:lnTo>
                  <a:pt x="10720" y="2779"/>
                </a:lnTo>
                <a:lnTo>
                  <a:pt x="10710" y="2701"/>
                </a:lnTo>
                <a:lnTo>
                  <a:pt x="10616" y="2733"/>
                </a:lnTo>
                <a:lnTo>
                  <a:pt x="10390" y="2809"/>
                </a:lnTo>
                <a:lnTo>
                  <a:pt x="10130" y="2894"/>
                </a:lnTo>
                <a:lnTo>
                  <a:pt x="10095" y="2905"/>
                </a:lnTo>
                <a:lnTo>
                  <a:pt x="10118" y="3110"/>
                </a:lnTo>
                <a:lnTo>
                  <a:pt x="10178" y="3299"/>
                </a:lnTo>
                <a:lnTo>
                  <a:pt x="10260" y="3475"/>
                </a:lnTo>
                <a:lnTo>
                  <a:pt x="10365" y="3638"/>
                </a:lnTo>
                <a:lnTo>
                  <a:pt x="10516" y="3774"/>
                </a:lnTo>
                <a:lnTo>
                  <a:pt x="10691" y="3891"/>
                </a:lnTo>
                <a:lnTo>
                  <a:pt x="10876" y="3972"/>
                </a:lnTo>
                <a:lnTo>
                  <a:pt x="11079" y="4031"/>
                </a:lnTo>
                <a:lnTo>
                  <a:pt x="11283" y="4072"/>
                </a:lnTo>
                <a:close/>
                <a:moveTo>
                  <a:pt x="19816" y="4193"/>
                </a:moveTo>
                <a:lnTo>
                  <a:pt x="19813" y="4191"/>
                </a:lnTo>
                <a:lnTo>
                  <a:pt x="19907" y="4191"/>
                </a:lnTo>
                <a:lnTo>
                  <a:pt x="19816" y="4193"/>
                </a:lnTo>
                <a:close/>
                <a:moveTo>
                  <a:pt x="9260" y="4492"/>
                </a:moveTo>
                <a:lnTo>
                  <a:pt x="9272" y="4470"/>
                </a:lnTo>
                <a:lnTo>
                  <a:pt x="9295" y="4457"/>
                </a:lnTo>
                <a:lnTo>
                  <a:pt x="9270" y="4476"/>
                </a:lnTo>
                <a:lnTo>
                  <a:pt x="9260" y="4492"/>
                </a:lnTo>
                <a:close/>
                <a:moveTo>
                  <a:pt x="9261" y="4538"/>
                </a:moveTo>
                <a:lnTo>
                  <a:pt x="9253" y="4516"/>
                </a:lnTo>
                <a:lnTo>
                  <a:pt x="9260" y="4492"/>
                </a:lnTo>
                <a:lnTo>
                  <a:pt x="9259" y="4518"/>
                </a:lnTo>
                <a:lnTo>
                  <a:pt x="9261" y="4538"/>
                </a:lnTo>
                <a:close/>
                <a:moveTo>
                  <a:pt x="9273" y="4637"/>
                </a:moveTo>
                <a:lnTo>
                  <a:pt x="9218" y="4603"/>
                </a:lnTo>
                <a:lnTo>
                  <a:pt x="9275" y="4631"/>
                </a:lnTo>
                <a:lnTo>
                  <a:pt x="9333" y="4628"/>
                </a:lnTo>
                <a:lnTo>
                  <a:pt x="9381" y="4595"/>
                </a:lnTo>
                <a:lnTo>
                  <a:pt x="9399" y="4574"/>
                </a:lnTo>
                <a:lnTo>
                  <a:pt x="9407" y="4544"/>
                </a:lnTo>
                <a:lnTo>
                  <a:pt x="9401" y="4517"/>
                </a:lnTo>
                <a:lnTo>
                  <a:pt x="9395" y="4489"/>
                </a:lnTo>
                <a:lnTo>
                  <a:pt x="9375" y="4471"/>
                </a:lnTo>
                <a:lnTo>
                  <a:pt x="9354" y="4453"/>
                </a:lnTo>
                <a:lnTo>
                  <a:pt x="9336" y="4448"/>
                </a:lnTo>
                <a:lnTo>
                  <a:pt x="9308" y="4454"/>
                </a:lnTo>
                <a:lnTo>
                  <a:pt x="9295" y="4457"/>
                </a:lnTo>
                <a:lnTo>
                  <a:pt x="9312" y="4442"/>
                </a:lnTo>
                <a:lnTo>
                  <a:pt x="9337" y="4442"/>
                </a:lnTo>
                <a:lnTo>
                  <a:pt x="9361" y="4448"/>
                </a:lnTo>
                <a:lnTo>
                  <a:pt x="9384" y="4461"/>
                </a:lnTo>
                <a:lnTo>
                  <a:pt x="9403" y="4485"/>
                </a:lnTo>
                <a:lnTo>
                  <a:pt x="9415" y="4514"/>
                </a:lnTo>
                <a:lnTo>
                  <a:pt x="9413" y="4546"/>
                </a:lnTo>
                <a:lnTo>
                  <a:pt x="9405" y="4576"/>
                </a:lnTo>
                <a:lnTo>
                  <a:pt x="9393" y="4598"/>
                </a:lnTo>
                <a:lnTo>
                  <a:pt x="9332" y="4634"/>
                </a:lnTo>
                <a:lnTo>
                  <a:pt x="9273" y="4637"/>
                </a:lnTo>
                <a:close/>
                <a:moveTo>
                  <a:pt x="18644" y="4837"/>
                </a:moveTo>
                <a:lnTo>
                  <a:pt x="18593" y="4810"/>
                </a:lnTo>
                <a:lnTo>
                  <a:pt x="18646" y="4836"/>
                </a:lnTo>
                <a:lnTo>
                  <a:pt x="18644" y="4837"/>
                </a:lnTo>
                <a:close/>
                <a:moveTo>
                  <a:pt x="14926" y="5178"/>
                </a:moveTo>
                <a:lnTo>
                  <a:pt x="15194" y="5139"/>
                </a:lnTo>
                <a:lnTo>
                  <a:pt x="15475" y="5097"/>
                </a:lnTo>
                <a:lnTo>
                  <a:pt x="15755" y="5036"/>
                </a:lnTo>
                <a:lnTo>
                  <a:pt x="16023" y="4971"/>
                </a:lnTo>
                <a:lnTo>
                  <a:pt x="16123" y="4944"/>
                </a:lnTo>
                <a:lnTo>
                  <a:pt x="16073" y="4901"/>
                </a:lnTo>
                <a:lnTo>
                  <a:pt x="15904" y="4811"/>
                </a:lnTo>
                <a:lnTo>
                  <a:pt x="15743" y="4762"/>
                </a:lnTo>
                <a:lnTo>
                  <a:pt x="15573" y="4750"/>
                </a:lnTo>
                <a:lnTo>
                  <a:pt x="15414" y="4766"/>
                </a:lnTo>
                <a:lnTo>
                  <a:pt x="15250" y="4826"/>
                </a:lnTo>
                <a:lnTo>
                  <a:pt x="15116" y="4919"/>
                </a:lnTo>
                <a:lnTo>
                  <a:pt x="15003" y="5031"/>
                </a:lnTo>
                <a:lnTo>
                  <a:pt x="14926" y="5178"/>
                </a:lnTo>
                <a:close/>
                <a:moveTo>
                  <a:pt x="14307" y="5183"/>
                </a:moveTo>
                <a:lnTo>
                  <a:pt x="14326" y="4988"/>
                </a:lnTo>
                <a:lnTo>
                  <a:pt x="14381" y="4803"/>
                </a:lnTo>
                <a:lnTo>
                  <a:pt x="14474" y="4622"/>
                </a:lnTo>
                <a:lnTo>
                  <a:pt x="14601" y="4456"/>
                </a:lnTo>
                <a:lnTo>
                  <a:pt x="14763" y="4305"/>
                </a:lnTo>
                <a:lnTo>
                  <a:pt x="14961" y="4164"/>
                </a:lnTo>
                <a:lnTo>
                  <a:pt x="15198" y="4047"/>
                </a:lnTo>
                <a:lnTo>
                  <a:pt x="15454" y="3953"/>
                </a:lnTo>
                <a:lnTo>
                  <a:pt x="15753" y="3890"/>
                </a:lnTo>
                <a:lnTo>
                  <a:pt x="16074" y="3846"/>
                </a:lnTo>
                <a:lnTo>
                  <a:pt x="16423" y="3841"/>
                </a:lnTo>
                <a:lnTo>
                  <a:pt x="16806" y="3852"/>
                </a:lnTo>
                <a:lnTo>
                  <a:pt x="17151" y="3885"/>
                </a:lnTo>
                <a:lnTo>
                  <a:pt x="17451" y="3893"/>
                </a:lnTo>
                <a:lnTo>
                  <a:pt x="17726" y="3875"/>
                </a:lnTo>
                <a:lnTo>
                  <a:pt x="17958" y="3846"/>
                </a:lnTo>
                <a:lnTo>
                  <a:pt x="18172" y="3818"/>
                </a:lnTo>
                <a:lnTo>
                  <a:pt x="18344" y="3774"/>
                </a:lnTo>
                <a:lnTo>
                  <a:pt x="18481" y="3720"/>
                </a:lnTo>
                <a:lnTo>
                  <a:pt x="18600" y="3680"/>
                </a:lnTo>
                <a:lnTo>
                  <a:pt x="18691" y="3627"/>
                </a:lnTo>
                <a:lnTo>
                  <a:pt x="18760" y="3587"/>
                </a:lnTo>
                <a:lnTo>
                  <a:pt x="18813" y="3556"/>
                </a:lnTo>
                <a:lnTo>
                  <a:pt x="18839" y="3531"/>
                </a:lnTo>
                <a:lnTo>
                  <a:pt x="18847" y="3526"/>
                </a:lnTo>
                <a:lnTo>
                  <a:pt x="18596" y="3769"/>
                </a:lnTo>
                <a:lnTo>
                  <a:pt x="18351" y="3968"/>
                </a:lnTo>
                <a:lnTo>
                  <a:pt x="18117" y="4126"/>
                </a:lnTo>
                <a:lnTo>
                  <a:pt x="17881" y="4237"/>
                </a:lnTo>
                <a:lnTo>
                  <a:pt x="17663" y="4334"/>
                </a:lnTo>
                <a:lnTo>
                  <a:pt x="17454" y="4395"/>
                </a:lnTo>
                <a:lnTo>
                  <a:pt x="17266" y="4449"/>
                </a:lnTo>
                <a:lnTo>
                  <a:pt x="17079" y="4477"/>
                </a:lnTo>
                <a:lnTo>
                  <a:pt x="16906" y="4496"/>
                </a:lnTo>
                <a:lnTo>
                  <a:pt x="16748" y="4512"/>
                </a:lnTo>
                <a:lnTo>
                  <a:pt x="16609" y="4527"/>
                </a:lnTo>
                <a:lnTo>
                  <a:pt x="16486" y="4552"/>
                </a:lnTo>
                <a:lnTo>
                  <a:pt x="16385" y="4597"/>
                </a:lnTo>
                <a:lnTo>
                  <a:pt x="16295" y="4644"/>
                </a:lnTo>
                <a:lnTo>
                  <a:pt x="16223" y="4721"/>
                </a:lnTo>
                <a:lnTo>
                  <a:pt x="16177" y="4825"/>
                </a:lnTo>
                <a:lnTo>
                  <a:pt x="16149" y="4760"/>
                </a:lnTo>
                <a:lnTo>
                  <a:pt x="16126" y="4676"/>
                </a:lnTo>
                <a:lnTo>
                  <a:pt x="16140" y="4597"/>
                </a:lnTo>
                <a:lnTo>
                  <a:pt x="16172" y="4502"/>
                </a:lnTo>
                <a:lnTo>
                  <a:pt x="16241" y="4411"/>
                </a:lnTo>
                <a:lnTo>
                  <a:pt x="16324" y="4336"/>
                </a:lnTo>
                <a:lnTo>
                  <a:pt x="16434" y="4262"/>
                </a:lnTo>
                <a:lnTo>
                  <a:pt x="16582" y="4211"/>
                </a:lnTo>
                <a:lnTo>
                  <a:pt x="16766" y="4176"/>
                </a:lnTo>
                <a:lnTo>
                  <a:pt x="16747" y="4171"/>
                </a:lnTo>
                <a:lnTo>
                  <a:pt x="16698" y="4164"/>
                </a:lnTo>
                <a:lnTo>
                  <a:pt x="16624" y="4151"/>
                </a:lnTo>
                <a:lnTo>
                  <a:pt x="16527" y="4152"/>
                </a:lnTo>
                <a:lnTo>
                  <a:pt x="16405" y="4152"/>
                </a:lnTo>
                <a:lnTo>
                  <a:pt x="16268" y="4161"/>
                </a:lnTo>
                <a:lnTo>
                  <a:pt x="16120" y="4186"/>
                </a:lnTo>
                <a:lnTo>
                  <a:pt x="15968" y="4223"/>
                </a:lnTo>
                <a:lnTo>
                  <a:pt x="15799" y="4282"/>
                </a:lnTo>
                <a:lnTo>
                  <a:pt x="15630" y="4360"/>
                </a:lnTo>
                <a:lnTo>
                  <a:pt x="15467" y="4465"/>
                </a:lnTo>
                <a:lnTo>
                  <a:pt x="15304" y="4596"/>
                </a:lnTo>
                <a:lnTo>
                  <a:pt x="15151" y="4761"/>
                </a:lnTo>
                <a:lnTo>
                  <a:pt x="15007" y="4968"/>
                </a:lnTo>
                <a:lnTo>
                  <a:pt x="15013" y="4944"/>
                </a:lnTo>
                <a:lnTo>
                  <a:pt x="15028" y="4889"/>
                </a:lnTo>
                <a:lnTo>
                  <a:pt x="15057" y="4801"/>
                </a:lnTo>
                <a:lnTo>
                  <a:pt x="15108" y="4705"/>
                </a:lnTo>
                <a:lnTo>
                  <a:pt x="15172" y="4586"/>
                </a:lnTo>
                <a:lnTo>
                  <a:pt x="15262" y="4462"/>
                </a:lnTo>
                <a:lnTo>
                  <a:pt x="15392" y="4336"/>
                </a:lnTo>
                <a:lnTo>
                  <a:pt x="15540" y="4214"/>
                </a:lnTo>
                <a:lnTo>
                  <a:pt x="15724" y="4101"/>
                </a:lnTo>
                <a:lnTo>
                  <a:pt x="15948" y="4006"/>
                </a:lnTo>
                <a:lnTo>
                  <a:pt x="15927" y="4013"/>
                </a:lnTo>
                <a:lnTo>
                  <a:pt x="15889" y="4010"/>
                </a:lnTo>
                <a:lnTo>
                  <a:pt x="15836" y="4015"/>
                </a:lnTo>
                <a:lnTo>
                  <a:pt x="15756" y="4026"/>
                </a:lnTo>
                <a:lnTo>
                  <a:pt x="15665" y="4054"/>
                </a:lnTo>
                <a:lnTo>
                  <a:pt x="15565" y="4092"/>
                </a:lnTo>
                <a:lnTo>
                  <a:pt x="15449" y="4145"/>
                </a:lnTo>
                <a:lnTo>
                  <a:pt x="15338" y="4225"/>
                </a:lnTo>
                <a:lnTo>
                  <a:pt x="15220" y="4329"/>
                </a:lnTo>
                <a:lnTo>
                  <a:pt x="15116" y="4456"/>
                </a:lnTo>
                <a:lnTo>
                  <a:pt x="15008" y="4621"/>
                </a:lnTo>
                <a:lnTo>
                  <a:pt x="14918" y="4816"/>
                </a:lnTo>
                <a:lnTo>
                  <a:pt x="14839" y="5046"/>
                </a:lnTo>
                <a:lnTo>
                  <a:pt x="14740" y="4981"/>
                </a:lnTo>
                <a:lnTo>
                  <a:pt x="14659" y="4947"/>
                </a:lnTo>
                <a:lnTo>
                  <a:pt x="14570" y="4943"/>
                </a:lnTo>
                <a:lnTo>
                  <a:pt x="14499" y="4969"/>
                </a:lnTo>
                <a:lnTo>
                  <a:pt x="14439" y="4999"/>
                </a:lnTo>
                <a:lnTo>
                  <a:pt x="14394" y="5051"/>
                </a:lnTo>
                <a:lnTo>
                  <a:pt x="14355" y="5099"/>
                </a:lnTo>
                <a:lnTo>
                  <a:pt x="14325" y="5142"/>
                </a:lnTo>
                <a:lnTo>
                  <a:pt x="14309" y="5176"/>
                </a:lnTo>
                <a:lnTo>
                  <a:pt x="14307" y="5183"/>
                </a:lnTo>
                <a:close/>
                <a:moveTo>
                  <a:pt x="13996" y="5329"/>
                </a:moveTo>
                <a:lnTo>
                  <a:pt x="14108" y="5304"/>
                </a:lnTo>
                <a:lnTo>
                  <a:pt x="14180" y="5290"/>
                </a:lnTo>
                <a:lnTo>
                  <a:pt x="14174" y="5199"/>
                </a:lnTo>
                <a:lnTo>
                  <a:pt x="14211" y="4964"/>
                </a:lnTo>
                <a:lnTo>
                  <a:pt x="14284" y="4733"/>
                </a:lnTo>
                <a:lnTo>
                  <a:pt x="14391" y="4523"/>
                </a:lnTo>
                <a:lnTo>
                  <a:pt x="14530" y="4334"/>
                </a:lnTo>
                <a:lnTo>
                  <a:pt x="14703" y="4167"/>
                </a:lnTo>
                <a:lnTo>
                  <a:pt x="14719" y="4155"/>
                </a:lnTo>
                <a:lnTo>
                  <a:pt x="14577" y="4256"/>
                </a:lnTo>
                <a:lnTo>
                  <a:pt x="14400" y="4416"/>
                </a:lnTo>
                <a:lnTo>
                  <a:pt x="14240" y="4605"/>
                </a:lnTo>
                <a:lnTo>
                  <a:pt x="14123" y="4806"/>
                </a:lnTo>
                <a:lnTo>
                  <a:pt x="14029" y="5019"/>
                </a:lnTo>
                <a:lnTo>
                  <a:pt x="13998" y="5236"/>
                </a:lnTo>
                <a:lnTo>
                  <a:pt x="13996" y="5329"/>
                </a:lnTo>
                <a:close/>
                <a:moveTo>
                  <a:pt x="15715" y="5335"/>
                </a:moveTo>
                <a:lnTo>
                  <a:pt x="15682" y="5312"/>
                </a:lnTo>
                <a:lnTo>
                  <a:pt x="15589" y="5275"/>
                </a:lnTo>
                <a:lnTo>
                  <a:pt x="15688" y="5314"/>
                </a:lnTo>
                <a:lnTo>
                  <a:pt x="15715" y="5335"/>
                </a:lnTo>
                <a:close/>
                <a:moveTo>
                  <a:pt x="15779" y="5394"/>
                </a:moveTo>
                <a:lnTo>
                  <a:pt x="15763" y="5372"/>
                </a:lnTo>
                <a:lnTo>
                  <a:pt x="15715" y="5335"/>
                </a:lnTo>
                <a:lnTo>
                  <a:pt x="15758" y="5365"/>
                </a:lnTo>
                <a:lnTo>
                  <a:pt x="15779" y="5394"/>
                </a:lnTo>
                <a:close/>
                <a:moveTo>
                  <a:pt x="15160" y="5606"/>
                </a:moveTo>
                <a:lnTo>
                  <a:pt x="15152" y="5591"/>
                </a:lnTo>
                <a:lnTo>
                  <a:pt x="15132" y="5496"/>
                </a:lnTo>
                <a:lnTo>
                  <a:pt x="15150" y="5404"/>
                </a:lnTo>
                <a:lnTo>
                  <a:pt x="15190" y="5324"/>
                </a:lnTo>
                <a:lnTo>
                  <a:pt x="15248" y="5250"/>
                </a:lnTo>
                <a:lnTo>
                  <a:pt x="15269" y="5233"/>
                </a:lnTo>
                <a:lnTo>
                  <a:pt x="15212" y="5240"/>
                </a:lnTo>
                <a:lnTo>
                  <a:pt x="14933" y="5276"/>
                </a:lnTo>
                <a:lnTo>
                  <a:pt x="14904" y="5279"/>
                </a:lnTo>
                <a:lnTo>
                  <a:pt x="14894" y="5324"/>
                </a:lnTo>
                <a:lnTo>
                  <a:pt x="14896" y="5466"/>
                </a:lnTo>
                <a:lnTo>
                  <a:pt x="14933" y="5605"/>
                </a:lnTo>
                <a:lnTo>
                  <a:pt x="15155" y="5605"/>
                </a:lnTo>
                <a:lnTo>
                  <a:pt x="15160" y="5606"/>
                </a:lnTo>
                <a:close/>
                <a:moveTo>
                  <a:pt x="14324" y="5808"/>
                </a:moveTo>
                <a:lnTo>
                  <a:pt x="14461" y="5725"/>
                </a:lnTo>
                <a:lnTo>
                  <a:pt x="14655" y="5647"/>
                </a:lnTo>
                <a:lnTo>
                  <a:pt x="14910" y="5605"/>
                </a:lnTo>
                <a:lnTo>
                  <a:pt x="14923" y="5605"/>
                </a:lnTo>
                <a:lnTo>
                  <a:pt x="14899" y="5550"/>
                </a:lnTo>
                <a:lnTo>
                  <a:pt x="14874" y="5402"/>
                </a:lnTo>
                <a:lnTo>
                  <a:pt x="14886" y="5280"/>
                </a:lnTo>
                <a:lnTo>
                  <a:pt x="14656" y="5300"/>
                </a:lnTo>
                <a:lnTo>
                  <a:pt x="14384" y="5331"/>
                </a:lnTo>
                <a:lnTo>
                  <a:pt x="14207" y="5359"/>
                </a:lnTo>
                <a:lnTo>
                  <a:pt x="14207" y="5394"/>
                </a:lnTo>
                <a:lnTo>
                  <a:pt x="14244" y="5597"/>
                </a:lnTo>
                <a:lnTo>
                  <a:pt x="14311" y="5782"/>
                </a:lnTo>
                <a:lnTo>
                  <a:pt x="14324" y="5808"/>
                </a:lnTo>
                <a:close/>
                <a:moveTo>
                  <a:pt x="15356" y="5966"/>
                </a:moveTo>
                <a:lnTo>
                  <a:pt x="15511" y="5962"/>
                </a:lnTo>
                <a:lnTo>
                  <a:pt x="15617" y="5926"/>
                </a:lnTo>
                <a:lnTo>
                  <a:pt x="15712" y="5860"/>
                </a:lnTo>
                <a:lnTo>
                  <a:pt x="15725" y="5844"/>
                </a:lnTo>
                <a:lnTo>
                  <a:pt x="15685" y="5815"/>
                </a:lnTo>
                <a:lnTo>
                  <a:pt x="15478" y="5722"/>
                </a:lnTo>
                <a:lnTo>
                  <a:pt x="15264" y="5653"/>
                </a:lnTo>
                <a:lnTo>
                  <a:pt x="15210" y="5648"/>
                </a:lnTo>
                <a:lnTo>
                  <a:pt x="15231" y="5683"/>
                </a:lnTo>
                <a:lnTo>
                  <a:pt x="15306" y="5741"/>
                </a:lnTo>
                <a:lnTo>
                  <a:pt x="15393" y="5777"/>
                </a:lnTo>
                <a:lnTo>
                  <a:pt x="15506" y="5761"/>
                </a:lnTo>
                <a:lnTo>
                  <a:pt x="15492" y="5764"/>
                </a:lnTo>
                <a:lnTo>
                  <a:pt x="15483" y="5775"/>
                </a:lnTo>
                <a:lnTo>
                  <a:pt x="15372" y="5784"/>
                </a:lnTo>
                <a:lnTo>
                  <a:pt x="15277" y="5753"/>
                </a:lnTo>
                <a:lnTo>
                  <a:pt x="15204" y="5688"/>
                </a:lnTo>
                <a:lnTo>
                  <a:pt x="15181" y="5645"/>
                </a:lnTo>
                <a:lnTo>
                  <a:pt x="15032" y="5630"/>
                </a:lnTo>
                <a:lnTo>
                  <a:pt x="14948" y="5634"/>
                </a:lnTo>
                <a:lnTo>
                  <a:pt x="15010" y="5740"/>
                </a:lnTo>
                <a:lnTo>
                  <a:pt x="15104" y="5848"/>
                </a:lnTo>
                <a:lnTo>
                  <a:pt x="15223" y="5931"/>
                </a:lnTo>
                <a:lnTo>
                  <a:pt x="15356" y="5966"/>
                </a:lnTo>
                <a:close/>
                <a:moveTo>
                  <a:pt x="14137" y="5967"/>
                </a:moveTo>
                <a:lnTo>
                  <a:pt x="14269" y="5841"/>
                </a:lnTo>
                <a:lnTo>
                  <a:pt x="14294" y="5826"/>
                </a:lnTo>
                <a:lnTo>
                  <a:pt x="14269" y="5771"/>
                </a:lnTo>
                <a:lnTo>
                  <a:pt x="14221" y="5610"/>
                </a:lnTo>
                <a:lnTo>
                  <a:pt x="14188" y="5441"/>
                </a:lnTo>
                <a:lnTo>
                  <a:pt x="14184" y="5362"/>
                </a:lnTo>
                <a:lnTo>
                  <a:pt x="14123" y="5372"/>
                </a:lnTo>
                <a:lnTo>
                  <a:pt x="13996" y="5397"/>
                </a:lnTo>
                <a:lnTo>
                  <a:pt x="13995" y="5467"/>
                </a:lnTo>
                <a:lnTo>
                  <a:pt x="14034" y="5683"/>
                </a:lnTo>
                <a:lnTo>
                  <a:pt x="14100" y="5900"/>
                </a:lnTo>
                <a:lnTo>
                  <a:pt x="14137" y="5967"/>
                </a:lnTo>
                <a:close/>
                <a:moveTo>
                  <a:pt x="8231" y="5971"/>
                </a:moveTo>
                <a:lnTo>
                  <a:pt x="8166" y="5961"/>
                </a:lnTo>
                <a:lnTo>
                  <a:pt x="8125" y="5944"/>
                </a:lnTo>
                <a:lnTo>
                  <a:pt x="8231" y="5971"/>
                </a:lnTo>
                <a:close/>
                <a:moveTo>
                  <a:pt x="8240" y="5974"/>
                </a:moveTo>
                <a:lnTo>
                  <a:pt x="8231" y="5971"/>
                </a:lnTo>
                <a:lnTo>
                  <a:pt x="8243" y="5973"/>
                </a:lnTo>
                <a:lnTo>
                  <a:pt x="8240" y="5974"/>
                </a:lnTo>
                <a:close/>
                <a:moveTo>
                  <a:pt x="15993" y="6009"/>
                </a:moveTo>
                <a:lnTo>
                  <a:pt x="16023" y="5923"/>
                </a:lnTo>
                <a:lnTo>
                  <a:pt x="16057" y="5771"/>
                </a:lnTo>
                <a:lnTo>
                  <a:pt x="16048" y="5608"/>
                </a:lnTo>
                <a:lnTo>
                  <a:pt x="16011" y="5457"/>
                </a:lnTo>
                <a:lnTo>
                  <a:pt x="15949" y="5350"/>
                </a:lnTo>
                <a:lnTo>
                  <a:pt x="15864" y="5257"/>
                </a:lnTo>
                <a:lnTo>
                  <a:pt x="15753" y="5189"/>
                </a:lnTo>
                <a:lnTo>
                  <a:pt x="15699" y="5169"/>
                </a:lnTo>
                <a:lnTo>
                  <a:pt x="15492" y="5204"/>
                </a:lnTo>
                <a:lnTo>
                  <a:pt x="15279" y="5232"/>
                </a:lnTo>
                <a:lnTo>
                  <a:pt x="15279" y="5232"/>
                </a:lnTo>
                <a:lnTo>
                  <a:pt x="15208" y="5304"/>
                </a:lnTo>
                <a:lnTo>
                  <a:pt x="15175" y="5404"/>
                </a:lnTo>
                <a:lnTo>
                  <a:pt x="15168" y="5505"/>
                </a:lnTo>
                <a:lnTo>
                  <a:pt x="15182" y="5599"/>
                </a:lnTo>
                <a:lnTo>
                  <a:pt x="15190" y="5612"/>
                </a:lnTo>
                <a:lnTo>
                  <a:pt x="15399" y="5656"/>
                </a:lnTo>
                <a:lnTo>
                  <a:pt x="15621" y="5740"/>
                </a:lnTo>
                <a:lnTo>
                  <a:pt x="15747" y="5818"/>
                </a:lnTo>
                <a:lnTo>
                  <a:pt x="15787" y="5771"/>
                </a:lnTo>
                <a:lnTo>
                  <a:pt x="15836" y="5655"/>
                </a:lnTo>
                <a:lnTo>
                  <a:pt x="15841" y="5541"/>
                </a:lnTo>
                <a:lnTo>
                  <a:pt x="15815" y="5444"/>
                </a:lnTo>
                <a:lnTo>
                  <a:pt x="15779" y="5394"/>
                </a:lnTo>
                <a:lnTo>
                  <a:pt x="15830" y="5460"/>
                </a:lnTo>
                <a:lnTo>
                  <a:pt x="15850" y="5556"/>
                </a:lnTo>
                <a:lnTo>
                  <a:pt x="15836" y="5681"/>
                </a:lnTo>
                <a:lnTo>
                  <a:pt x="15782" y="5789"/>
                </a:lnTo>
                <a:lnTo>
                  <a:pt x="15754" y="5822"/>
                </a:lnTo>
                <a:lnTo>
                  <a:pt x="15820" y="5863"/>
                </a:lnTo>
                <a:lnTo>
                  <a:pt x="15993" y="6009"/>
                </a:lnTo>
                <a:close/>
                <a:moveTo>
                  <a:pt x="17558" y="6056"/>
                </a:moveTo>
                <a:lnTo>
                  <a:pt x="17546" y="6027"/>
                </a:lnTo>
                <a:lnTo>
                  <a:pt x="17537" y="6012"/>
                </a:lnTo>
                <a:lnTo>
                  <a:pt x="17518" y="5988"/>
                </a:lnTo>
                <a:lnTo>
                  <a:pt x="17540" y="6000"/>
                </a:lnTo>
                <a:lnTo>
                  <a:pt x="17547" y="6021"/>
                </a:lnTo>
                <a:lnTo>
                  <a:pt x="17562" y="6038"/>
                </a:lnTo>
                <a:lnTo>
                  <a:pt x="17558" y="6056"/>
                </a:lnTo>
                <a:close/>
                <a:moveTo>
                  <a:pt x="6162" y="6130"/>
                </a:moveTo>
                <a:lnTo>
                  <a:pt x="6175" y="6119"/>
                </a:lnTo>
                <a:lnTo>
                  <a:pt x="6224" y="6102"/>
                </a:lnTo>
                <a:lnTo>
                  <a:pt x="6162" y="6130"/>
                </a:lnTo>
                <a:close/>
                <a:moveTo>
                  <a:pt x="8116" y="6199"/>
                </a:moveTo>
                <a:lnTo>
                  <a:pt x="8115" y="6198"/>
                </a:lnTo>
                <a:lnTo>
                  <a:pt x="8118" y="6193"/>
                </a:lnTo>
                <a:lnTo>
                  <a:pt x="8116" y="6199"/>
                </a:lnTo>
                <a:close/>
                <a:moveTo>
                  <a:pt x="16223" y="6259"/>
                </a:moveTo>
                <a:lnTo>
                  <a:pt x="16301" y="6163"/>
                </a:lnTo>
                <a:lnTo>
                  <a:pt x="16392" y="5962"/>
                </a:lnTo>
                <a:lnTo>
                  <a:pt x="16443" y="5744"/>
                </a:lnTo>
                <a:lnTo>
                  <a:pt x="16443" y="5551"/>
                </a:lnTo>
                <a:lnTo>
                  <a:pt x="16409" y="5362"/>
                </a:lnTo>
                <a:lnTo>
                  <a:pt x="16326" y="5186"/>
                </a:lnTo>
                <a:lnTo>
                  <a:pt x="16231" y="5047"/>
                </a:lnTo>
                <a:lnTo>
                  <a:pt x="16048" y="5093"/>
                </a:lnTo>
                <a:lnTo>
                  <a:pt x="15774" y="5156"/>
                </a:lnTo>
                <a:lnTo>
                  <a:pt x="15734" y="5163"/>
                </a:lnTo>
                <a:lnTo>
                  <a:pt x="15804" y="5190"/>
                </a:lnTo>
                <a:lnTo>
                  <a:pt x="15905" y="5249"/>
                </a:lnTo>
                <a:lnTo>
                  <a:pt x="15982" y="5346"/>
                </a:lnTo>
                <a:lnTo>
                  <a:pt x="16040" y="5445"/>
                </a:lnTo>
                <a:lnTo>
                  <a:pt x="16067" y="5561"/>
                </a:lnTo>
                <a:lnTo>
                  <a:pt x="16079" y="5687"/>
                </a:lnTo>
                <a:lnTo>
                  <a:pt x="16074" y="5801"/>
                </a:lnTo>
                <a:lnTo>
                  <a:pt x="16049" y="5923"/>
                </a:lnTo>
                <a:lnTo>
                  <a:pt x="16015" y="6028"/>
                </a:lnTo>
                <a:lnTo>
                  <a:pt x="16181" y="6203"/>
                </a:lnTo>
                <a:lnTo>
                  <a:pt x="16223" y="6259"/>
                </a:lnTo>
                <a:close/>
                <a:moveTo>
                  <a:pt x="8316" y="6407"/>
                </a:moveTo>
                <a:lnTo>
                  <a:pt x="8320" y="6405"/>
                </a:lnTo>
                <a:lnTo>
                  <a:pt x="8319" y="6406"/>
                </a:lnTo>
                <a:lnTo>
                  <a:pt x="8316" y="6407"/>
                </a:lnTo>
                <a:close/>
                <a:moveTo>
                  <a:pt x="6300" y="6421"/>
                </a:moveTo>
                <a:lnTo>
                  <a:pt x="6353" y="6372"/>
                </a:lnTo>
                <a:lnTo>
                  <a:pt x="6449" y="6326"/>
                </a:lnTo>
                <a:lnTo>
                  <a:pt x="6365" y="6375"/>
                </a:lnTo>
                <a:lnTo>
                  <a:pt x="6300" y="6421"/>
                </a:lnTo>
                <a:close/>
                <a:moveTo>
                  <a:pt x="6260" y="6465"/>
                </a:moveTo>
                <a:lnTo>
                  <a:pt x="6279" y="6436"/>
                </a:lnTo>
                <a:lnTo>
                  <a:pt x="6300" y="6421"/>
                </a:lnTo>
                <a:lnTo>
                  <a:pt x="6277" y="6442"/>
                </a:lnTo>
                <a:lnTo>
                  <a:pt x="6260" y="6465"/>
                </a:lnTo>
                <a:close/>
                <a:moveTo>
                  <a:pt x="11915" y="6650"/>
                </a:moveTo>
                <a:lnTo>
                  <a:pt x="11912" y="6637"/>
                </a:lnTo>
                <a:lnTo>
                  <a:pt x="11881" y="6584"/>
                </a:lnTo>
                <a:lnTo>
                  <a:pt x="11843" y="6509"/>
                </a:lnTo>
                <a:lnTo>
                  <a:pt x="11797" y="6414"/>
                </a:lnTo>
                <a:lnTo>
                  <a:pt x="11740" y="6289"/>
                </a:lnTo>
                <a:lnTo>
                  <a:pt x="11703" y="6157"/>
                </a:lnTo>
                <a:lnTo>
                  <a:pt x="11660" y="6005"/>
                </a:lnTo>
                <a:lnTo>
                  <a:pt x="11635" y="5856"/>
                </a:lnTo>
                <a:lnTo>
                  <a:pt x="11631" y="5701"/>
                </a:lnTo>
                <a:lnTo>
                  <a:pt x="11646" y="5544"/>
                </a:lnTo>
                <a:lnTo>
                  <a:pt x="11690" y="5401"/>
                </a:lnTo>
                <a:lnTo>
                  <a:pt x="11778" y="5264"/>
                </a:lnTo>
                <a:lnTo>
                  <a:pt x="11894" y="5140"/>
                </a:lnTo>
                <a:lnTo>
                  <a:pt x="12055" y="5041"/>
                </a:lnTo>
                <a:lnTo>
                  <a:pt x="12046" y="5051"/>
                </a:lnTo>
                <a:lnTo>
                  <a:pt x="12015" y="5094"/>
                </a:lnTo>
                <a:lnTo>
                  <a:pt x="11964" y="5165"/>
                </a:lnTo>
                <a:lnTo>
                  <a:pt x="11898" y="5270"/>
                </a:lnTo>
                <a:lnTo>
                  <a:pt x="11853" y="5393"/>
                </a:lnTo>
                <a:lnTo>
                  <a:pt x="11799" y="5526"/>
                </a:lnTo>
                <a:lnTo>
                  <a:pt x="11760" y="5696"/>
                </a:lnTo>
                <a:lnTo>
                  <a:pt x="11754" y="5868"/>
                </a:lnTo>
                <a:lnTo>
                  <a:pt x="11766" y="6065"/>
                </a:lnTo>
                <a:lnTo>
                  <a:pt x="11812" y="6283"/>
                </a:lnTo>
                <a:lnTo>
                  <a:pt x="11811" y="6263"/>
                </a:lnTo>
                <a:lnTo>
                  <a:pt x="11805" y="6210"/>
                </a:lnTo>
                <a:lnTo>
                  <a:pt x="11796" y="6124"/>
                </a:lnTo>
                <a:lnTo>
                  <a:pt x="11791" y="6020"/>
                </a:lnTo>
                <a:lnTo>
                  <a:pt x="11785" y="5896"/>
                </a:lnTo>
                <a:lnTo>
                  <a:pt x="11808" y="5760"/>
                </a:lnTo>
                <a:lnTo>
                  <a:pt x="11829" y="5605"/>
                </a:lnTo>
                <a:lnTo>
                  <a:pt x="11889" y="5454"/>
                </a:lnTo>
                <a:lnTo>
                  <a:pt x="11963" y="5293"/>
                </a:lnTo>
                <a:lnTo>
                  <a:pt x="12063" y="5133"/>
                </a:lnTo>
                <a:lnTo>
                  <a:pt x="12205" y="4984"/>
                </a:lnTo>
                <a:lnTo>
                  <a:pt x="12374" y="4854"/>
                </a:lnTo>
                <a:lnTo>
                  <a:pt x="12590" y="4744"/>
                </a:lnTo>
                <a:lnTo>
                  <a:pt x="12574" y="4753"/>
                </a:lnTo>
                <a:lnTo>
                  <a:pt x="12532" y="4793"/>
                </a:lnTo>
                <a:lnTo>
                  <a:pt x="12460" y="4870"/>
                </a:lnTo>
                <a:lnTo>
                  <a:pt x="12377" y="4965"/>
                </a:lnTo>
                <a:lnTo>
                  <a:pt x="12285" y="5095"/>
                </a:lnTo>
                <a:lnTo>
                  <a:pt x="12194" y="5245"/>
                </a:lnTo>
                <a:lnTo>
                  <a:pt x="12097" y="5418"/>
                </a:lnTo>
                <a:lnTo>
                  <a:pt x="12019" y="5617"/>
                </a:lnTo>
                <a:lnTo>
                  <a:pt x="11953" y="5844"/>
                </a:lnTo>
                <a:lnTo>
                  <a:pt x="11912" y="6097"/>
                </a:lnTo>
                <a:lnTo>
                  <a:pt x="11900" y="6364"/>
                </a:lnTo>
                <a:lnTo>
                  <a:pt x="11915" y="6650"/>
                </a:lnTo>
                <a:close/>
                <a:moveTo>
                  <a:pt x="15563" y="6658"/>
                </a:moveTo>
                <a:lnTo>
                  <a:pt x="15580" y="6655"/>
                </a:lnTo>
                <a:lnTo>
                  <a:pt x="15790" y="6589"/>
                </a:lnTo>
                <a:lnTo>
                  <a:pt x="15986" y="6479"/>
                </a:lnTo>
                <a:lnTo>
                  <a:pt x="16158" y="6338"/>
                </a:lnTo>
                <a:lnTo>
                  <a:pt x="16200" y="6287"/>
                </a:lnTo>
                <a:lnTo>
                  <a:pt x="16194" y="6277"/>
                </a:lnTo>
                <a:lnTo>
                  <a:pt x="16047" y="6103"/>
                </a:lnTo>
                <a:lnTo>
                  <a:pt x="15996" y="6058"/>
                </a:lnTo>
                <a:lnTo>
                  <a:pt x="15928" y="6162"/>
                </a:lnTo>
                <a:lnTo>
                  <a:pt x="15826" y="6257"/>
                </a:lnTo>
                <a:lnTo>
                  <a:pt x="15707" y="6342"/>
                </a:lnTo>
                <a:lnTo>
                  <a:pt x="15563" y="6400"/>
                </a:lnTo>
                <a:lnTo>
                  <a:pt x="15428" y="6430"/>
                </a:lnTo>
                <a:lnTo>
                  <a:pt x="15571" y="6396"/>
                </a:lnTo>
                <a:lnTo>
                  <a:pt x="15727" y="6315"/>
                </a:lnTo>
                <a:lnTo>
                  <a:pt x="15866" y="6203"/>
                </a:lnTo>
                <a:lnTo>
                  <a:pt x="15970" y="6076"/>
                </a:lnTo>
                <a:lnTo>
                  <a:pt x="15981" y="6045"/>
                </a:lnTo>
                <a:lnTo>
                  <a:pt x="15869" y="5947"/>
                </a:lnTo>
                <a:lnTo>
                  <a:pt x="15732" y="5848"/>
                </a:lnTo>
                <a:lnTo>
                  <a:pt x="15698" y="5889"/>
                </a:lnTo>
                <a:lnTo>
                  <a:pt x="15597" y="5953"/>
                </a:lnTo>
                <a:lnTo>
                  <a:pt x="15475" y="5978"/>
                </a:lnTo>
                <a:lnTo>
                  <a:pt x="15315" y="5975"/>
                </a:lnTo>
                <a:lnTo>
                  <a:pt x="15175" y="5919"/>
                </a:lnTo>
                <a:lnTo>
                  <a:pt x="15059" y="5824"/>
                </a:lnTo>
                <a:lnTo>
                  <a:pt x="14964" y="5696"/>
                </a:lnTo>
                <a:lnTo>
                  <a:pt x="14937" y="5635"/>
                </a:lnTo>
                <a:lnTo>
                  <a:pt x="14804" y="5641"/>
                </a:lnTo>
                <a:lnTo>
                  <a:pt x="14556" y="5705"/>
                </a:lnTo>
                <a:lnTo>
                  <a:pt x="14373" y="5791"/>
                </a:lnTo>
                <a:lnTo>
                  <a:pt x="14332" y="5823"/>
                </a:lnTo>
                <a:lnTo>
                  <a:pt x="14399" y="5959"/>
                </a:lnTo>
                <a:lnTo>
                  <a:pt x="14518" y="6119"/>
                </a:lnTo>
                <a:lnTo>
                  <a:pt x="14670" y="6249"/>
                </a:lnTo>
                <a:lnTo>
                  <a:pt x="14843" y="6352"/>
                </a:lnTo>
                <a:lnTo>
                  <a:pt x="15036" y="6423"/>
                </a:lnTo>
                <a:lnTo>
                  <a:pt x="15217" y="6444"/>
                </a:lnTo>
                <a:lnTo>
                  <a:pt x="15250" y="6443"/>
                </a:lnTo>
                <a:lnTo>
                  <a:pt x="15261" y="6424"/>
                </a:lnTo>
                <a:lnTo>
                  <a:pt x="15292" y="6406"/>
                </a:lnTo>
                <a:lnTo>
                  <a:pt x="15319" y="6400"/>
                </a:lnTo>
                <a:lnTo>
                  <a:pt x="15350" y="6402"/>
                </a:lnTo>
                <a:lnTo>
                  <a:pt x="15394" y="6407"/>
                </a:lnTo>
                <a:lnTo>
                  <a:pt x="15427" y="6431"/>
                </a:lnTo>
                <a:lnTo>
                  <a:pt x="15428" y="6430"/>
                </a:lnTo>
                <a:lnTo>
                  <a:pt x="15427" y="6431"/>
                </a:lnTo>
                <a:lnTo>
                  <a:pt x="15464" y="6458"/>
                </a:lnTo>
                <a:lnTo>
                  <a:pt x="15527" y="6539"/>
                </a:lnTo>
                <a:lnTo>
                  <a:pt x="15541" y="6581"/>
                </a:lnTo>
                <a:lnTo>
                  <a:pt x="15562" y="6651"/>
                </a:lnTo>
                <a:lnTo>
                  <a:pt x="15563" y="6658"/>
                </a:lnTo>
                <a:close/>
                <a:moveTo>
                  <a:pt x="15272" y="6687"/>
                </a:moveTo>
                <a:lnTo>
                  <a:pt x="15267" y="6670"/>
                </a:lnTo>
                <a:lnTo>
                  <a:pt x="15237" y="6636"/>
                </a:lnTo>
                <a:lnTo>
                  <a:pt x="15235" y="6597"/>
                </a:lnTo>
                <a:lnTo>
                  <a:pt x="15225" y="6562"/>
                </a:lnTo>
                <a:lnTo>
                  <a:pt x="15228" y="6524"/>
                </a:lnTo>
                <a:lnTo>
                  <a:pt x="15223" y="6497"/>
                </a:lnTo>
                <a:lnTo>
                  <a:pt x="15229" y="6473"/>
                </a:lnTo>
                <a:lnTo>
                  <a:pt x="15246" y="6450"/>
                </a:lnTo>
                <a:lnTo>
                  <a:pt x="15113" y="6449"/>
                </a:lnTo>
                <a:lnTo>
                  <a:pt x="14896" y="6392"/>
                </a:lnTo>
                <a:lnTo>
                  <a:pt x="14689" y="6299"/>
                </a:lnTo>
                <a:lnTo>
                  <a:pt x="14550" y="6192"/>
                </a:lnTo>
                <a:lnTo>
                  <a:pt x="14428" y="6070"/>
                </a:lnTo>
                <a:lnTo>
                  <a:pt x="14338" y="5924"/>
                </a:lnTo>
                <a:lnTo>
                  <a:pt x="14303" y="5846"/>
                </a:lnTo>
                <a:lnTo>
                  <a:pt x="14219" y="5912"/>
                </a:lnTo>
                <a:lnTo>
                  <a:pt x="14148" y="5986"/>
                </a:lnTo>
                <a:lnTo>
                  <a:pt x="14209" y="6096"/>
                </a:lnTo>
                <a:lnTo>
                  <a:pt x="14349" y="6274"/>
                </a:lnTo>
                <a:lnTo>
                  <a:pt x="14514" y="6427"/>
                </a:lnTo>
                <a:lnTo>
                  <a:pt x="14706" y="6554"/>
                </a:lnTo>
                <a:lnTo>
                  <a:pt x="14910" y="6634"/>
                </a:lnTo>
                <a:lnTo>
                  <a:pt x="15130" y="6679"/>
                </a:lnTo>
                <a:lnTo>
                  <a:pt x="15272" y="6687"/>
                </a:lnTo>
                <a:close/>
                <a:moveTo>
                  <a:pt x="7911" y="6785"/>
                </a:moveTo>
                <a:lnTo>
                  <a:pt x="7910" y="6762"/>
                </a:lnTo>
                <a:lnTo>
                  <a:pt x="7859" y="6665"/>
                </a:lnTo>
                <a:lnTo>
                  <a:pt x="7787" y="6595"/>
                </a:lnTo>
                <a:lnTo>
                  <a:pt x="7762" y="6586"/>
                </a:lnTo>
                <a:lnTo>
                  <a:pt x="7800" y="6669"/>
                </a:lnTo>
                <a:lnTo>
                  <a:pt x="7885" y="6762"/>
                </a:lnTo>
                <a:lnTo>
                  <a:pt x="7911" y="6785"/>
                </a:lnTo>
                <a:close/>
                <a:moveTo>
                  <a:pt x="12142" y="6813"/>
                </a:moveTo>
                <a:lnTo>
                  <a:pt x="12203" y="6437"/>
                </a:lnTo>
                <a:lnTo>
                  <a:pt x="12284" y="6078"/>
                </a:lnTo>
                <a:lnTo>
                  <a:pt x="12395" y="5754"/>
                </a:lnTo>
                <a:lnTo>
                  <a:pt x="12542" y="5464"/>
                </a:lnTo>
                <a:lnTo>
                  <a:pt x="12697" y="5190"/>
                </a:lnTo>
                <a:lnTo>
                  <a:pt x="12878" y="4942"/>
                </a:lnTo>
                <a:lnTo>
                  <a:pt x="13071" y="4722"/>
                </a:lnTo>
                <a:lnTo>
                  <a:pt x="13285" y="4521"/>
                </a:lnTo>
                <a:lnTo>
                  <a:pt x="13518" y="4345"/>
                </a:lnTo>
                <a:lnTo>
                  <a:pt x="13752" y="4188"/>
                </a:lnTo>
                <a:lnTo>
                  <a:pt x="13988" y="4050"/>
                </a:lnTo>
                <a:lnTo>
                  <a:pt x="14238" y="3929"/>
                </a:lnTo>
                <a:lnTo>
                  <a:pt x="14490" y="3828"/>
                </a:lnTo>
                <a:lnTo>
                  <a:pt x="14738" y="3739"/>
                </a:lnTo>
                <a:lnTo>
                  <a:pt x="14984" y="3662"/>
                </a:lnTo>
                <a:lnTo>
                  <a:pt x="15220" y="3596"/>
                </a:lnTo>
                <a:lnTo>
                  <a:pt x="15463" y="3550"/>
                </a:lnTo>
                <a:lnTo>
                  <a:pt x="15678" y="3517"/>
                </a:lnTo>
                <a:lnTo>
                  <a:pt x="15893" y="3483"/>
                </a:lnTo>
                <a:lnTo>
                  <a:pt x="16085" y="3463"/>
                </a:lnTo>
                <a:lnTo>
                  <a:pt x="16263" y="3445"/>
                </a:lnTo>
                <a:lnTo>
                  <a:pt x="16420" y="3435"/>
                </a:lnTo>
                <a:lnTo>
                  <a:pt x="16557" y="3426"/>
                </a:lnTo>
                <a:lnTo>
                  <a:pt x="16666" y="3429"/>
                </a:lnTo>
                <a:lnTo>
                  <a:pt x="16738" y="3422"/>
                </a:lnTo>
                <a:lnTo>
                  <a:pt x="16788" y="3429"/>
                </a:lnTo>
                <a:lnTo>
                  <a:pt x="16808" y="3428"/>
                </a:lnTo>
                <a:lnTo>
                  <a:pt x="16374" y="3462"/>
                </a:lnTo>
                <a:lnTo>
                  <a:pt x="15992" y="3522"/>
                </a:lnTo>
                <a:lnTo>
                  <a:pt x="15644" y="3598"/>
                </a:lnTo>
                <a:lnTo>
                  <a:pt x="15330" y="3689"/>
                </a:lnTo>
                <a:lnTo>
                  <a:pt x="15059" y="3791"/>
                </a:lnTo>
                <a:lnTo>
                  <a:pt x="14828" y="3911"/>
                </a:lnTo>
                <a:lnTo>
                  <a:pt x="14616" y="4035"/>
                </a:lnTo>
                <a:lnTo>
                  <a:pt x="14448" y="4158"/>
                </a:lnTo>
                <a:lnTo>
                  <a:pt x="14296" y="4298"/>
                </a:lnTo>
                <a:lnTo>
                  <a:pt x="14176" y="4434"/>
                </a:lnTo>
                <a:lnTo>
                  <a:pt x="14070" y="4567"/>
                </a:lnTo>
                <a:lnTo>
                  <a:pt x="14000" y="4690"/>
                </a:lnTo>
                <a:lnTo>
                  <a:pt x="13939" y="4822"/>
                </a:lnTo>
                <a:lnTo>
                  <a:pt x="13891" y="4932"/>
                </a:lnTo>
                <a:lnTo>
                  <a:pt x="13858" y="5032"/>
                </a:lnTo>
                <a:lnTo>
                  <a:pt x="13839" y="5130"/>
                </a:lnTo>
                <a:lnTo>
                  <a:pt x="13832" y="5205"/>
                </a:lnTo>
                <a:lnTo>
                  <a:pt x="13824" y="5261"/>
                </a:lnTo>
                <a:lnTo>
                  <a:pt x="13822" y="5293"/>
                </a:lnTo>
                <a:lnTo>
                  <a:pt x="13817" y="5311"/>
                </a:lnTo>
                <a:lnTo>
                  <a:pt x="13816" y="5291"/>
                </a:lnTo>
                <a:lnTo>
                  <a:pt x="13807" y="5250"/>
                </a:lnTo>
                <a:lnTo>
                  <a:pt x="13811" y="5187"/>
                </a:lnTo>
                <a:lnTo>
                  <a:pt x="13809" y="5097"/>
                </a:lnTo>
                <a:lnTo>
                  <a:pt x="13832" y="4987"/>
                </a:lnTo>
                <a:lnTo>
                  <a:pt x="13853" y="4857"/>
                </a:lnTo>
                <a:lnTo>
                  <a:pt x="13912" y="4705"/>
                </a:lnTo>
                <a:lnTo>
                  <a:pt x="13988" y="4539"/>
                </a:lnTo>
                <a:lnTo>
                  <a:pt x="14096" y="4349"/>
                </a:lnTo>
                <a:lnTo>
                  <a:pt x="14244" y="4150"/>
                </a:lnTo>
                <a:lnTo>
                  <a:pt x="14222" y="4163"/>
                </a:lnTo>
                <a:lnTo>
                  <a:pt x="14182" y="4191"/>
                </a:lnTo>
                <a:lnTo>
                  <a:pt x="14115" y="4251"/>
                </a:lnTo>
                <a:lnTo>
                  <a:pt x="14024" y="4330"/>
                </a:lnTo>
                <a:lnTo>
                  <a:pt x="13939" y="4430"/>
                </a:lnTo>
                <a:lnTo>
                  <a:pt x="13847" y="4560"/>
                </a:lnTo>
                <a:lnTo>
                  <a:pt x="13758" y="4704"/>
                </a:lnTo>
                <a:lnTo>
                  <a:pt x="13679" y="4882"/>
                </a:lnTo>
                <a:lnTo>
                  <a:pt x="13605" y="5088"/>
                </a:lnTo>
                <a:lnTo>
                  <a:pt x="13567" y="5309"/>
                </a:lnTo>
                <a:lnTo>
                  <a:pt x="13347" y="5387"/>
                </a:lnTo>
                <a:lnTo>
                  <a:pt x="13169" y="5475"/>
                </a:lnTo>
                <a:lnTo>
                  <a:pt x="13026" y="5579"/>
                </a:lnTo>
                <a:lnTo>
                  <a:pt x="12912" y="5697"/>
                </a:lnTo>
                <a:lnTo>
                  <a:pt x="12807" y="5824"/>
                </a:lnTo>
                <a:lnTo>
                  <a:pt x="12717" y="5974"/>
                </a:lnTo>
                <a:lnTo>
                  <a:pt x="12626" y="6123"/>
                </a:lnTo>
                <a:lnTo>
                  <a:pt x="12538" y="6287"/>
                </a:lnTo>
                <a:lnTo>
                  <a:pt x="12429" y="6457"/>
                </a:lnTo>
                <a:lnTo>
                  <a:pt x="12300" y="6629"/>
                </a:lnTo>
                <a:lnTo>
                  <a:pt x="12142" y="6813"/>
                </a:lnTo>
                <a:close/>
                <a:moveTo>
                  <a:pt x="7964" y="6831"/>
                </a:moveTo>
                <a:lnTo>
                  <a:pt x="7963" y="6757"/>
                </a:lnTo>
                <a:lnTo>
                  <a:pt x="7949" y="6663"/>
                </a:lnTo>
                <a:lnTo>
                  <a:pt x="7902" y="6573"/>
                </a:lnTo>
                <a:lnTo>
                  <a:pt x="7837" y="6505"/>
                </a:lnTo>
                <a:lnTo>
                  <a:pt x="7717" y="6447"/>
                </a:lnTo>
                <a:lnTo>
                  <a:pt x="7716" y="6447"/>
                </a:lnTo>
                <a:lnTo>
                  <a:pt x="7743" y="6544"/>
                </a:lnTo>
                <a:lnTo>
                  <a:pt x="7751" y="6563"/>
                </a:lnTo>
                <a:lnTo>
                  <a:pt x="7792" y="6576"/>
                </a:lnTo>
                <a:lnTo>
                  <a:pt x="7878" y="6664"/>
                </a:lnTo>
                <a:lnTo>
                  <a:pt x="7930" y="6761"/>
                </a:lnTo>
                <a:lnTo>
                  <a:pt x="7931" y="6802"/>
                </a:lnTo>
                <a:lnTo>
                  <a:pt x="7964" y="6831"/>
                </a:lnTo>
                <a:close/>
                <a:moveTo>
                  <a:pt x="13088" y="6837"/>
                </a:moveTo>
                <a:lnTo>
                  <a:pt x="13056" y="6835"/>
                </a:lnTo>
                <a:lnTo>
                  <a:pt x="13031" y="6834"/>
                </a:lnTo>
                <a:lnTo>
                  <a:pt x="13013" y="6830"/>
                </a:lnTo>
                <a:lnTo>
                  <a:pt x="13002" y="6820"/>
                </a:lnTo>
                <a:lnTo>
                  <a:pt x="12996" y="6819"/>
                </a:lnTo>
                <a:lnTo>
                  <a:pt x="12974" y="6807"/>
                </a:lnTo>
                <a:lnTo>
                  <a:pt x="12966" y="6785"/>
                </a:lnTo>
                <a:lnTo>
                  <a:pt x="12968" y="6779"/>
                </a:lnTo>
                <a:lnTo>
                  <a:pt x="12973" y="6761"/>
                </a:lnTo>
                <a:lnTo>
                  <a:pt x="12986" y="6758"/>
                </a:lnTo>
                <a:lnTo>
                  <a:pt x="12992" y="6760"/>
                </a:lnTo>
                <a:lnTo>
                  <a:pt x="13016" y="6766"/>
                </a:lnTo>
                <a:lnTo>
                  <a:pt x="13022" y="6768"/>
                </a:lnTo>
                <a:lnTo>
                  <a:pt x="13039" y="6779"/>
                </a:lnTo>
                <a:lnTo>
                  <a:pt x="13051" y="6782"/>
                </a:lnTo>
                <a:lnTo>
                  <a:pt x="13077" y="6782"/>
                </a:lnTo>
                <a:lnTo>
                  <a:pt x="13072" y="6775"/>
                </a:lnTo>
                <a:lnTo>
                  <a:pt x="13081" y="6764"/>
                </a:lnTo>
                <a:lnTo>
                  <a:pt x="13083" y="6758"/>
                </a:lnTo>
                <a:lnTo>
                  <a:pt x="13096" y="6755"/>
                </a:lnTo>
                <a:lnTo>
                  <a:pt x="13106" y="6745"/>
                </a:lnTo>
                <a:lnTo>
                  <a:pt x="13112" y="6746"/>
                </a:lnTo>
                <a:lnTo>
                  <a:pt x="13131" y="6745"/>
                </a:lnTo>
                <a:lnTo>
                  <a:pt x="13148" y="6730"/>
                </a:lnTo>
                <a:lnTo>
                  <a:pt x="13165" y="6715"/>
                </a:lnTo>
                <a:lnTo>
                  <a:pt x="13183" y="6694"/>
                </a:lnTo>
                <a:lnTo>
                  <a:pt x="13205" y="6661"/>
                </a:lnTo>
                <a:lnTo>
                  <a:pt x="13213" y="6631"/>
                </a:lnTo>
                <a:lnTo>
                  <a:pt x="13209" y="6598"/>
                </a:lnTo>
                <a:lnTo>
                  <a:pt x="13203" y="6571"/>
                </a:lnTo>
                <a:lnTo>
                  <a:pt x="13196" y="6550"/>
                </a:lnTo>
                <a:lnTo>
                  <a:pt x="13210" y="6566"/>
                </a:lnTo>
                <a:lnTo>
                  <a:pt x="13228" y="6597"/>
                </a:lnTo>
                <a:lnTo>
                  <a:pt x="13238" y="6632"/>
                </a:lnTo>
                <a:lnTo>
                  <a:pt x="13235" y="6669"/>
                </a:lnTo>
                <a:lnTo>
                  <a:pt x="13225" y="6705"/>
                </a:lnTo>
                <a:lnTo>
                  <a:pt x="13213" y="6728"/>
                </a:lnTo>
                <a:lnTo>
                  <a:pt x="13205" y="6758"/>
                </a:lnTo>
                <a:lnTo>
                  <a:pt x="13181" y="6777"/>
                </a:lnTo>
                <a:lnTo>
                  <a:pt x="13155" y="6803"/>
                </a:lnTo>
                <a:lnTo>
                  <a:pt x="13124" y="6820"/>
                </a:lnTo>
                <a:lnTo>
                  <a:pt x="13088" y="6837"/>
                </a:lnTo>
                <a:close/>
                <a:moveTo>
                  <a:pt x="7612" y="6844"/>
                </a:moveTo>
                <a:lnTo>
                  <a:pt x="7625" y="6822"/>
                </a:lnTo>
                <a:lnTo>
                  <a:pt x="7647" y="6809"/>
                </a:lnTo>
                <a:lnTo>
                  <a:pt x="7653" y="6810"/>
                </a:lnTo>
                <a:lnTo>
                  <a:pt x="7637" y="6825"/>
                </a:lnTo>
                <a:lnTo>
                  <a:pt x="7612" y="6844"/>
                </a:lnTo>
                <a:close/>
                <a:moveTo>
                  <a:pt x="11356" y="6872"/>
                </a:moveTo>
                <a:lnTo>
                  <a:pt x="11372" y="6855"/>
                </a:lnTo>
                <a:lnTo>
                  <a:pt x="11376" y="6853"/>
                </a:lnTo>
                <a:lnTo>
                  <a:pt x="11356" y="6872"/>
                </a:lnTo>
                <a:close/>
                <a:moveTo>
                  <a:pt x="11318" y="6909"/>
                </a:moveTo>
                <a:lnTo>
                  <a:pt x="11329" y="6895"/>
                </a:lnTo>
                <a:lnTo>
                  <a:pt x="11356" y="6872"/>
                </a:lnTo>
                <a:lnTo>
                  <a:pt x="11318" y="6909"/>
                </a:lnTo>
                <a:close/>
                <a:moveTo>
                  <a:pt x="6255" y="6919"/>
                </a:moveTo>
                <a:lnTo>
                  <a:pt x="6203" y="6847"/>
                </a:lnTo>
                <a:lnTo>
                  <a:pt x="6172" y="6743"/>
                </a:lnTo>
                <a:lnTo>
                  <a:pt x="6175" y="6634"/>
                </a:lnTo>
                <a:lnTo>
                  <a:pt x="6208" y="6533"/>
                </a:lnTo>
                <a:lnTo>
                  <a:pt x="6260" y="6465"/>
                </a:lnTo>
                <a:lnTo>
                  <a:pt x="6225" y="6518"/>
                </a:lnTo>
                <a:lnTo>
                  <a:pt x="6186" y="6617"/>
                </a:lnTo>
                <a:lnTo>
                  <a:pt x="6179" y="6718"/>
                </a:lnTo>
                <a:lnTo>
                  <a:pt x="6203" y="6821"/>
                </a:lnTo>
                <a:lnTo>
                  <a:pt x="6255" y="6919"/>
                </a:lnTo>
                <a:close/>
                <a:moveTo>
                  <a:pt x="6264" y="6930"/>
                </a:moveTo>
                <a:lnTo>
                  <a:pt x="6259" y="6926"/>
                </a:lnTo>
                <a:lnTo>
                  <a:pt x="6255" y="6919"/>
                </a:lnTo>
                <a:lnTo>
                  <a:pt x="6264" y="6930"/>
                </a:lnTo>
                <a:close/>
                <a:moveTo>
                  <a:pt x="6635" y="6941"/>
                </a:moveTo>
                <a:lnTo>
                  <a:pt x="6552" y="6913"/>
                </a:lnTo>
                <a:lnTo>
                  <a:pt x="6471" y="6853"/>
                </a:lnTo>
                <a:lnTo>
                  <a:pt x="6427" y="6777"/>
                </a:lnTo>
                <a:lnTo>
                  <a:pt x="6411" y="6690"/>
                </a:lnTo>
                <a:lnTo>
                  <a:pt x="6426" y="6610"/>
                </a:lnTo>
                <a:lnTo>
                  <a:pt x="6475" y="6545"/>
                </a:lnTo>
                <a:lnTo>
                  <a:pt x="6549" y="6507"/>
                </a:lnTo>
                <a:lnTo>
                  <a:pt x="6559" y="6497"/>
                </a:lnTo>
                <a:lnTo>
                  <a:pt x="6572" y="6494"/>
                </a:lnTo>
                <a:lnTo>
                  <a:pt x="6495" y="6544"/>
                </a:lnTo>
                <a:lnTo>
                  <a:pt x="6453" y="6604"/>
                </a:lnTo>
                <a:lnTo>
                  <a:pt x="6434" y="6676"/>
                </a:lnTo>
                <a:lnTo>
                  <a:pt x="6447" y="6750"/>
                </a:lnTo>
                <a:lnTo>
                  <a:pt x="6479" y="6823"/>
                </a:lnTo>
                <a:lnTo>
                  <a:pt x="6534" y="6883"/>
                </a:lnTo>
                <a:lnTo>
                  <a:pt x="6606" y="6927"/>
                </a:lnTo>
                <a:lnTo>
                  <a:pt x="6688" y="6936"/>
                </a:lnTo>
                <a:lnTo>
                  <a:pt x="6803" y="6915"/>
                </a:lnTo>
                <a:lnTo>
                  <a:pt x="6901" y="6857"/>
                </a:lnTo>
                <a:lnTo>
                  <a:pt x="6973" y="6779"/>
                </a:lnTo>
                <a:lnTo>
                  <a:pt x="7027" y="6671"/>
                </a:lnTo>
                <a:lnTo>
                  <a:pt x="7044" y="6560"/>
                </a:lnTo>
                <a:lnTo>
                  <a:pt x="7029" y="6447"/>
                </a:lnTo>
                <a:lnTo>
                  <a:pt x="6964" y="6301"/>
                </a:lnTo>
                <a:lnTo>
                  <a:pt x="6860" y="6183"/>
                </a:lnTo>
                <a:lnTo>
                  <a:pt x="6742" y="6095"/>
                </a:lnTo>
                <a:lnTo>
                  <a:pt x="6582" y="6040"/>
                </a:lnTo>
                <a:lnTo>
                  <a:pt x="6440" y="6041"/>
                </a:lnTo>
                <a:lnTo>
                  <a:pt x="6310" y="6071"/>
                </a:lnTo>
                <a:lnTo>
                  <a:pt x="6224" y="6102"/>
                </a:lnTo>
                <a:lnTo>
                  <a:pt x="6298" y="6068"/>
                </a:lnTo>
                <a:lnTo>
                  <a:pt x="6456" y="6032"/>
                </a:lnTo>
                <a:lnTo>
                  <a:pt x="6608" y="6040"/>
                </a:lnTo>
                <a:lnTo>
                  <a:pt x="6757" y="6086"/>
                </a:lnTo>
                <a:lnTo>
                  <a:pt x="6860" y="6158"/>
                </a:lnTo>
                <a:lnTo>
                  <a:pt x="6948" y="6239"/>
                </a:lnTo>
                <a:lnTo>
                  <a:pt x="7015" y="6353"/>
                </a:lnTo>
                <a:lnTo>
                  <a:pt x="7063" y="6462"/>
                </a:lnTo>
                <a:lnTo>
                  <a:pt x="7061" y="6590"/>
                </a:lnTo>
                <a:lnTo>
                  <a:pt x="7030" y="6711"/>
                </a:lnTo>
                <a:lnTo>
                  <a:pt x="6976" y="6793"/>
                </a:lnTo>
                <a:lnTo>
                  <a:pt x="6907" y="6859"/>
                </a:lnTo>
                <a:lnTo>
                  <a:pt x="6816" y="6912"/>
                </a:lnTo>
                <a:lnTo>
                  <a:pt x="6725" y="6939"/>
                </a:lnTo>
                <a:lnTo>
                  <a:pt x="6635" y="6941"/>
                </a:lnTo>
                <a:close/>
                <a:moveTo>
                  <a:pt x="11272" y="6964"/>
                </a:moveTo>
                <a:lnTo>
                  <a:pt x="11285" y="6942"/>
                </a:lnTo>
                <a:lnTo>
                  <a:pt x="11318" y="6909"/>
                </a:lnTo>
                <a:lnTo>
                  <a:pt x="11272" y="6964"/>
                </a:lnTo>
                <a:close/>
                <a:moveTo>
                  <a:pt x="5881" y="7020"/>
                </a:moveTo>
                <a:lnTo>
                  <a:pt x="5871" y="6985"/>
                </a:lnTo>
                <a:lnTo>
                  <a:pt x="5875" y="6997"/>
                </a:lnTo>
                <a:lnTo>
                  <a:pt x="5881" y="7020"/>
                </a:lnTo>
                <a:close/>
                <a:moveTo>
                  <a:pt x="7637" y="7076"/>
                </a:moveTo>
                <a:lnTo>
                  <a:pt x="7629" y="7074"/>
                </a:lnTo>
                <a:lnTo>
                  <a:pt x="7618" y="7067"/>
                </a:lnTo>
                <a:lnTo>
                  <a:pt x="7637" y="7076"/>
                </a:lnTo>
                <a:close/>
                <a:moveTo>
                  <a:pt x="7655" y="7079"/>
                </a:moveTo>
                <a:lnTo>
                  <a:pt x="7641" y="7077"/>
                </a:lnTo>
                <a:lnTo>
                  <a:pt x="7637" y="7076"/>
                </a:lnTo>
                <a:lnTo>
                  <a:pt x="7655" y="7079"/>
                </a:lnTo>
                <a:close/>
                <a:moveTo>
                  <a:pt x="7715" y="7090"/>
                </a:moveTo>
                <a:lnTo>
                  <a:pt x="7655" y="7079"/>
                </a:lnTo>
                <a:lnTo>
                  <a:pt x="7724" y="7088"/>
                </a:lnTo>
                <a:lnTo>
                  <a:pt x="7715" y="7090"/>
                </a:lnTo>
                <a:close/>
                <a:moveTo>
                  <a:pt x="8448" y="7164"/>
                </a:moveTo>
                <a:lnTo>
                  <a:pt x="8460" y="7153"/>
                </a:lnTo>
                <a:lnTo>
                  <a:pt x="8482" y="7131"/>
                </a:lnTo>
                <a:lnTo>
                  <a:pt x="8448" y="7164"/>
                </a:lnTo>
                <a:close/>
                <a:moveTo>
                  <a:pt x="12177" y="7221"/>
                </a:moveTo>
                <a:lnTo>
                  <a:pt x="12240" y="7208"/>
                </a:lnTo>
                <a:lnTo>
                  <a:pt x="12185" y="7114"/>
                </a:lnTo>
                <a:lnTo>
                  <a:pt x="12196" y="7123"/>
                </a:lnTo>
                <a:lnTo>
                  <a:pt x="12248" y="7206"/>
                </a:lnTo>
                <a:lnTo>
                  <a:pt x="12285" y="7198"/>
                </a:lnTo>
                <a:lnTo>
                  <a:pt x="12321" y="7195"/>
                </a:lnTo>
                <a:lnTo>
                  <a:pt x="12258" y="7056"/>
                </a:lnTo>
                <a:lnTo>
                  <a:pt x="12145" y="6923"/>
                </a:lnTo>
                <a:lnTo>
                  <a:pt x="12124" y="6904"/>
                </a:lnTo>
                <a:lnTo>
                  <a:pt x="12138" y="7050"/>
                </a:lnTo>
                <a:lnTo>
                  <a:pt x="12177" y="7221"/>
                </a:lnTo>
                <a:close/>
                <a:moveTo>
                  <a:pt x="5979" y="7412"/>
                </a:moveTo>
                <a:lnTo>
                  <a:pt x="5979" y="7406"/>
                </a:lnTo>
                <a:lnTo>
                  <a:pt x="5945" y="7191"/>
                </a:lnTo>
                <a:lnTo>
                  <a:pt x="5875" y="6997"/>
                </a:lnTo>
                <a:lnTo>
                  <a:pt x="5865" y="6958"/>
                </a:lnTo>
                <a:lnTo>
                  <a:pt x="5816" y="6874"/>
                </a:lnTo>
                <a:lnTo>
                  <a:pt x="5777" y="6817"/>
                </a:lnTo>
                <a:lnTo>
                  <a:pt x="5786" y="6988"/>
                </a:lnTo>
                <a:lnTo>
                  <a:pt x="5837" y="7162"/>
                </a:lnTo>
                <a:lnTo>
                  <a:pt x="5916" y="7325"/>
                </a:lnTo>
                <a:lnTo>
                  <a:pt x="5979" y="7412"/>
                </a:lnTo>
                <a:close/>
                <a:moveTo>
                  <a:pt x="7785" y="7436"/>
                </a:moveTo>
                <a:lnTo>
                  <a:pt x="7943" y="7420"/>
                </a:lnTo>
                <a:lnTo>
                  <a:pt x="8099" y="7365"/>
                </a:lnTo>
                <a:lnTo>
                  <a:pt x="8262" y="7285"/>
                </a:lnTo>
                <a:lnTo>
                  <a:pt x="8429" y="7162"/>
                </a:lnTo>
                <a:lnTo>
                  <a:pt x="8608" y="6997"/>
                </a:lnTo>
                <a:lnTo>
                  <a:pt x="8539" y="7075"/>
                </a:lnTo>
                <a:lnTo>
                  <a:pt x="8595" y="7019"/>
                </a:lnTo>
                <a:lnTo>
                  <a:pt x="8770" y="6839"/>
                </a:lnTo>
                <a:lnTo>
                  <a:pt x="8756" y="6849"/>
                </a:lnTo>
                <a:lnTo>
                  <a:pt x="8771" y="6838"/>
                </a:lnTo>
                <a:lnTo>
                  <a:pt x="8799" y="6809"/>
                </a:lnTo>
                <a:lnTo>
                  <a:pt x="8979" y="6638"/>
                </a:lnTo>
                <a:lnTo>
                  <a:pt x="9146" y="6489"/>
                </a:lnTo>
                <a:lnTo>
                  <a:pt x="9279" y="6376"/>
                </a:lnTo>
                <a:lnTo>
                  <a:pt x="9598" y="6093"/>
                </a:lnTo>
                <a:lnTo>
                  <a:pt x="9895" y="5843"/>
                </a:lnTo>
                <a:lnTo>
                  <a:pt x="9920" y="5824"/>
                </a:lnTo>
                <a:lnTo>
                  <a:pt x="9953" y="5794"/>
                </a:lnTo>
                <a:lnTo>
                  <a:pt x="10132" y="5628"/>
                </a:lnTo>
                <a:lnTo>
                  <a:pt x="10307" y="5475"/>
                </a:lnTo>
                <a:lnTo>
                  <a:pt x="10460" y="5335"/>
                </a:lnTo>
                <a:lnTo>
                  <a:pt x="10603" y="5206"/>
                </a:lnTo>
                <a:lnTo>
                  <a:pt x="10726" y="5103"/>
                </a:lnTo>
                <a:lnTo>
                  <a:pt x="10833" y="5015"/>
                </a:lnTo>
                <a:lnTo>
                  <a:pt x="10908" y="4951"/>
                </a:lnTo>
                <a:lnTo>
                  <a:pt x="10957" y="4913"/>
                </a:lnTo>
                <a:lnTo>
                  <a:pt x="10840" y="4940"/>
                </a:lnTo>
                <a:lnTo>
                  <a:pt x="10710" y="4996"/>
                </a:lnTo>
                <a:lnTo>
                  <a:pt x="10574" y="5070"/>
                </a:lnTo>
                <a:lnTo>
                  <a:pt x="10427" y="5166"/>
                </a:lnTo>
                <a:lnTo>
                  <a:pt x="10284" y="5270"/>
                </a:lnTo>
                <a:lnTo>
                  <a:pt x="10251" y="5295"/>
                </a:lnTo>
                <a:lnTo>
                  <a:pt x="10218" y="5323"/>
                </a:lnTo>
                <a:lnTo>
                  <a:pt x="10032" y="5493"/>
                </a:lnTo>
                <a:lnTo>
                  <a:pt x="9844" y="5669"/>
                </a:lnTo>
                <a:lnTo>
                  <a:pt x="9666" y="5834"/>
                </a:lnTo>
                <a:lnTo>
                  <a:pt x="9475" y="5996"/>
                </a:lnTo>
                <a:lnTo>
                  <a:pt x="9289" y="6140"/>
                </a:lnTo>
                <a:lnTo>
                  <a:pt x="9096" y="6263"/>
                </a:lnTo>
                <a:lnTo>
                  <a:pt x="8902" y="6367"/>
                </a:lnTo>
                <a:lnTo>
                  <a:pt x="8688" y="6445"/>
                </a:lnTo>
                <a:lnTo>
                  <a:pt x="8523" y="6486"/>
                </a:lnTo>
                <a:lnTo>
                  <a:pt x="8348" y="6517"/>
                </a:lnTo>
                <a:lnTo>
                  <a:pt x="8161" y="6519"/>
                </a:lnTo>
                <a:lnTo>
                  <a:pt x="7983" y="6485"/>
                </a:lnTo>
                <a:lnTo>
                  <a:pt x="7822" y="6437"/>
                </a:lnTo>
                <a:lnTo>
                  <a:pt x="7710" y="6371"/>
                </a:lnTo>
                <a:lnTo>
                  <a:pt x="7706" y="6412"/>
                </a:lnTo>
                <a:lnTo>
                  <a:pt x="7715" y="6443"/>
                </a:lnTo>
                <a:lnTo>
                  <a:pt x="7801" y="6469"/>
                </a:lnTo>
                <a:lnTo>
                  <a:pt x="7886" y="6537"/>
                </a:lnTo>
                <a:lnTo>
                  <a:pt x="7939" y="6628"/>
                </a:lnTo>
                <a:lnTo>
                  <a:pt x="7973" y="6720"/>
                </a:lnTo>
                <a:lnTo>
                  <a:pt x="7972" y="6823"/>
                </a:lnTo>
                <a:lnTo>
                  <a:pt x="7969" y="6836"/>
                </a:lnTo>
                <a:lnTo>
                  <a:pt x="7989" y="6853"/>
                </a:lnTo>
                <a:lnTo>
                  <a:pt x="8117" y="6906"/>
                </a:lnTo>
                <a:lnTo>
                  <a:pt x="8287" y="6945"/>
                </a:lnTo>
                <a:lnTo>
                  <a:pt x="8451" y="6956"/>
                </a:lnTo>
                <a:lnTo>
                  <a:pt x="8609" y="6920"/>
                </a:lnTo>
                <a:lnTo>
                  <a:pt x="8457" y="6957"/>
                </a:lnTo>
                <a:lnTo>
                  <a:pt x="8294" y="6966"/>
                </a:lnTo>
                <a:lnTo>
                  <a:pt x="8142" y="6932"/>
                </a:lnTo>
                <a:lnTo>
                  <a:pt x="7992" y="6867"/>
                </a:lnTo>
                <a:lnTo>
                  <a:pt x="7967" y="6848"/>
                </a:lnTo>
                <a:lnTo>
                  <a:pt x="7954" y="6915"/>
                </a:lnTo>
                <a:lnTo>
                  <a:pt x="7898" y="7003"/>
                </a:lnTo>
                <a:lnTo>
                  <a:pt x="7818" y="7066"/>
                </a:lnTo>
                <a:lnTo>
                  <a:pt x="7734" y="7089"/>
                </a:lnTo>
                <a:lnTo>
                  <a:pt x="7724" y="7088"/>
                </a:lnTo>
                <a:lnTo>
                  <a:pt x="7798" y="7067"/>
                </a:lnTo>
                <a:lnTo>
                  <a:pt x="7876" y="7017"/>
                </a:lnTo>
                <a:lnTo>
                  <a:pt x="7932" y="6948"/>
                </a:lnTo>
                <a:lnTo>
                  <a:pt x="7964" y="6853"/>
                </a:lnTo>
                <a:lnTo>
                  <a:pt x="7964" y="6845"/>
                </a:lnTo>
                <a:lnTo>
                  <a:pt x="7931" y="6820"/>
                </a:lnTo>
                <a:lnTo>
                  <a:pt x="7932" y="6877"/>
                </a:lnTo>
                <a:lnTo>
                  <a:pt x="7903" y="6960"/>
                </a:lnTo>
                <a:lnTo>
                  <a:pt x="7839" y="7033"/>
                </a:lnTo>
                <a:lnTo>
                  <a:pt x="7753" y="7068"/>
                </a:lnTo>
                <a:lnTo>
                  <a:pt x="7661" y="7076"/>
                </a:lnTo>
                <a:lnTo>
                  <a:pt x="7594" y="7052"/>
                </a:lnTo>
                <a:lnTo>
                  <a:pt x="7618" y="7067"/>
                </a:lnTo>
                <a:lnTo>
                  <a:pt x="7566" y="7045"/>
                </a:lnTo>
                <a:lnTo>
                  <a:pt x="7506" y="6977"/>
                </a:lnTo>
                <a:lnTo>
                  <a:pt x="7485" y="6914"/>
                </a:lnTo>
                <a:lnTo>
                  <a:pt x="7498" y="6840"/>
                </a:lnTo>
                <a:lnTo>
                  <a:pt x="7488" y="6902"/>
                </a:lnTo>
                <a:lnTo>
                  <a:pt x="7504" y="6964"/>
                </a:lnTo>
                <a:lnTo>
                  <a:pt x="7557" y="7029"/>
                </a:lnTo>
                <a:lnTo>
                  <a:pt x="7587" y="7048"/>
                </a:lnTo>
                <a:lnTo>
                  <a:pt x="7539" y="6999"/>
                </a:lnTo>
                <a:lnTo>
                  <a:pt x="7512" y="6934"/>
                </a:lnTo>
                <a:lnTo>
                  <a:pt x="7503" y="6867"/>
                </a:lnTo>
                <a:lnTo>
                  <a:pt x="7536" y="6792"/>
                </a:lnTo>
                <a:lnTo>
                  <a:pt x="7592" y="6749"/>
                </a:lnTo>
                <a:lnTo>
                  <a:pt x="7674" y="6732"/>
                </a:lnTo>
                <a:lnTo>
                  <a:pt x="7737" y="6761"/>
                </a:lnTo>
                <a:lnTo>
                  <a:pt x="7776" y="6810"/>
                </a:lnTo>
                <a:lnTo>
                  <a:pt x="7779" y="6869"/>
                </a:lnTo>
                <a:lnTo>
                  <a:pt x="7764" y="6904"/>
                </a:lnTo>
                <a:lnTo>
                  <a:pt x="7753" y="6920"/>
                </a:lnTo>
                <a:lnTo>
                  <a:pt x="7729" y="6939"/>
                </a:lnTo>
                <a:lnTo>
                  <a:pt x="7700" y="6951"/>
                </a:lnTo>
                <a:lnTo>
                  <a:pt x="7668" y="6949"/>
                </a:lnTo>
                <a:lnTo>
                  <a:pt x="7644" y="6943"/>
                </a:lnTo>
                <a:lnTo>
                  <a:pt x="7622" y="6931"/>
                </a:lnTo>
                <a:lnTo>
                  <a:pt x="7614" y="6909"/>
                </a:lnTo>
                <a:lnTo>
                  <a:pt x="7600" y="6893"/>
                </a:lnTo>
                <a:lnTo>
                  <a:pt x="7606" y="6868"/>
                </a:lnTo>
                <a:lnTo>
                  <a:pt x="7607" y="6862"/>
                </a:lnTo>
                <a:lnTo>
                  <a:pt x="7606" y="6894"/>
                </a:lnTo>
                <a:lnTo>
                  <a:pt x="7620" y="6911"/>
                </a:lnTo>
                <a:lnTo>
                  <a:pt x="7640" y="6935"/>
                </a:lnTo>
                <a:lnTo>
                  <a:pt x="7670" y="6943"/>
                </a:lnTo>
                <a:lnTo>
                  <a:pt x="7695" y="6943"/>
                </a:lnTo>
                <a:lnTo>
                  <a:pt x="7724" y="6932"/>
                </a:lnTo>
                <a:lnTo>
                  <a:pt x="7747" y="6918"/>
                </a:lnTo>
                <a:lnTo>
                  <a:pt x="7767" y="6892"/>
                </a:lnTo>
                <a:lnTo>
                  <a:pt x="7773" y="6867"/>
                </a:lnTo>
                <a:lnTo>
                  <a:pt x="7775" y="6836"/>
                </a:lnTo>
                <a:lnTo>
                  <a:pt x="7759" y="6799"/>
                </a:lnTo>
                <a:lnTo>
                  <a:pt x="7741" y="6769"/>
                </a:lnTo>
                <a:lnTo>
                  <a:pt x="7713" y="6755"/>
                </a:lnTo>
                <a:lnTo>
                  <a:pt x="7671" y="6744"/>
                </a:lnTo>
                <a:lnTo>
                  <a:pt x="7604" y="6752"/>
                </a:lnTo>
                <a:lnTo>
                  <a:pt x="7542" y="6794"/>
                </a:lnTo>
                <a:lnTo>
                  <a:pt x="7518" y="6858"/>
                </a:lnTo>
                <a:lnTo>
                  <a:pt x="7519" y="6929"/>
                </a:lnTo>
                <a:lnTo>
                  <a:pt x="7549" y="6988"/>
                </a:lnTo>
                <a:lnTo>
                  <a:pt x="7595" y="7033"/>
                </a:lnTo>
                <a:lnTo>
                  <a:pt x="7665" y="7058"/>
                </a:lnTo>
                <a:lnTo>
                  <a:pt x="7750" y="7054"/>
                </a:lnTo>
                <a:lnTo>
                  <a:pt x="7830" y="7018"/>
                </a:lnTo>
                <a:lnTo>
                  <a:pt x="7885" y="6955"/>
                </a:lnTo>
                <a:lnTo>
                  <a:pt x="7914" y="6872"/>
                </a:lnTo>
                <a:lnTo>
                  <a:pt x="7912" y="6805"/>
                </a:lnTo>
                <a:lnTo>
                  <a:pt x="7890" y="6789"/>
                </a:lnTo>
                <a:lnTo>
                  <a:pt x="7806" y="6696"/>
                </a:lnTo>
                <a:lnTo>
                  <a:pt x="7739" y="6582"/>
                </a:lnTo>
                <a:lnTo>
                  <a:pt x="7738" y="6579"/>
                </a:lnTo>
                <a:lnTo>
                  <a:pt x="7680" y="6560"/>
                </a:lnTo>
                <a:lnTo>
                  <a:pt x="7570" y="6563"/>
                </a:lnTo>
                <a:lnTo>
                  <a:pt x="7466" y="6594"/>
                </a:lnTo>
                <a:lnTo>
                  <a:pt x="7385" y="6656"/>
                </a:lnTo>
                <a:lnTo>
                  <a:pt x="7316" y="6747"/>
                </a:lnTo>
                <a:lnTo>
                  <a:pt x="7289" y="6850"/>
                </a:lnTo>
                <a:lnTo>
                  <a:pt x="7283" y="6996"/>
                </a:lnTo>
                <a:lnTo>
                  <a:pt x="7340" y="7120"/>
                </a:lnTo>
                <a:lnTo>
                  <a:pt x="7410" y="7222"/>
                </a:lnTo>
                <a:lnTo>
                  <a:pt x="7524" y="7304"/>
                </a:lnTo>
                <a:lnTo>
                  <a:pt x="7654" y="7344"/>
                </a:lnTo>
                <a:lnTo>
                  <a:pt x="7659" y="7378"/>
                </a:lnTo>
                <a:lnTo>
                  <a:pt x="7516" y="7334"/>
                </a:lnTo>
                <a:lnTo>
                  <a:pt x="7396" y="7251"/>
                </a:lnTo>
                <a:lnTo>
                  <a:pt x="7316" y="7140"/>
                </a:lnTo>
                <a:lnTo>
                  <a:pt x="7268" y="7005"/>
                </a:lnTo>
                <a:lnTo>
                  <a:pt x="7262" y="6855"/>
                </a:lnTo>
                <a:lnTo>
                  <a:pt x="7304" y="6744"/>
                </a:lnTo>
                <a:lnTo>
                  <a:pt x="7367" y="6651"/>
                </a:lnTo>
                <a:lnTo>
                  <a:pt x="7455" y="6584"/>
                </a:lnTo>
                <a:lnTo>
                  <a:pt x="7563" y="6542"/>
                </a:lnTo>
                <a:lnTo>
                  <a:pt x="7685" y="6542"/>
                </a:lnTo>
                <a:lnTo>
                  <a:pt x="7732" y="6557"/>
                </a:lnTo>
                <a:lnTo>
                  <a:pt x="7706" y="6464"/>
                </a:lnTo>
                <a:lnTo>
                  <a:pt x="7706" y="6447"/>
                </a:lnTo>
                <a:lnTo>
                  <a:pt x="7584" y="6438"/>
                </a:lnTo>
                <a:lnTo>
                  <a:pt x="7460" y="6470"/>
                </a:lnTo>
                <a:lnTo>
                  <a:pt x="7340" y="6535"/>
                </a:lnTo>
                <a:lnTo>
                  <a:pt x="7242" y="6638"/>
                </a:lnTo>
                <a:lnTo>
                  <a:pt x="7190" y="6732"/>
                </a:lnTo>
                <a:lnTo>
                  <a:pt x="7177" y="6768"/>
                </a:lnTo>
                <a:lnTo>
                  <a:pt x="7158" y="6886"/>
                </a:lnTo>
                <a:lnTo>
                  <a:pt x="7164" y="7009"/>
                </a:lnTo>
                <a:lnTo>
                  <a:pt x="7206" y="7143"/>
                </a:lnTo>
                <a:lnTo>
                  <a:pt x="7280" y="7252"/>
                </a:lnTo>
                <a:lnTo>
                  <a:pt x="7335" y="7312"/>
                </a:lnTo>
                <a:lnTo>
                  <a:pt x="7423" y="7367"/>
                </a:lnTo>
                <a:lnTo>
                  <a:pt x="7521" y="7412"/>
                </a:lnTo>
                <a:lnTo>
                  <a:pt x="7650" y="7433"/>
                </a:lnTo>
                <a:lnTo>
                  <a:pt x="7785" y="7436"/>
                </a:lnTo>
                <a:close/>
                <a:moveTo>
                  <a:pt x="14453" y="7517"/>
                </a:moveTo>
                <a:lnTo>
                  <a:pt x="14621" y="7490"/>
                </a:lnTo>
                <a:lnTo>
                  <a:pt x="14769" y="7439"/>
                </a:lnTo>
                <a:lnTo>
                  <a:pt x="14901" y="7352"/>
                </a:lnTo>
                <a:lnTo>
                  <a:pt x="15000" y="7269"/>
                </a:lnTo>
                <a:lnTo>
                  <a:pt x="15057" y="7174"/>
                </a:lnTo>
                <a:lnTo>
                  <a:pt x="15088" y="7105"/>
                </a:lnTo>
                <a:lnTo>
                  <a:pt x="15098" y="7069"/>
                </a:lnTo>
                <a:lnTo>
                  <a:pt x="15118" y="7042"/>
                </a:lnTo>
                <a:lnTo>
                  <a:pt x="15135" y="7002"/>
                </a:lnTo>
                <a:lnTo>
                  <a:pt x="15161" y="6976"/>
                </a:lnTo>
                <a:lnTo>
                  <a:pt x="15178" y="6961"/>
                </a:lnTo>
                <a:lnTo>
                  <a:pt x="15208" y="6944"/>
                </a:lnTo>
                <a:lnTo>
                  <a:pt x="15235" y="6938"/>
                </a:lnTo>
                <a:lnTo>
                  <a:pt x="15263" y="6932"/>
                </a:lnTo>
                <a:lnTo>
                  <a:pt x="15287" y="6939"/>
                </a:lnTo>
                <a:lnTo>
                  <a:pt x="15308" y="6957"/>
                </a:lnTo>
                <a:lnTo>
                  <a:pt x="15316" y="6901"/>
                </a:lnTo>
                <a:lnTo>
                  <a:pt x="15310" y="6848"/>
                </a:lnTo>
                <a:lnTo>
                  <a:pt x="15288" y="6739"/>
                </a:lnTo>
                <a:lnTo>
                  <a:pt x="15285" y="6730"/>
                </a:lnTo>
                <a:lnTo>
                  <a:pt x="15257" y="6732"/>
                </a:lnTo>
                <a:lnTo>
                  <a:pt x="15051" y="6709"/>
                </a:lnTo>
                <a:lnTo>
                  <a:pt x="14860" y="6678"/>
                </a:lnTo>
                <a:lnTo>
                  <a:pt x="14668" y="6602"/>
                </a:lnTo>
                <a:lnTo>
                  <a:pt x="14498" y="6513"/>
                </a:lnTo>
                <a:lnTo>
                  <a:pt x="14344" y="6389"/>
                </a:lnTo>
                <a:lnTo>
                  <a:pt x="14209" y="6244"/>
                </a:lnTo>
                <a:lnTo>
                  <a:pt x="14086" y="6051"/>
                </a:lnTo>
                <a:lnTo>
                  <a:pt x="14077" y="6061"/>
                </a:lnTo>
                <a:lnTo>
                  <a:pt x="13955" y="6228"/>
                </a:lnTo>
                <a:lnTo>
                  <a:pt x="13873" y="6419"/>
                </a:lnTo>
                <a:lnTo>
                  <a:pt x="13827" y="6619"/>
                </a:lnTo>
                <a:lnTo>
                  <a:pt x="13820" y="6817"/>
                </a:lnTo>
                <a:lnTo>
                  <a:pt x="13843" y="7022"/>
                </a:lnTo>
                <a:lnTo>
                  <a:pt x="13900" y="7172"/>
                </a:lnTo>
                <a:lnTo>
                  <a:pt x="13994" y="7306"/>
                </a:lnTo>
                <a:lnTo>
                  <a:pt x="14095" y="7408"/>
                </a:lnTo>
                <a:lnTo>
                  <a:pt x="14167" y="7455"/>
                </a:lnTo>
                <a:lnTo>
                  <a:pt x="14298" y="7495"/>
                </a:lnTo>
                <a:lnTo>
                  <a:pt x="14453" y="7517"/>
                </a:lnTo>
                <a:close/>
                <a:moveTo>
                  <a:pt x="11891" y="7525"/>
                </a:moveTo>
                <a:lnTo>
                  <a:pt x="11885" y="7524"/>
                </a:lnTo>
                <a:lnTo>
                  <a:pt x="11894" y="7513"/>
                </a:lnTo>
                <a:lnTo>
                  <a:pt x="11891" y="7525"/>
                </a:lnTo>
                <a:close/>
                <a:moveTo>
                  <a:pt x="12269" y="7528"/>
                </a:moveTo>
                <a:lnTo>
                  <a:pt x="12288" y="7456"/>
                </a:lnTo>
                <a:lnTo>
                  <a:pt x="12281" y="7338"/>
                </a:lnTo>
                <a:lnTo>
                  <a:pt x="12250" y="7229"/>
                </a:lnTo>
                <a:lnTo>
                  <a:pt x="12182" y="7244"/>
                </a:lnTo>
                <a:lnTo>
                  <a:pt x="12209" y="7365"/>
                </a:lnTo>
                <a:lnTo>
                  <a:pt x="12269" y="7528"/>
                </a:lnTo>
                <a:close/>
                <a:moveTo>
                  <a:pt x="4716" y="7537"/>
                </a:moveTo>
                <a:lnTo>
                  <a:pt x="4692" y="7505"/>
                </a:lnTo>
                <a:lnTo>
                  <a:pt x="4711" y="7529"/>
                </a:lnTo>
                <a:lnTo>
                  <a:pt x="4716" y="7537"/>
                </a:lnTo>
                <a:close/>
                <a:moveTo>
                  <a:pt x="4719" y="7542"/>
                </a:moveTo>
                <a:lnTo>
                  <a:pt x="4713" y="7535"/>
                </a:lnTo>
                <a:lnTo>
                  <a:pt x="4716" y="7537"/>
                </a:lnTo>
                <a:lnTo>
                  <a:pt x="4719" y="7542"/>
                </a:lnTo>
                <a:close/>
                <a:moveTo>
                  <a:pt x="4735" y="7561"/>
                </a:moveTo>
                <a:lnTo>
                  <a:pt x="4725" y="7552"/>
                </a:lnTo>
                <a:lnTo>
                  <a:pt x="4719" y="7542"/>
                </a:lnTo>
                <a:lnTo>
                  <a:pt x="4735" y="7561"/>
                </a:lnTo>
                <a:close/>
                <a:moveTo>
                  <a:pt x="12314" y="7650"/>
                </a:moveTo>
                <a:lnTo>
                  <a:pt x="12346" y="7555"/>
                </a:lnTo>
                <a:lnTo>
                  <a:pt x="12363" y="7367"/>
                </a:lnTo>
                <a:lnTo>
                  <a:pt x="12330" y="7221"/>
                </a:lnTo>
                <a:lnTo>
                  <a:pt x="12265" y="7225"/>
                </a:lnTo>
                <a:lnTo>
                  <a:pt x="12261" y="7226"/>
                </a:lnTo>
                <a:lnTo>
                  <a:pt x="12264" y="7231"/>
                </a:lnTo>
                <a:lnTo>
                  <a:pt x="12299" y="7343"/>
                </a:lnTo>
                <a:lnTo>
                  <a:pt x="12312" y="7462"/>
                </a:lnTo>
                <a:lnTo>
                  <a:pt x="12288" y="7578"/>
                </a:lnTo>
                <a:lnTo>
                  <a:pt x="12314" y="7650"/>
                </a:lnTo>
                <a:close/>
                <a:moveTo>
                  <a:pt x="11591" y="7659"/>
                </a:moveTo>
                <a:lnTo>
                  <a:pt x="11681" y="7515"/>
                </a:lnTo>
                <a:lnTo>
                  <a:pt x="11803" y="7393"/>
                </a:lnTo>
                <a:lnTo>
                  <a:pt x="11951" y="7297"/>
                </a:lnTo>
                <a:lnTo>
                  <a:pt x="12071" y="7250"/>
                </a:lnTo>
                <a:lnTo>
                  <a:pt x="12065" y="7230"/>
                </a:lnTo>
                <a:lnTo>
                  <a:pt x="12002" y="6931"/>
                </a:lnTo>
                <a:lnTo>
                  <a:pt x="11997" y="6804"/>
                </a:lnTo>
                <a:lnTo>
                  <a:pt x="11897" y="6768"/>
                </a:lnTo>
                <a:lnTo>
                  <a:pt x="11757" y="6738"/>
                </a:lnTo>
                <a:lnTo>
                  <a:pt x="11721" y="6741"/>
                </a:lnTo>
                <a:lnTo>
                  <a:pt x="11710" y="6770"/>
                </a:lnTo>
                <a:lnTo>
                  <a:pt x="11633" y="6866"/>
                </a:lnTo>
                <a:lnTo>
                  <a:pt x="11530" y="6942"/>
                </a:lnTo>
                <a:lnTo>
                  <a:pt x="11411" y="6975"/>
                </a:lnTo>
                <a:lnTo>
                  <a:pt x="11292" y="6988"/>
                </a:lnTo>
                <a:lnTo>
                  <a:pt x="11261" y="6983"/>
                </a:lnTo>
                <a:lnTo>
                  <a:pt x="11227" y="7042"/>
                </a:lnTo>
                <a:lnTo>
                  <a:pt x="11195" y="7162"/>
                </a:lnTo>
                <a:lnTo>
                  <a:pt x="11197" y="7278"/>
                </a:lnTo>
                <a:lnTo>
                  <a:pt x="11224" y="7395"/>
                </a:lnTo>
                <a:lnTo>
                  <a:pt x="11278" y="7506"/>
                </a:lnTo>
                <a:lnTo>
                  <a:pt x="11356" y="7578"/>
                </a:lnTo>
                <a:lnTo>
                  <a:pt x="11432" y="7630"/>
                </a:lnTo>
                <a:lnTo>
                  <a:pt x="11534" y="7657"/>
                </a:lnTo>
                <a:lnTo>
                  <a:pt x="11591" y="7659"/>
                </a:lnTo>
                <a:close/>
                <a:moveTo>
                  <a:pt x="5967" y="7661"/>
                </a:moveTo>
                <a:lnTo>
                  <a:pt x="5975" y="7617"/>
                </a:lnTo>
                <a:lnTo>
                  <a:pt x="5978" y="7447"/>
                </a:lnTo>
                <a:lnTo>
                  <a:pt x="5891" y="7325"/>
                </a:lnTo>
                <a:lnTo>
                  <a:pt x="5819" y="7183"/>
                </a:lnTo>
                <a:lnTo>
                  <a:pt x="5771" y="7023"/>
                </a:lnTo>
                <a:lnTo>
                  <a:pt x="5753" y="6870"/>
                </a:lnTo>
                <a:lnTo>
                  <a:pt x="5751" y="6780"/>
                </a:lnTo>
                <a:lnTo>
                  <a:pt x="5686" y="6685"/>
                </a:lnTo>
                <a:lnTo>
                  <a:pt x="5525" y="6514"/>
                </a:lnTo>
                <a:lnTo>
                  <a:pt x="5506" y="6501"/>
                </a:lnTo>
                <a:lnTo>
                  <a:pt x="5480" y="6612"/>
                </a:lnTo>
                <a:lnTo>
                  <a:pt x="5473" y="6810"/>
                </a:lnTo>
                <a:lnTo>
                  <a:pt x="5502" y="7017"/>
                </a:lnTo>
                <a:lnTo>
                  <a:pt x="5568" y="7207"/>
                </a:lnTo>
                <a:lnTo>
                  <a:pt x="5671" y="7376"/>
                </a:lnTo>
                <a:lnTo>
                  <a:pt x="5741" y="7478"/>
                </a:lnTo>
                <a:lnTo>
                  <a:pt x="5850" y="7578"/>
                </a:lnTo>
                <a:lnTo>
                  <a:pt x="5967" y="7661"/>
                </a:lnTo>
                <a:close/>
                <a:moveTo>
                  <a:pt x="11067" y="7759"/>
                </a:moveTo>
                <a:lnTo>
                  <a:pt x="11043" y="7740"/>
                </a:lnTo>
                <a:lnTo>
                  <a:pt x="11034" y="7729"/>
                </a:lnTo>
                <a:lnTo>
                  <a:pt x="11067" y="7759"/>
                </a:lnTo>
                <a:close/>
                <a:moveTo>
                  <a:pt x="6085" y="7808"/>
                </a:moveTo>
                <a:lnTo>
                  <a:pt x="6054" y="7791"/>
                </a:lnTo>
                <a:lnTo>
                  <a:pt x="6052" y="7800"/>
                </a:lnTo>
                <a:lnTo>
                  <a:pt x="6062" y="7800"/>
                </a:lnTo>
                <a:lnTo>
                  <a:pt x="6085" y="7808"/>
                </a:lnTo>
                <a:close/>
                <a:moveTo>
                  <a:pt x="6820" y="7876"/>
                </a:moveTo>
                <a:lnTo>
                  <a:pt x="6937" y="7870"/>
                </a:lnTo>
                <a:lnTo>
                  <a:pt x="7185" y="7832"/>
                </a:lnTo>
                <a:lnTo>
                  <a:pt x="7435" y="7763"/>
                </a:lnTo>
                <a:lnTo>
                  <a:pt x="7699" y="7665"/>
                </a:lnTo>
                <a:lnTo>
                  <a:pt x="7975" y="7519"/>
                </a:lnTo>
                <a:lnTo>
                  <a:pt x="8249" y="7333"/>
                </a:lnTo>
                <a:lnTo>
                  <a:pt x="8320" y="7272"/>
                </a:lnTo>
                <a:lnTo>
                  <a:pt x="8185" y="7355"/>
                </a:lnTo>
                <a:lnTo>
                  <a:pt x="8023" y="7435"/>
                </a:lnTo>
                <a:lnTo>
                  <a:pt x="7867" y="7465"/>
                </a:lnTo>
                <a:lnTo>
                  <a:pt x="7734" y="7481"/>
                </a:lnTo>
                <a:lnTo>
                  <a:pt x="7609" y="7468"/>
                </a:lnTo>
                <a:lnTo>
                  <a:pt x="7489" y="7436"/>
                </a:lnTo>
                <a:lnTo>
                  <a:pt x="7391" y="7391"/>
                </a:lnTo>
                <a:lnTo>
                  <a:pt x="7323" y="7334"/>
                </a:lnTo>
                <a:lnTo>
                  <a:pt x="7223" y="7224"/>
                </a:lnTo>
                <a:lnTo>
                  <a:pt x="7165" y="7100"/>
                </a:lnTo>
                <a:lnTo>
                  <a:pt x="7139" y="6958"/>
                </a:lnTo>
                <a:lnTo>
                  <a:pt x="7150" y="6822"/>
                </a:lnTo>
                <a:lnTo>
                  <a:pt x="7100" y="6909"/>
                </a:lnTo>
                <a:lnTo>
                  <a:pt x="6988" y="7015"/>
                </a:lnTo>
                <a:lnTo>
                  <a:pt x="6847" y="7087"/>
                </a:lnTo>
                <a:lnTo>
                  <a:pt x="6731" y="7114"/>
                </a:lnTo>
                <a:lnTo>
                  <a:pt x="6607" y="7120"/>
                </a:lnTo>
                <a:lnTo>
                  <a:pt x="6479" y="7093"/>
                </a:lnTo>
                <a:lnTo>
                  <a:pt x="6367" y="7032"/>
                </a:lnTo>
                <a:lnTo>
                  <a:pt x="6279" y="6950"/>
                </a:lnTo>
                <a:lnTo>
                  <a:pt x="6264" y="6930"/>
                </a:lnTo>
                <a:lnTo>
                  <a:pt x="6347" y="7007"/>
                </a:lnTo>
                <a:lnTo>
                  <a:pt x="6448" y="7066"/>
                </a:lnTo>
                <a:lnTo>
                  <a:pt x="6565" y="7109"/>
                </a:lnTo>
                <a:lnTo>
                  <a:pt x="6679" y="7114"/>
                </a:lnTo>
                <a:lnTo>
                  <a:pt x="6806" y="7096"/>
                </a:lnTo>
                <a:lnTo>
                  <a:pt x="6940" y="7028"/>
                </a:lnTo>
                <a:lnTo>
                  <a:pt x="7047" y="6940"/>
                </a:lnTo>
                <a:lnTo>
                  <a:pt x="7126" y="6832"/>
                </a:lnTo>
                <a:lnTo>
                  <a:pt x="7185" y="6706"/>
                </a:lnTo>
                <a:lnTo>
                  <a:pt x="7217" y="6560"/>
                </a:lnTo>
                <a:lnTo>
                  <a:pt x="7228" y="6422"/>
                </a:lnTo>
                <a:lnTo>
                  <a:pt x="7207" y="6281"/>
                </a:lnTo>
                <a:lnTo>
                  <a:pt x="7153" y="6145"/>
                </a:lnTo>
                <a:lnTo>
                  <a:pt x="7090" y="6019"/>
                </a:lnTo>
                <a:lnTo>
                  <a:pt x="6997" y="5904"/>
                </a:lnTo>
                <a:lnTo>
                  <a:pt x="6849" y="5808"/>
                </a:lnTo>
                <a:lnTo>
                  <a:pt x="6681" y="5738"/>
                </a:lnTo>
                <a:lnTo>
                  <a:pt x="6512" y="5719"/>
                </a:lnTo>
                <a:lnTo>
                  <a:pt x="6331" y="5723"/>
                </a:lnTo>
                <a:lnTo>
                  <a:pt x="6160" y="5762"/>
                </a:lnTo>
                <a:lnTo>
                  <a:pt x="5998" y="5841"/>
                </a:lnTo>
                <a:lnTo>
                  <a:pt x="5843" y="5942"/>
                </a:lnTo>
                <a:lnTo>
                  <a:pt x="5725" y="6072"/>
                </a:lnTo>
                <a:lnTo>
                  <a:pt x="5605" y="6233"/>
                </a:lnTo>
                <a:lnTo>
                  <a:pt x="5526" y="6412"/>
                </a:lnTo>
                <a:lnTo>
                  <a:pt x="5519" y="6445"/>
                </a:lnTo>
                <a:lnTo>
                  <a:pt x="5539" y="6460"/>
                </a:lnTo>
                <a:lnTo>
                  <a:pt x="5669" y="6604"/>
                </a:lnTo>
                <a:lnTo>
                  <a:pt x="5753" y="6700"/>
                </a:lnTo>
                <a:lnTo>
                  <a:pt x="5791" y="6552"/>
                </a:lnTo>
                <a:lnTo>
                  <a:pt x="5879" y="6389"/>
                </a:lnTo>
                <a:lnTo>
                  <a:pt x="5999" y="6253"/>
                </a:lnTo>
                <a:lnTo>
                  <a:pt x="6137" y="6142"/>
                </a:lnTo>
                <a:lnTo>
                  <a:pt x="6162" y="6130"/>
                </a:lnTo>
                <a:lnTo>
                  <a:pt x="6061" y="6212"/>
                </a:lnTo>
                <a:lnTo>
                  <a:pt x="5959" y="6307"/>
                </a:lnTo>
                <a:lnTo>
                  <a:pt x="5859" y="6467"/>
                </a:lnTo>
                <a:lnTo>
                  <a:pt x="5795" y="6637"/>
                </a:lnTo>
                <a:lnTo>
                  <a:pt x="5784" y="6736"/>
                </a:lnTo>
                <a:lnTo>
                  <a:pt x="5792" y="6745"/>
                </a:lnTo>
                <a:lnTo>
                  <a:pt x="5890" y="6913"/>
                </a:lnTo>
                <a:lnTo>
                  <a:pt x="5977" y="7096"/>
                </a:lnTo>
                <a:lnTo>
                  <a:pt x="6042" y="7313"/>
                </a:lnTo>
                <a:lnTo>
                  <a:pt x="6066" y="7518"/>
                </a:lnTo>
                <a:lnTo>
                  <a:pt x="6189" y="7634"/>
                </a:lnTo>
                <a:lnTo>
                  <a:pt x="6372" y="7747"/>
                </a:lnTo>
                <a:lnTo>
                  <a:pt x="6570" y="7825"/>
                </a:lnTo>
                <a:lnTo>
                  <a:pt x="6788" y="7876"/>
                </a:lnTo>
                <a:lnTo>
                  <a:pt x="6820" y="7876"/>
                </a:lnTo>
                <a:close/>
                <a:moveTo>
                  <a:pt x="6715" y="7882"/>
                </a:moveTo>
                <a:lnTo>
                  <a:pt x="6775" y="7879"/>
                </a:lnTo>
                <a:lnTo>
                  <a:pt x="6637" y="7862"/>
                </a:lnTo>
                <a:lnTo>
                  <a:pt x="6460" y="7802"/>
                </a:lnTo>
                <a:lnTo>
                  <a:pt x="6293" y="7726"/>
                </a:lnTo>
                <a:lnTo>
                  <a:pt x="6135" y="7620"/>
                </a:lnTo>
                <a:lnTo>
                  <a:pt x="6067" y="7550"/>
                </a:lnTo>
                <a:lnTo>
                  <a:pt x="6063" y="7709"/>
                </a:lnTo>
                <a:lnTo>
                  <a:pt x="6135" y="7742"/>
                </a:lnTo>
                <a:lnTo>
                  <a:pt x="6304" y="7806"/>
                </a:lnTo>
                <a:lnTo>
                  <a:pt x="6503" y="7859"/>
                </a:lnTo>
                <a:lnTo>
                  <a:pt x="6715" y="7882"/>
                </a:lnTo>
                <a:close/>
                <a:moveTo>
                  <a:pt x="4611" y="7934"/>
                </a:moveTo>
                <a:lnTo>
                  <a:pt x="4713" y="7915"/>
                </a:lnTo>
                <a:lnTo>
                  <a:pt x="4818" y="7859"/>
                </a:lnTo>
                <a:lnTo>
                  <a:pt x="4838" y="7838"/>
                </a:lnTo>
                <a:lnTo>
                  <a:pt x="4724" y="7822"/>
                </a:lnTo>
                <a:lnTo>
                  <a:pt x="4524" y="7827"/>
                </a:lnTo>
                <a:lnTo>
                  <a:pt x="4434" y="7848"/>
                </a:lnTo>
                <a:lnTo>
                  <a:pt x="4439" y="7856"/>
                </a:lnTo>
                <a:lnTo>
                  <a:pt x="4521" y="7910"/>
                </a:lnTo>
                <a:lnTo>
                  <a:pt x="4611" y="7934"/>
                </a:lnTo>
                <a:close/>
                <a:moveTo>
                  <a:pt x="11531" y="7965"/>
                </a:moveTo>
                <a:lnTo>
                  <a:pt x="11706" y="7959"/>
                </a:lnTo>
                <a:lnTo>
                  <a:pt x="11898" y="7913"/>
                </a:lnTo>
                <a:lnTo>
                  <a:pt x="12015" y="7860"/>
                </a:lnTo>
                <a:lnTo>
                  <a:pt x="12120" y="7779"/>
                </a:lnTo>
                <a:lnTo>
                  <a:pt x="12204" y="7678"/>
                </a:lnTo>
                <a:lnTo>
                  <a:pt x="12217" y="7654"/>
                </a:lnTo>
                <a:lnTo>
                  <a:pt x="12165" y="7533"/>
                </a:lnTo>
                <a:lnTo>
                  <a:pt x="12077" y="7268"/>
                </a:lnTo>
                <a:lnTo>
                  <a:pt x="11922" y="7334"/>
                </a:lnTo>
                <a:lnTo>
                  <a:pt x="11777" y="7444"/>
                </a:lnTo>
                <a:lnTo>
                  <a:pt x="11658" y="7580"/>
                </a:lnTo>
                <a:lnTo>
                  <a:pt x="11612" y="7660"/>
                </a:lnTo>
                <a:lnTo>
                  <a:pt x="11623" y="7661"/>
                </a:lnTo>
                <a:lnTo>
                  <a:pt x="11723" y="7648"/>
                </a:lnTo>
                <a:lnTo>
                  <a:pt x="11813" y="7601"/>
                </a:lnTo>
                <a:lnTo>
                  <a:pt x="11877" y="7528"/>
                </a:lnTo>
                <a:lnTo>
                  <a:pt x="11879" y="7522"/>
                </a:lnTo>
                <a:lnTo>
                  <a:pt x="11885" y="7524"/>
                </a:lnTo>
                <a:lnTo>
                  <a:pt x="11828" y="7592"/>
                </a:lnTo>
                <a:lnTo>
                  <a:pt x="11750" y="7643"/>
                </a:lnTo>
                <a:lnTo>
                  <a:pt x="11656" y="7682"/>
                </a:lnTo>
                <a:lnTo>
                  <a:pt x="11598" y="7684"/>
                </a:lnTo>
                <a:lnTo>
                  <a:pt x="11562" y="7748"/>
                </a:lnTo>
                <a:lnTo>
                  <a:pt x="11516" y="7896"/>
                </a:lnTo>
                <a:lnTo>
                  <a:pt x="11508" y="7960"/>
                </a:lnTo>
                <a:lnTo>
                  <a:pt x="11531" y="7965"/>
                </a:lnTo>
                <a:close/>
                <a:moveTo>
                  <a:pt x="4081" y="7968"/>
                </a:moveTo>
                <a:lnTo>
                  <a:pt x="4218" y="7888"/>
                </a:lnTo>
                <a:lnTo>
                  <a:pt x="4395" y="7826"/>
                </a:lnTo>
                <a:lnTo>
                  <a:pt x="4407" y="7824"/>
                </a:lnTo>
                <a:lnTo>
                  <a:pt x="4394" y="7806"/>
                </a:lnTo>
                <a:lnTo>
                  <a:pt x="4360" y="7739"/>
                </a:lnTo>
                <a:lnTo>
                  <a:pt x="4349" y="7659"/>
                </a:lnTo>
                <a:lnTo>
                  <a:pt x="4364" y="7579"/>
                </a:lnTo>
                <a:lnTo>
                  <a:pt x="4414" y="7509"/>
                </a:lnTo>
                <a:lnTo>
                  <a:pt x="4483" y="7469"/>
                </a:lnTo>
                <a:lnTo>
                  <a:pt x="4551" y="7455"/>
                </a:lnTo>
                <a:lnTo>
                  <a:pt x="4619" y="7466"/>
                </a:lnTo>
                <a:lnTo>
                  <a:pt x="4686" y="7503"/>
                </a:lnTo>
                <a:lnTo>
                  <a:pt x="4713" y="7535"/>
                </a:lnTo>
                <a:lnTo>
                  <a:pt x="4638" y="7490"/>
                </a:lnTo>
                <a:lnTo>
                  <a:pt x="4543" y="7485"/>
                </a:lnTo>
                <a:lnTo>
                  <a:pt x="4463" y="7522"/>
                </a:lnTo>
                <a:lnTo>
                  <a:pt x="4401" y="7583"/>
                </a:lnTo>
                <a:lnTo>
                  <a:pt x="4376" y="7679"/>
                </a:lnTo>
                <a:lnTo>
                  <a:pt x="4395" y="7780"/>
                </a:lnTo>
                <a:lnTo>
                  <a:pt x="4419" y="7822"/>
                </a:lnTo>
                <a:lnTo>
                  <a:pt x="4583" y="7798"/>
                </a:lnTo>
                <a:lnTo>
                  <a:pt x="4770" y="7795"/>
                </a:lnTo>
                <a:lnTo>
                  <a:pt x="4863" y="7813"/>
                </a:lnTo>
                <a:lnTo>
                  <a:pt x="4888" y="7788"/>
                </a:lnTo>
                <a:lnTo>
                  <a:pt x="4931" y="7696"/>
                </a:lnTo>
                <a:lnTo>
                  <a:pt x="4946" y="7591"/>
                </a:lnTo>
                <a:lnTo>
                  <a:pt x="4932" y="7497"/>
                </a:lnTo>
                <a:lnTo>
                  <a:pt x="4898" y="7405"/>
                </a:lnTo>
                <a:lnTo>
                  <a:pt x="4826" y="7315"/>
                </a:lnTo>
                <a:lnTo>
                  <a:pt x="4739" y="7253"/>
                </a:lnTo>
                <a:lnTo>
                  <a:pt x="4634" y="7213"/>
                </a:lnTo>
                <a:lnTo>
                  <a:pt x="4498" y="7216"/>
                </a:lnTo>
                <a:lnTo>
                  <a:pt x="4362" y="7244"/>
                </a:lnTo>
                <a:lnTo>
                  <a:pt x="4255" y="7306"/>
                </a:lnTo>
                <a:lnTo>
                  <a:pt x="4153" y="7402"/>
                </a:lnTo>
                <a:lnTo>
                  <a:pt x="4087" y="7506"/>
                </a:lnTo>
                <a:lnTo>
                  <a:pt x="4039" y="7642"/>
                </a:lnTo>
                <a:lnTo>
                  <a:pt x="4029" y="7774"/>
                </a:lnTo>
                <a:lnTo>
                  <a:pt x="4061" y="7924"/>
                </a:lnTo>
                <a:lnTo>
                  <a:pt x="4081" y="7968"/>
                </a:lnTo>
                <a:close/>
                <a:moveTo>
                  <a:pt x="11506" y="8201"/>
                </a:moveTo>
                <a:lnTo>
                  <a:pt x="11495" y="8148"/>
                </a:lnTo>
                <a:lnTo>
                  <a:pt x="11491" y="7993"/>
                </a:lnTo>
                <a:lnTo>
                  <a:pt x="11493" y="7980"/>
                </a:lnTo>
                <a:lnTo>
                  <a:pt x="11321" y="7929"/>
                </a:lnTo>
                <a:lnTo>
                  <a:pt x="11158" y="7841"/>
                </a:lnTo>
                <a:lnTo>
                  <a:pt x="11067" y="7759"/>
                </a:lnTo>
                <a:lnTo>
                  <a:pt x="11182" y="7847"/>
                </a:lnTo>
                <a:lnTo>
                  <a:pt x="11347" y="7929"/>
                </a:lnTo>
                <a:lnTo>
                  <a:pt x="11496" y="7958"/>
                </a:lnTo>
                <a:lnTo>
                  <a:pt x="11516" y="7826"/>
                </a:lnTo>
                <a:lnTo>
                  <a:pt x="11577" y="7685"/>
                </a:lnTo>
                <a:lnTo>
                  <a:pt x="11546" y="7686"/>
                </a:lnTo>
                <a:lnTo>
                  <a:pt x="11444" y="7659"/>
                </a:lnTo>
                <a:lnTo>
                  <a:pt x="11350" y="7602"/>
                </a:lnTo>
                <a:lnTo>
                  <a:pt x="11266" y="7528"/>
                </a:lnTo>
                <a:lnTo>
                  <a:pt x="11211" y="7417"/>
                </a:lnTo>
                <a:lnTo>
                  <a:pt x="11181" y="7313"/>
                </a:lnTo>
                <a:lnTo>
                  <a:pt x="11172" y="7201"/>
                </a:lnTo>
                <a:lnTo>
                  <a:pt x="11202" y="7087"/>
                </a:lnTo>
                <a:lnTo>
                  <a:pt x="11254" y="6985"/>
                </a:lnTo>
                <a:lnTo>
                  <a:pt x="11257" y="6982"/>
                </a:lnTo>
                <a:lnTo>
                  <a:pt x="11151" y="6964"/>
                </a:lnTo>
                <a:lnTo>
                  <a:pt x="11032" y="6901"/>
                </a:lnTo>
                <a:lnTo>
                  <a:pt x="10938" y="6818"/>
                </a:lnTo>
                <a:lnTo>
                  <a:pt x="10859" y="6701"/>
                </a:lnTo>
                <a:lnTo>
                  <a:pt x="10816" y="6574"/>
                </a:lnTo>
                <a:lnTo>
                  <a:pt x="10793" y="6439"/>
                </a:lnTo>
                <a:lnTo>
                  <a:pt x="10799" y="6372"/>
                </a:lnTo>
                <a:lnTo>
                  <a:pt x="10786" y="6392"/>
                </a:lnTo>
                <a:lnTo>
                  <a:pt x="10767" y="6432"/>
                </a:lnTo>
                <a:lnTo>
                  <a:pt x="10730" y="6558"/>
                </a:lnTo>
                <a:lnTo>
                  <a:pt x="10702" y="6763"/>
                </a:lnTo>
                <a:lnTo>
                  <a:pt x="10704" y="6975"/>
                </a:lnTo>
                <a:lnTo>
                  <a:pt x="10739" y="7184"/>
                </a:lnTo>
                <a:lnTo>
                  <a:pt x="10813" y="7390"/>
                </a:lnTo>
                <a:lnTo>
                  <a:pt x="10923" y="7586"/>
                </a:lnTo>
                <a:lnTo>
                  <a:pt x="11034" y="7729"/>
                </a:lnTo>
                <a:lnTo>
                  <a:pt x="11028" y="7723"/>
                </a:lnTo>
                <a:lnTo>
                  <a:pt x="10889" y="7545"/>
                </a:lnTo>
                <a:lnTo>
                  <a:pt x="10790" y="7358"/>
                </a:lnTo>
                <a:lnTo>
                  <a:pt x="10721" y="7154"/>
                </a:lnTo>
                <a:lnTo>
                  <a:pt x="10686" y="6945"/>
                </a:lnTo>
                <a:lnTo>
                  <a:pt x="10681" y="6744"/>
                </a:lnTo>
                <a:lnTo>
                  <a:pt x="10708" y="6553"/>
                </a:lnTo>
                <a:lnTo>
                  <a:pt x="10633" y="6706"/>
                </a:lnTo>
                <a:lnTo>
                  <a:pt x="10545" y="6922"/>
                </a:lnTo>
                <a:lnTo>
                  <a:pt x="10525" y="7044"/>
                </a:lnTo>
                <a:lnTo>
                  <a:pt x="10532" y="7239"/>
                </a:lnTo>
                <a:lnTo>
                  <a:pt x="10564" y="7434"/>
                </a:lnTo>
                <a:lnTo>
                  <a:pt x="10639" y="7614"/>
                </a:lnTo>
                <a:lnTo>
                  <a:pt x="10742" y="7783"/>
                </a:lnTo>
                <a:lnTo>
                  <a:pt x="10869" y="7938"/>
                </a:lnTo>
                <a:lnTo>
                  <a:pt x="11029" y="8064"/>
                </a:lnTo>
                <a:lnTo>
                  <a:pt x="11188" y="8144"/>
                </a:lnTo>
                <a:lnTo>
                  <a:pt x="11362" y="8190"/>
                </a:lnTo>
                <a:lnTo>
                  <a:pt x="11506" y="8201"/>
                </a:lnTo>
                <a:close/>
                <a:moveTo>
                  <a:pt x="11532" y="8203"/>
                </a:moveTo>
                <a:lnTo>
                  <a:pt x="11708" y="8172"/>
                </a:lnTo>
                <a:lnTo>
                  <a:pt x="11880" y="8127"/>
                </a:lnTo>
                <a:lnTo>
                  <a:pt x="12041" y="8028"/>
                </a:lnTo>
                <a:lnTo>
                  <a:pt x="12186" y="7892"/>
                </a:lnTo>
                <a:lnTo>
                  <a:pt x="12265" y="7769"/>
                </a:lnTo>
                <a:lnTo>
                  <a:pt x="12233" y="7694"/>
                </a:lnTo>
                <a:lnTo>
                  <a:pt x="12231" y="7698"/>
                </a:lnTo>
                <a:lnTo>
                  <a:pt x="12156" y="7788"/>
                </a:lnTo>
                <a:lnTo>
                  <a:pt x="12060" y="7859"/>
                </a:lnTo>
                <a:lnTo>
                  <a:pt x="11955" y="7915"/>
                </a:lnTo>
                <a:lnTo>
                  <a:pt x="11842" y="7956"/>
                </a:lnTo>
                <a:lnTo>
                  <a:pt x="11666" y="7987"/>
                </a:lnTo>
                <a:lnTo>
                  <a:pt x="11505" y="7981"/>
                </a:lnTo>
                <a:lnTo>
                  <a:pt x="11495" y="8052"/>
                </a:lnTo>
                <a:lnTo>
                  <a:pt x="11518" y="8202"/>
                </a:lnTo>
                <a:lnTo>
                  <a:pt x="11532" y="8203"/>
                </a:lnTo>
                <a:close/>
                <a:moveTo>
                  <a:pt x="5519" y="8277"/>
                </a:moveTo>
                <a:lnTo>
                  <a:pt x="5580" y="8163"/>
                </a:lnTo>
                <a:lnTo>
                  <a:pt x="5684" y="8061"/>
                </a:lnTo>
                <a:lnTo>
                  <a:pt x="5807" y="7984"/>
                </a:lnTo>
                <a:lnTo>
                  <a:pt x="5887" y="7959"/>
                </a:lnTo>
                <a:lnTo>
                  <a:pt x="5939" y="7826"/>
                </a:lnTo>
                <a:lnTo>
                  <a:pt x="5941" y="7816"/>
                </a:lnTo>
                <a:lnTo>
                  <a:pt x="5923" y="7815"/>
                </a:lnTo>
                <a:lnTo>
                  <a:pt x="5823" y="7828"/>
                </a:lnTo>
                <a:lnTo>
                  <a:pt x="5729" y="7867"/>
                </a:lnTo>
                <a:lnTo>
                  <a:pt x="5597" y="7929"/>
                </a:lnTo>
                <a:lnTo>
                  <a:pt x="5499" y="8032"/>
                </a:lnTo>
                <a:lnTo>
                  <a:pt x="5432" y="8135"/>
                </a:lnTo>
                <a:lnTo>
                  <a:pt x="5519" y="8275"/>
                </a:lnTo>
                <a:lnTo>
                  <a:pt x="5519" y="8277"/>
                </a:lnTo>
                <a:close/>
                <a:moveTo>
                  <a:pt x="6948" y="8342"/>
                </a:moveTo>
                <a:lnTo>
                  <a:pt x="6966" y="8276"/>
                </a:lnTo>
                <a:lnTo>
                  <a:pt x="6954" y="8222"/>
                </a:lnTo>
                <a:lnTo>
                  <a:pt x="6914" y="8179"/>
                </a:lnTo>
                <a:lnTo>
                  <a:pt x="6859" y="8145"/>
                </a:lnTo>
                <a:lnTo>
                  <a:pt x="6804" y="8131"/>
                </a:lnTo>
                <a:lnTo>
                  <a:pt x="6730" y="8143"/>
                </a:lnTo>
                <a:lnTo>
                  <a:pt x="6659" y="8195"/>
                </a:lnTo>
                <a:lnTo>
                  <a:pt x="6614" y="8267"/>
                </a:lnTo>
                <a:lnTo>
                  <a:pt x="6621" y="8243"/>
                </a:lnTo>
                <a:lnTo>
                  <a:pt x="6664" y="8177"/>
                </a:lnTo>
                <a:lnTo>
                  <a:pt x="6724" y="8142"/>
                </a:lnTo>
                <a:lnTo>
                  <a:pt x="6794" y="8122"/>
                </a:lnTo>
                <a:lnTo>
                  <a:pt x="6869" y="8129"/>
                </a:lnTo>
                <a:lnTo>
                  <a:pt x="6937" y="8166"/>
                </a:lnTo>
                <a:lnTo>
                  <a:pt x="6963" y="8211"/>
                </a:lnTo>
                <a:lnTo>
                  <a:pt x="6972" y="8278"/>
                </a:lnTo>
                <a:lnTo>
                  <a:pt x="6956" y="8338"/>
                </a:lnTo>
                <a:lnTo>
                  <a:pt x="6948" y="8342"/>
                </a:lnTo>
                <a:close/>
                <a:moveTo>
                  <a:pt x="4739" y="8353"/>
                </a:moveTo>
                <a:lnTo>
                  <a:pt x="4915" y="8322"/>
                </a:lnTo>
                <a:lnTo>
                  <a:pt x="5069" y="8247"/>
                </a:lnTo>
                <a:lnTo>
                  <a:pt x="5205" y="8148"/>
                </a:lnTo>
                <a:lnTo>
                  <a:pt x="5293" y="8044"/>
                </a:lnTo>
                <a:lnTo>
                  <a:pt x="5291" y="8042"/>
                </a:lnTo>
                <a:lnTo>
                  <a:pt x="5126" y="7934"/>
                </a:lnTo>
                <a:lnTo>
                  <a:pt x="4935" y="7852"/>
                </a:lnTo>
                <a:lnTo>
                  <a:pt x="4889" y="7845"/>
                </a:lnTo>
                <a:lnTo>
                  <a:pt x="4834" y="7896"/>
                </a:lnTo>
                <a:lnTo>
                  <a:pt x="4744" y="7943"/>
                </a:lnTo>
                <a:lnTo>
                  <a:pt x="4644" y="7955"/>
                </a:lnTo>
                <a:lnTo>
                  <a:pt x="4545" y="7942"/>
                </a:lnTo>
                <a:lnTo>
                  <a:pt x="4442" y="7870"/>
                </a:lnTo>
                <a:lnTo>
                  <a:pt x="4427" y="7850"/>
                </a:lnTo>
                <a:lnTo>
                  <a:pt x="4332" y="7873"/>
                </a:lnTo>
                <a:lnTo>
                  <a:pt x="4157" y="7949"/>
                </a:lnTo>
                <a:lnTo>
                  <a:pt x="4093" y="7993"/>
                </a:lnTo>
                <a:lnTo>
                  <a:pt x="4118" y="8049"/>
                </a:lnTo>
                <a:lnTo>
                  <a:pt x="4210" y="8163"/>
                </a:lnTo>
                <a:lnTo>
                  <a:pt x="4322" y="8250"/>
                </a:lnTo>
                <a:lnTo>
                  <a:pt x="4451" y="8323"/>
                </a:lnTo>
                <a:lnTo>
                  <a:pt x="4587" y="8345"/>
                </a:lnTo>
                <a:lnTo>
                  <a:pt x="4739" y="8353"/>
                </a:lnTo>
                <a:close/>
                <a:moveTo>
                  <a:pt x="5913" y="8366"/>
                </a:moveTo>
                <a:lnTo>
                  <a:pt x="5980" y="8306"/>
                </a:lnTo>
                <a:lnTo>
                  <a:pt x="6056" y="8288"/>
                </a:lnTo>
                <a:lnTo>
                  <a:pt x="5971" y="8317"/>
                </a:lnTo>
                <a:lnTo>
                  <a:pt x="5913" y="8366"/>
                </a:lnTo>
                <a:close/>
                <a:moveTo>
                  <a:pt x="5575" y="8408"/>
                </a:moveTo>
                <a:lnTo>
                  <a:pt x="5606" y="8382"/>
                </a:lnTo>
                <a:lnTo>
                  <a:pt x="5753" y="8215"/>
                </a:lnTo>
                <a:lnTo>
                  <a:pt x="5861" y="8024"/>
                </a:lnTo>
                <a:lnTo>
                  <a:pt x="5881" y="7975"/>
                </a:lnTo>
                <a:lnTo>
                  <a:pt x="5874" y="7976"/>
                </a:lnTo>
                <a:lnTo>
                  <a:pt x="5751" y="8027"/>
                </a:lnTo>
                <a:lnTo>
                  <a:pt x="5646" y="8109"/>
                </a:lnTo>
                <a:lnTo>
                  <a:pt x="5566" y="8217"/>
                </a:lnTo>
                <a:lnTo>
                  <a:pt x="5530" y="8301"/>
                </a:lnTo>
                <a:lnTo>
                  <a:pt x="5575" y="8408"/>
                </a:lnTo>
                <a:close/>
                <a:moveTo>
                  <a:pt x="12648" y="8445"/>
                </a:moveTo>
                <a:lnTo>
                  <a:pt x="12669" y="8402"/>
                </a:lnTo>
                <a:lnTo>
                  <a:pt x="12666" y="8417"/>
                </a:lnTo>
                <a:lnTo>
                  <a:pt x="12648" y="8445"/>
                </a:lnTo>
                <a:close/>
                <a:moveTo>
                  <a:pt x="5880" y="8447"/>
                </a:moveTo>
                <a:lnTo>
                  <a:pt x="5880" y="8441"/>
                </a:lnTo>
                <a:lnTo>
                  <a:pt x="5913" y="8366"/>
                </a:lnTo>
                <a:lnTo>
                  <a:pt x="5880" y="8447"/>
                </a:lnTo>
                <a:close/>
                <a:moveTo>
                  <a:pt x="5485" y="8485"/>
                </a:moveTo>
                <a:lnTo>
                  <a:pt x="5543" y="8436"/>
                </a:lnTo>
                <a:lnTo>
                  <a:pt x="5522" y="8360"/>
                </a:lnTo>
                <a:lnTo>
                  <a:pt x="5512" y="8342"/>
                </a:lnTo>
                <a:lnTo>
                  <a:pt x="5501" y="8367"/>
                </a:lnTo>
                <a:lnTo>
                  <a:pt x="5485" y="8485"/>
                </a:lnTo>
                <a:close/>
                <a:moveTo>
                  <a:pt x="3658" y="8525"/>
                </a:moveTo>
                <a:lnTo>
                  <a:pt x="3663" y="8508"/>
                </a:lnTo>
                <a:lnTo>
                  <a:pt x="3669" y="8496"/>
                </a:lnTo>
                <a:lnTo>
                  <a:pt x="3658" y="8525"/>
                </a:lnTo>
                <a:close/>
                <a:moveTo>
                  <a:pt x="6397" y="8562"/>
                </a:moveTo>
                <a:lnTo>
                  <a:pt x="6406" y="8547"/>
                </a:lnTo>
                <a:lnTo>
                  <a:pt x="6404" y="8553"/>
                </a:lnTo>
                <a:lnTo>
                  <a:pt x="6397" y="8562"/>
                </a:lnTo>
                <a:close/>
                <a:moveTo>
                  <a:pt x="5351" y="8571"/>
                </a:moveTo>
                <a:lnTo>
                  <a:pt x="5433" y="8529"/>
                </a:lnTo>
                <a:lnTo>
                  <a:pt x="5462" y="8505"/>
                </a:lnTo>
                <a:lnTo>
                  <a:pt x="5462" y="8440"/>
                </a:lnTo>
                <a:lnTo>
                  <a:pt x="5502" y="8325"/>
                </a:lnTo>
                <a:lnTo>
                  <a:pt x="5420" y="8185"/>
                </a:lnTo>
                <a:lnTo>
                  <a:pt x="5411" y="8175"/>
                </a:lnTo>
                <a:lnTo>
                  <a:pt x="5365" y="8273"/>
                </a:lnTo>
                <a:lnTo>
                  <a:pt x="5348" y="8410"/>
                </a:lnTo>
                <a:lnTo>
                  <a:pt x="5348" y="8558"/>
                </a:lnTo>
                <a:lnTo>
                  <a:pt x="5351" y="8571"/>
                </a:lnTo>
                <a:close/>
                <a:moveTo>
                  <a:pt x="6928" y="8657"/>
                </a:moveTo>
                <a:lnTo>
                  <a:pt x="7029" y="8646"/>
                </a:lnTo>
                <a:lnTo>
                  <a:pt x="7131" y="8602"/>
                </a:lnTo>
                <a:lnTo>
                  <a:pt x="7165" y="8579"/>
                </a:lnTo>
                <a:lnTo>
                  <a:pt x="7351" y="8352"/>
                </a:lnTo>
                <a:lnTo>
                  <a:pt x="7617" y="8049"/>
                </a:lnTo>
                <a:lnTo>
                  <a:pt x="7879" y="7763"/>
                </a:lnTo>
                <a:lnTo>
                  <a:pt x="8129" y="7495"/>
                </a:lnTo>
                <a:lnTo>
                  <a:pt x="8289" y="7327"/>
                </a:lnTo>
                <a:lnTo>
                  <a:pt x="8054" y="7514"/>
                </a:lnTo>
                <a:lnTo>
                  <a:pt x="7765" y="7682"/>
                </a:lnTo>
                <a:lnTo>
                  <a:pt x="7486" y="7815"/>
                </a:lnTo>
                <a:lnTo>
                  <a:pt x="7218" y="7905"/>
                </a:lnTo>
                <a:lnTo>
                  <a:pt x="6968" y="7949"/>
                </a:lnTo>
                <a:lnTo>
                  <a:pt x="6865" y="7954"/>
                </a:lnTo>
                <a:lnTo>
                  <a:pt x="6914" y="7960"/>
                </a:lnTo>
                <a:lnTo>
                  <a:pt x="7005" y="8003"/>
                </a:lnTo>
                <a:lnTo>
                  <a:pt x="7065" y="8071"/>
                </a:lnTo>
                <a:lnTo>
                  <a:pt x="7100" y="8157"/>
                </a:lnTo>
                <a:lnTo>
                  <a:pt x="7090" y="8244"/>
                </a:lnTo>
                <a:lnTo>
                  <a:pt x="7056" y="8325"/>
                </a:lnTo>
                <a:lnTo>
                  <a:pt x="6990" y="8379"/>
                </a:lnTo>
                <a:lnTo>
                  <a:pt x="6907" y="8402"/>
                </a:lnTo>
                <a:lnTo>
                  <a:pt x="6992" y="8373"/>
                </a:lnTo>
                <a:lnTo>
                  <a:pt x="7059" y="8313"/>
                </a:lnTo>
                <a:lnTo>
                  <a:pt x="7085" y="8237"/>
                </a:lnTo>
                <a:lnTo>
                  <a:pt x="7088" y="8154"/>
                </a:lnTo>
                <a:lnTo>
                  <a:pt x="7053" y="8067"/>
                </a:lnTo>
                <a:lnTo>
                  <a:pt x="6987" y="7999"/>
                </a:lnTo>
                <a:lnTo>
                  <a:pt x="6906" y="7965"/>
                </a:lnTo>
                <a:lnTo>
                  <a:pt x="6853" y="7954"/>
                </a:lnTo>
                <a:lnTo>
                  <a:pt x="6773" y="7958"/>
                </a:lnTo>
                <a:lnTo>
                  <a:pt x="6717" y="7973"/>
                </a:lnTo>
                <a:lnTo>
                  <a:pt x="6765" y="7958"/>
                </a:lnTo>
                <a:lnTo>
                  <a:pt x="6740" y="7959"/>
                </a:lnTo>
                <a:lnTo>
                  <a:pt x="6512" y="7945"/>
                </a:lnTo>
                <a:lnTo>
                  <a:pt x="6324" y="7902"/>
                </a:lnTo>
                <a:lnTo>
                  <a:pt x="6263" y="7881"/>
                </a:lnTo>
                <a:lnTo>
                  <a:pt x="6343" y="7952"/>
                </a:lnTo>
                <a:lnTo>
                  <a:pt x="6425" y="8031"/>
                </a:lnTo>
                <a:lnTo>
                  <a:pt x="6488" y="8137"/>
                </a:lnTo>
                <a:lnTo>
                  <a:pt x="6524" y="8247"/>
                </a:lnTo>
                <a:lnTo>
                  <a:pt x="6526" y="8212"/>
                </a:lnTo>
                <a:lnTo>
                  <a:pt x="6566" y="8107"/>
                </a:lnTo>
                <a:lnTo>
                  <a:pt x="6626" y="8026"/>
                </a:lnTo>
                <a:lnTo>
                  <a:pt x="6717" y="7973"/>
                </a:lnTo>
                <a:lnTo>
                  <a:pt x="6638" y="8029"/>
                </a:lnTo>
                <a:lnTo>
                  <a:pt x="6572" y="8108"/>
                </a:lnTo>
                <a:lnTo>
                  <a:pt x="6536" y="8221"/>
                </a:lnTo>
                <a:lnTo>
                  <a:pt x="6535" y="8284"/>
                </a:lnTo>
                <a:lnTo>
                  <a:pt x="6543" y="8358"/>
                </a:lnTo>
                <a:lnTo>
                  <a:pt x="6566" y="8428"/>
                </a:lnTo>
                <a:lnTo>
                  <a:pt x="6629" y="8528"/>
                </a:lnTo>
                <a:lnTo>
                  <a:pt x="6725" y="8605"/>
                </a:lnTo>
                <a:lnTo>
                  <a:pt x="6744" y="8614"/>
                </a:lnTo>
                <a:lnTo>
                  <a:pt x="6714" y="8596"/>
                </a:lnTo>
                <a:lnTo>
                  <a:pt x="6647" y="8533"/>
                </a:lnTo>
                <a:lnTo>
                  <a:pt x="6610" y="8453"/>
                </a:lnTo>
                <a:lnTo>
                  <a:pt x="6592" y="8377"/>
                </a:lnTo>
                <a:lnTo>
                  <a:pt x="6605" y="8303"/>
                </a:lnTo>
                <a:lnTo>
                  <a:pt x="6614" y="8267"/>
                </a:lnTo>
                <a:lnTo>
                  <a:pt x="6600" y="8347"/>
                </a:lnTo>
                <a:lnTo>
                  <a:pt x="6615" y="8435"/>
                </a:lnTo>
                <a:lnTo>
                  <a:pt x="6654" y="8509"/>
                </a:lnTo>
                <a:lnTo>
                  <a:pt x="6722" y="8591"/>
                </a:lnTo>
                <a:lnTo>
                  <a:pt x="6819" y="8636"/>
                </a:lnTo>
                <a:lnTo>
                  <a:pt x="6919" y="8656"/>
                </a:lnTo>
                <a:lnTo>
                  <a:pt x="6928" y="8657"/>
                </a:lnTo>
                <a:close/>
                <a:moveTo>
                  <a:pt x="3606" y="8699"/>
                </a:moveTo>
                <a:lnTo>
                  <a:pt x="3638" y="8578"/>
                </a:lnTo>
                <a:lnTo>
                  <a:pt x="3658" y="8525"/>
                </a:lnTo>
                <a:lnTo>
                  <a:pt x="3606" y="8699"/>
                </a:lnTo>
                <a:close/>
                <a:moveTo>
                  <a:pt x="12374" y="8708"/>
                </a:moveTo>
                <a:lnTo>
                  <a:pt x="12470" y="8649"/>
                </a:lnTo>
                <a:lnTo>
                  <a:pt x="12581" y="8543"/>
                </a:lnTo>
                <a:lnTo>
                  <a:pt x="12648" y="8445"/>
                </a:lnTo>
                <a:lnTo>
                  <a:pt x="12604" y="8530"/>
                </a:lnTo>
                <a:lnTo>
                  <a:pt x="12508" y="8627"/>
                </a:lnTo>
                <a:lnTo>
                  <a:pt x="12385" y="8704"/>
                </a:lnTo>
                <a:lnTo>
                  <a:pt x="12374" y="8708"/>
                </a:lnTo>
                <a:close/>
                <a:moveTo>
                  <a:pt x="6121" y="8723"/>
                </a:moveTo>
                <a:lnTo>
                  <a:pt x="6034" y="8713"/>
                </a:lnTo>
                <a:lnTo>
                  <a:pt x="5962" y="8668"/>
                </a:lnTo>
                <a:lnTo>
                  <a:pt x="5901" y="8607"/>
                </a:lnTo>
                <a:lnTo>
                  <a:pt x="5869" y="8534"/>
                </a:lnTo>
                <a:lnTo>
                  <a:pt x="5877" y="8453"/>
                </a:lnTo>
                <a:lnTo>
                  <a:pt x="5880" y="8447"/>
                </a:lnTo>
                <a:lnTo>
                  <a:pt x="5873" y="8516"/>
                </a:lnTo>
                <a:lnTo>
                  <a:pt x="5903" y="8601"/>
                </a:lnTo>
                <a:lnTo>
                  <a:pt x="5968" y="8670"/>
                </a:lnTo>
                <a:lnTo>
                  <a:pt x="6061" y="8707"/>
                </a:lnTo>
                <a:lnTo>
                  <a:pt x="6161" y="8720"/>
                </a:lnTo>
                <a:lnTo>
                  <a:pt x="6257" y="8694"/>
                </a:lnTo>
                <a:lnTo>
                  <a:pt x="6344" y="8634"/>
                </a:lnTo>
                <a:lnTo>
                  <a:pt x="6397" y="8562"/>
                </a:lnTo>
                <a:lnTo>
                  <a:pt x="6369" y="8614"/>
                </a:lnTo>
                <a:lnTo>
                  <a:pt x="6286" y="8683"/>
                </a:lnTo>
                <a:lnTo>
                  <a:pt x="6212" y="8721"/>
                </a:lnTo>
                <a:lnTo>
                  <a:pt x="6121" y="8723"/>
                </a:lnTo>
                <a:close/>
                <a:moveTo>
                  <a:pt x="12294" y="8743"/>
                </a:moveTo>
                <a:lnTo>
                  <a:pt x="12374" y="8708"/>
                </a:lnTo>
                <a:lnTo>
                  <a:pt x="12332" y="8735"/>
                </a:lnTo>
                <a:lnTo>
                  <a:pt x="12294" y="8743"/>
                </a:lnTo>
                <a:close/>
                <a:moveTo>
                  <a:pt x="12186" y="8768"/>
                </a:moveTo>
                <a:lnTo>
                  <a:pt x="12294" y="8743"/>
                </a:lnTo>
                <a:lnTo>
                  <a:pt x="12247" y="8764"/>
                </a:lnTo>
                <a:lnTo>
                  <a:pt x="12186" y="8768"/>
                </a:lnTo>
                <a:close/>
                <a:moveTo>
                  <a:pt x="12174" y="8770"/>
                </a:moveTo>
                <a:lnTo>
                  <a:pt x="12159" y="8770"/>
                </a:lnTo>
                <a:lnTo>
                  <a:pt x="12186" y="8768"/>
                </a:lnTo>
                <a:lnTo>
                  <a:pt x="12174" y="8770"/>
                </a:lnTo>
                <a:close/>
                <a:moveTo>
                  <a:pt x="5576" y="8853"/>
                </a:moveTo>
                <a:lnTo>
                  <a:pt x="5592" y="8732"/>
                </a:lnTo>
                <a:lnTo>
                  <a:pt x="5583" y="8649"/>
                </a:lnTo>
                <a:lnTo>
                  <a:pt x="5581" y="8652"/>
                </a:lnTo>
                <a:lnTo>
                  <a:pt x="5510" y="8704"/>
                </a:lnTo>
                <a:lnTo>
                  <a:pt x="5559" y="8832"/>
                </a:lnTo>
                <a:lnTo>
                  <a:pt x="5576" y="8853"/>
                </a:lnTo>
                <a:close/>
                <a:moveTo>
                  <a:pt x="13501" y="8874"/>
                </a:moveTo>
                <a:lnTo>
                  <a:pt x="13562" y="8704"/>
                </a:lnTo>
                <a:lnTo>
                  <a:pt x="13598" y="8495"/>
                </a:lnTo>
                <a:lnTo>
                  <a:pt x="13603" y="8278"/>
                </a:lnTo>
                <a:lnTo>
                  <a:pt x="13576" y="8065"/>
                </a:lnTo>
                <a:lnTo>
                  <a:pt x="13501" y="7859"/>
                </a:lnTo>
                <a:lnTo>
                  <a:pt x="13392" y="7663"/>
                </a:lnTo>
                <a:lnTo>
                  <a:pt x="13280" y="7524"/>
                </a:lnTo>
                <a:lnTo>
                  <a:pt x="13131" y="7407"/>
                </a:lnTo>
                <a:lnTo>
                  <a:pt x="12978" y="7329"/>
                </a:lnTo>
                <a:lnTo>
                  <a:pt x="12804" y="7257"/>
                </a:lnTo>
                <a:lnTo>
                  <a:pt x="12628" y="7217"/>
                </a:lnTo>
                <a:lnTo>
                  <a:pt x="12442" y="7214"/>
                </a:lnTo>
                <a:lnTo>
                  <a:pt x="12351" y="7219"/>
                </a:lnTo>
                <a:lnTo>
                  <a:pt x="12354" y="7229"/>
                </a:lnTo>
                <a:lnTo>
                  <a:pt x="12375" y="7370"/>
                </a:lnTo>
                <a:lnTo>
                  <a:pt x="12363" y="7514"/>
                </a:lnTo>
                <a:lnTo>
                  <a:pt x="12333" y="7654"/>
                </a:lnTo>
                <a:lnTo>
                  <a:pt x="12323" y="7673"/>
                </a:lnTo>
                <a:lnTo>
                  <a:pt x="12472" y="7955"/>
                </a:lnTo>
                <a:lnTo>
                  <a:pt x="12662" y="8211"/>
                </a:lnTo>
                <a:lnTo>
                  <a:pt x="12877" y="8447"/>
                </a:lnTo>
                <a:lnTo>
                  <a:pt x="13125" y="8654"/>
                </a:lnTo>
                <a:lnTo>
                  <a:pt x="13394" y="8827"/>
                </a:lnTo>
                <a:lnTo>
                  <a:pt x="13501" y="8874"/>
                </a:lnTo>
                <a:close/>
                <a:moveTo>
                  <a:pt x="5555" y="8954"/>
                </a:moveTo>
                <a:lnTo>
                  <a:pt x="5565" y="8931"/>
                </a:lnTo>
                <a:lnTo>
                  <a:pt x="5571" y="8888"/>
                </a:lnTo>
                <a:lnTo>
                  <a:pt x="5508" y="8781"/>
                </a:lnTo>
                <a:lnTo>
                  <a:pt x="5490" y="8719"/>
                </a:lnTo>
                <a:lnTo>
                  <a:pt x="5421" y="8769"/>
                </a:lnTo>
                <a:lnTo>
                  <a:pt x="5468" y="8860"/>
                </a:lnTo>
                <a:lnTo>
                  <a:pt x="5555" y="8954"/>
                </a:lnTo>
                <a:close/>
                <a:moveTo>
                  <a:pt x="13550" y="8984"/>
                </a:moveTo>
                <a:lnTo>
                  <a:pt x="13509" y="8968"/>
                </a:lnTo>
                <a:lnTo>
                  <a:pt x="13502" y="8983"/>
                </a:lnTo>
                <a:lnTo>
                  <a:pt x="13550" y="8984"/>
                </a:lnTo>
                <a:close/>
                <a:moveTo>
                  <a:pt x="6198" y="9142"/>
                </a:moveTo>
                <a:lnTo>
                  <a:pt x="6356" y="9126"/>
                </a:lnTo>
                <a:lnTo>
                  <a:pt x="6531" y="9075"/>
                </a:lnTo>
                <a:lnTo>
                  <a:pt x="6693" y="8995"/>
                </a:lnTo>
                <a:lnTo>
                  <a:pt x="6877" y="8883"/>
                </a:lnTo>
                <a:lnTo>
                  <a:pt x="7019" y="8757"/>
                </a:lnTo>
                <a:lnTo>
                  <a:pt x="7086" y="8674"/>
                </a:lnTo>
                <a:lnTo>
                  <a:pt x="7138" y="8612"/>
                </a:lnTo>
                <a:lnTo>
                  <a:pt x="7068" y="8644"/>
                </a:lnTo>
                <a:lnTo>
                  <a:pt x="6973" y="8664"/>
                </a:lnTo>
                <a:lnTo>
                  <a:pt x="6883" y="8666"/>
                </a:lnTo>
                <a:lnTo>
                  <a:pt x="6858" y="8660"/>
                </a:lnTo>
                <a:lnTo>
                  <a:pt x="6834" y="8653"/>
                </a:lnTo>
                <a:lnTo>
                  <a:pt x="6792" y="8642"/>
                </a:lnTo>
                <a:lnTo>
                  <a:pt x="6762" y="8634"/>
                </a:lnTo>
                <a:lnTo>
                  <a:pt x="6674" y="8579"/>
                </a:lnTo>
                <a:lnTo>
                  <a:pt x="6602" y="8509"/>
                </a:lnTo>
                <a:lnTo>
                  <a:pt x="6551" y="8411"/>
                </a:lnTo>
                <a:lnTo>
                  <a:pt x="6547" y="8399"/>
                </a:lnTo>
                <a:lnTo>
                  <a:pt x="6549" y="8417"/>
                </a:lnTo>
                <a:lnTo>
                  <a:pt x="6522" y="8545"/>
                </a:lnTo>
                <a:lnTo>
                  <a:pt x="6475" y="8674"/>
                </a:lnTo>
                <a:lnTo>
                  <a:pt x="6395" y="8782"/>
                </a:lnTo>
                <a:lnTo>
                  <a:pt x="6295" y="8871"/>
                </a:lnTo>
                <a:lnTo>
                  <a:pt x="6164" y="8927"/>
                </a:lnTo>
                <a:lnTo>
                  <a:pt x="6088" y="8946"/>
                </a:lnTo>
                <a:lnTo>
                  <a:pt x="6019" y="8941"/>
                </a:lnTo>
                <a:lnTo>
                  <a:pt x="5932" y="8930"/>
                </a:lnTo>
                <a:lnTo>
                  <a:pt x="5869" y="8901"/>
                </a:lnTo>
                <a:lnTo>
                  <a:pt x="5806" y="8872"/>
                </a:lnTo>
                <a:lnTo>
                  <a:pt x="5787" y="8822"/>
                </a:lnTo>
                <a:lnTo>
                  <a:pt x="5793" y="8772"/>
                </a:lnTo>
                <a:lnTo>
                  <a:pt x="5815" y="8739"/>
                </a:lnTo>
                <a:lnTo>
                  <a:pt x="5860" y="8738"/>
                </a:lnTo>
                <a:lnTo>
                  <a:pt x="5911" y="8764"/>
                </a:lnTo>
                <a:lnTo>
                  <a:pt x="5982" y="8789"/>
                </a:lnTo>
                <a:lnTo>
                  <a:pt x="6058" y="8816"/>
                </a:lnTo>
                <a:lnTo>
                  <a:pt x="6140" y="8824"/>
                </a:lnTo>
                <a:lnTo>
                  <a:pt x="6229" y="8803"/>
                </a:lnTo>
                <a:lnTo>
                  <a:pt x="6322" y="8744"/>
                </a:lnTo>
                <a:lnTo>
                  <a:pt x="6427" y="8636"/>
                </a:lnTo>
                <a:lnTo>
                  <a:pt x="6486" y="8510"/>
                </a:lnTo>
                <a:lnTo>
                  <a:pt x="6509" y="8375"/>
                </a:lnTo>
                <a:lnTo>
                  <a:pt x="6488" y="8234"/>
                </a:lnTo>
                <a:lnTo>
                  <a:pt x="6441" y="8093"/>
                </a:lnTo>
                <a:lnTo>
                  <a:pt x="6443" y="8113"/>
                </a:lnTo>
                <a:lnTo>
                  <a:pt x="6437" y="8086"/>
                </a:lnTo>
                <a:lnTo>
                  <a:pt x="6419" y="8055"/>
                </a:lnTo>
                <a:lnTo>
                  <a:pt x="6307" y="7942"/>
                </a:lnTo>
                <a:lnTo>
                  <a:pt x="6176" y="7856"/>
                </a:lnTo>
                <a:lnTo>
                  <a:pt x="6047" y="7822"/>
                </a:lnTo>
                <a:lnTo>
                  <a:pt x="6024" y="7941"/>
                </a:lnTo>
                <a:lnTo>
                  <a:pt x="6076" y="7939"/>
                </a:lnTo>
                <a:lnTo>
                  <a:pt x="6219" y="7983"/>
                </a:lnTo>
                <a:lnTo>
                  <a:pt x="6302" y="8037"/>
                </a:lnTo>
                <a:lnTo>
                  <a:pt x="6374" y="8127"/>
                </a:lnTo>
                <a:lnTo>
                  <a:pt x="6428" y="8218"/>
                </a:lnTo>
                <a:lnTo>
                  <a:pt x="6446" y="8320"/>
                </a:lnTo>
                <a:lnTo>
                  <a:pt x="6445" y="8422"/>
                </a:lnTo>
                <a:lnTo>
                  <a:pt x="6418" y="8524"/>
                </a:lnTo>
                <a:lnTo>
                  <a:pt x="6406" y="8547"/>
                </a:lnTo>
                <a:lnTo>
                  <a:pt x="6428" y="8463"/>
                </a:lnTo>
                <a:lnTo>
                  <a:pt x="6435" y="8362"/>
                </a:lnTo>
                <a:lnTo>
                  <a:pt x="6421" y="8268"/>
                </a:lnTo>
                <a:lnTo>
                  <a:pt x="6387" y="8176"/>
                </a:lnTo>
                <a:lnTo>
                  <a:pt x="6334" y="8084"/>
                </a:lnTo>
                <a:lnTo>
                  <a:pt x="6261" y="8020"/>
                </a:lnTo>
                <a:lnTo>
                  <a:pt x="6138" y="7975"/>
                </a:lnTo>
                <a:lnTo>
                  <a:pt x="6021" y="7956"/>
                </a:lnTo>
                <a:lnTo>
                  <a:pt x="6020" y="7957"/>
                </a:lnTo>
                <a:lnTo>
                  <a:pt x="5944" y="8149"/>
                </a:lnTo>
                <a:lnTo>
                  <a:pt x="5856" y="8338"/>
                </a:lnTo>
                <a:lnTo>
                  <a:pt x="5729" y="8504"/>
                </a:lnTo>
                <a:lnTo>
                  <a:pt x="5619" y="8614"/>
                </a:lnTo>
                <a:lnTo>
                  <a:pt x="5614" y="8770"/>
                </a:lnTo>
                <a:lnTo>
                  <a:pt x="5588" y="8868"/>
                </a:lnTo>
                <a:lnTo>
                  <a:pt x="5661" y="8956"/>
                </a:lnTo>
                <a:lnTo>
                  <a:pt x="5728" y="9019"/>
                </a:lnTo>
                <a:lnTo>
                  <a:pt x="5811" y="9072"/>
                </a:lnTo>
                <a:lnTo>
                  <a:pt x="5930" y="9110"/>
                </a:lnTo>
                <a:lnTo>
                  <a:pt x="6057" y="9137"/>
                </a:lnTo>
                <a:lnTo>
                  <a:pt x="6198" y="9142"/>
                </a:lnTo>
                <a:close/>
                <a:moveTo>
                  <a:pt x="6171" y="9219"/>
                </a:moveTo>
                <a:lnTo>
                  <a:pt x="6342" y="9206"/>
                </a:lnTo>
                <a:lnTo>
                  <a:pt x="6516" y="9155"/>
                </a:lnTo>
                <a:lnTo>
                  <a:pt x="6675" y="9087"/>
                </a:lnTo>
                <a:lnTo>
                  <a:pt x="6823" y="8991"/>
                </a:lnTo>
                <a:lnTo>
                  <a:pt x="6849" y="8967"/>
                </a:lnTo>
                <a:lnTo>
                  <a:pt x="6949" y="8843"/>
                </a:lnTo>
                <a:lnTo>
                  <a:pt x="6782" y="8974"/>
                </a:lnTo>
                <a:lnTo>
                  <a:pt x="6621" y="9073"/>
                </a:lnTo>
                <a:lnTo>
                  <a:pt x="6456" y="9139"/>
                </a:lnTo>
                <a:lnTo>
                  <a:pt x="6298" y="9175"/>
                </a:lnTo>
                <a:lnTo>
                  <a:pt x="6153" y="9188"/>
                </a:lnTo>
                <a:lnTo>
                  <a:pt x="6021" y="9179"/>
                </a:lnTo>
                <a:lnTo>
                  <a:pt x="5900" y="9147"/>
                </a:lnTo>
                <a:lnTo>
                  <a:pt x="5797" y="9101"/>
                </a:lnTo>
                <a:lnTo>
                  <a:pt x="5721" y="9049"/>
                </a:lnTo>
                <a:lnTo>
                  <a:pt x="5592" y="8925"/>
                </a:lnTo>
                <a:lnTo>
                  <a:pt x="5579" y="8902"/>
                </a:lnTo>
                <a:lnTo>
                  <a:pt x="5568" y="8944"/>
                </a:lnTo>
                <a:lnTo>
                  <a:pt x="5560" y="8960"/>
                </a:lnTo>
                <a:lnTo>
                  <a:pt x="5578" y="8979"/>
                </a:lnTo>
                <a:lnTo>
                  <a:pt x="5701" y="9076"/>
                </a:lnTo>
                <a:lnTo>
                  <a:pt x="5854" y="9154"/>
                </a:lnTo>
                <a:lnTo>
                  <a:pt x="6008" y="9201"/>
                </a:lnTo>
                <a:lnTo>
                  <a:pt x="6171" y="9219"/>
                </a:lnTo>
                <a:close/>
                <a:moveTo>
                  <a:pt x="5090" y="9636"/>
                </a:moveTo>
                <a:lnTo>
                  <a:pt x="5374" y="9633"/>
                </a:lnTo>
                <a:lnTo>
                  <a:pt x="5646" y="9601"/>
                </a:lnTo>
                <a:lnTo>
                  <a:pt x="5927" y="9534"/>
                </a:lnTo>
                <a:lnTo>
                  <a:pt x="6196" y="9444"/>
                </a:lnTo>
                <a:lnTo>
                  <a:pt x="6452" y="9325"/>
                </a:lnTo>
                <a:lnTo>
                  <a:pt x="6677" y="9189"/>
                </a:lnTo>
                <a:lnTo>
                  <a:pt x="6791" y="9040"/>
                </a:lnTo>
                <a:lnTo>
                  <a:pt x="6708" y="9109"/>
                </a:lnTo>
                <a:lnTo>
                  <a:pt x="6570" y="9169"/>
                </a:lnTo>
                <a:lnTo>
                  <a:pt x="6420" y="9226"/>
                </a:lnTo>
                <a:lnTo>
                  <a:pt x="6267" y="9244"/>
                </a:lnTo>
                <a:lnTo>
                  <a:pt x="6094" y="9243"/>
                </a:lnTo>
                <a:lnTo>
                  <a:pt x="5934" y="9214"/>
                </a:lnTo>
                <a:lnTo>
                  <a:pt x="5775" y="9159"/>
                </a:lnTo>
                <a:lnTo>
                  <a:pt x="5637" y="9072"/>
                </a:lnTo>
                <a:lnTo>
                  <a:pt x="5546" y="8991"/>
                </a:lnTo>
                <a:lnTo>
                  <a:pt x="5495" y="9099"/>
                </a:lnTo>
                <a:lnTo>
                  <a:pt x="5490" y="9117"/>
                </a:lnTo>
                <a:lnTo>
                  <a:pt x="5481" y="9127"/>
                </a:lnTo>
                <a:lnTo>
                  <a:pt x="5541" y="8987"/>
                </a:lnTo>
                <a:lnTo>
                  <a:pt x="5512" y="8962"/>
                </a:lnTo>
                <a:lnTo>
                  <a:pt x="5412" y="8826"/>
                </a:lnTo>
                <a:lnTo>
                  <a:pt x="5394" y="8784"/>
                </a:lnTo>
                <a:lnTo>
                  <a:pt x="5222" y="8866"/>
                </a:lnTo>
                <a:lnTo>
                  <a:pt x="5005" y="8931"/>
                </a:lnTo>
                <a:lnTo>
                  <a:pt x="4883" y="8957"/>
                </a:lnTo>
                <a:lnTo>
                  <a:pt x="4755" y="8955"/>
                </a:lnTo>
                <a:lnTo>
                  <a:pt x="4617" y="8939"/>
                </a:lnTo>
                <a:lnTo>
                  <a:pt x="4485" y="8904"/>
                </a:lnTo>
                <a:lnTo>
                  <a:pt x="4363" y="8853"/>
                </a:lnTo>
                <a:lnTo>
                  <a:pt x="4251" y="8791"/>
                </a:lnTo>
                <a:lnTo>
                  <a:pt x="4173" y="8719"/>
                </a:lnTo>
                <a:lnTo>
                  <a:pt x="4119" y="8634"/>
                </a:lnTo>
                <a:lnTo>
                  <a:pt x="4109" y="8548"/>
                </a:lnTo>
                <a:lnTo>
                  <a:pt x="4131" y="8464"/>
                </a:lnTo>
                <a:lnTo>
                  <a:pt x="4179" y="8405"/>
                </a:lnTo>
                <a:lnTo>
                  <a:pt x="4232" y="8400"/>
                </a:lnTo>
                <a:lnTo>
                  <a:pt x="4295" y="8404"/>
                </a:lnTo>
                <a:lnTo>
                  <a:pt x="4364" y="8435"/>
                </a:lnTo>
                <a:lnTo>
                  <a:pt x="4455" y="8478"/>
                </a:lnTo>
                <a:lnTo>
                  <a:pt x="4536" y="8538"/>
                </a:lnTo>
                <a:lnTo>
                  <a:pt x="4644" y="8592"/>
                </a:lnTo>
                <a:lnTo>
                  <a:pt x="4749" y="8633"/>
                </a:lnTo>
                <a:lnTo>
                  <a:pt x="4870" y="8664"/>
                </a:lnTo>
                <a:lnTo>
                  <a:pt x="5002" y="8673"/>
                </a:lnTo>
                <a:lnTo>
                  <a:pt x="5129" y="8655"/>
                </a:lnTo>
                <a:lnTo>
                  <a:pt x="5276" y="8610"/>
                </a:lnTo>
                <a:lnTo>
                  <a:pt x="5328" y="8583"/>
                </a:lnTo>
                <a:lnTo>
                  <a:pt x="5318" y="8525"/>
                </a:lnTo>
                <a:lnTo>
                  <a:pt x="5324" y="8378"/>
                </a:lnTo>
                <a:lnTo>
                  <a:pt x="5349" y="8237"/>
                </a:lnTo>
                <a:lnTo>
                  <a:pt x="5393" y="8155"/>
                </a:lnTo>
                <a:lnTo>
                  <a:pt x="5324" y="8079"/>
                </a:lnTo>
                <a:lnTo>
                  <a:pt x="5277" y="8141"/>
                </a:lnTo>
                <a:lnTo>
                  <a:pt x="5160" y="8245"/>
                </a:lnTo>
                <a:lnTo>
                  <a:pt x="5025" y="8319"/>
                </a:lnTo>
                <a:lnTo>
                  <a:pt x="4876" y="8370"/>
                </a:lnTo>
                <a:lnTo>
                  <a:pt x="4737" y="8385"/>
                </a:lnTo>
                <a:lnTo>
                  <a:pt x="4606" y="8370"/>
                </a:lnTo>
                <a:lnTo>
                  <a:pt x="4474" y="8335"/>
                </a:lnTo>
                <a:lnTo>
                  <a:pt x="4348" y="8276"/>
                </a:lnTo>
                <a:lnTo>
                  <a:pt x="4234" y="8195"/>
                </a:lnTo>
                <a:lnTo>
                  <a:pt x="4136" y="8105"/>
                </a:lnTo>
                <a:lnTo>
                  <a:pt x="4080" y="8002"/>
                </a:lnTo>
                <a:lnTo>
                  <a:pt x="4000" y="8056"/>
                </a:lnTo>
                <a:lnTo>
                  <a:pt x="3861" y="8193"/>
                </a:lnTo>
                <a:lnTo>
                  <a:pt x="3747" y="8337"/>
                </a:lnTo>
                <a:lnTo>
                  <a:pt x="3669" y="8496"/>
                </a:lnTo>
                <a:lnTo>
                  <a:pt x="3703" y="8403"/>
                </a:lnTo>
                <a:lnTo>
                  <a:pt x="3797" y="8241"/>
                </a:lnTo>
                <a:lnTo>
                  <a:pt x="3917" y="8105"/>
                </a:lnTo>
                <a:lnTo>
                  <a:pt x="4059" y="7981"/>
                </a:lnTo>
                <a:lnTo>
                  <a:pt x="4067" y="7976"/>
                </a:lnTo>
                <a:lnTo>
                  <a:pt x="4021" y="7856"/>
                </a:lnTo>
                <a:lnTo>
                  <a:pt x="4006" y="7717"/>
                </a:lnTo>
                <a:lnTo>
                  <a:pt x="4024" y="7574"/>
                </a:lnTo>
                <a:lnTo>
                  <a:pt x="4077" y="7446"/>
                </a:lnTo>
                <a:lnTo>
                  <a:pt x="4155" y="7344"/>
                </a:lnTo>
                <a:lnTo>
                  <a:pt x="4264" y="7251"/>
                </a:lnTo>
                <a:lnTo>
                  <a:pt x="4374" y="7196"/>
                </a:lnTo>
                <a:lnTo>
                  <a:pt x="4501" y="7178"/>
                </a:lnTo>
                <a:lnTo>
                  <a:pt x="4622" y="7184"/>
                </a:lnTo>
                <a:lnTo>
                  <a:pt x="4738" y="7234"/>
                </a:lnTo>
                <a:lnTo>
                  <a:pt x="4844" y="7319"/>
                </a:lnTo>
                <a:lnTo>
                  <a:pt x="4911" y="7408"/>
                </a:lnTo>
                <a:lnTo>
                  <a:pt x="4962" y="7505"/>
                </a:lnTo>
                <a:lnTo>
                  <a:pt x="4987" y="7608"/>
                </a:lnTo>
                <a:lnTo>
                  <a:pt x="4963" y="7724"/>
                </a:lnTo>
                <a:lnTo>
                  <a:pt x="4912" y="7823"/>
                </a:lnTo>
                <a:lnTo>
                  <a:pt x="4954" y="7831"/>
                </a:lnTo>
                <a:lnTo>
                  <a:pt x="5131" y="7890"/>
                </a:lnTo>
                <a:lnTo>
                  <a:pt x="5290" y="7996"/>
                </a:lnTo>
                <a:lnTo>
                  <a:pt x="5314" y="8019"/>
                </a:lnTo>
                <a:lnTo>
                  <a:pt x="5317" y="8016"/>
                </a:lnTo>
                <a:lnTo>
                  <a:pt x="5407" y="7866"/>
                </a:lnTo>
                <a:lnTo>
                  <a:pt x="5458" y="7700"/>
                </a:lnTo>
                <a:lnTo>
                  <a:pt x="5482" y="7532"/>
                </a:lnTo>
                <a:lnTo>
                  <a:pt x="5473" y="7350"/>
                </a:lnTo>
                <a:lnTo>
                  <a:pt x="5422" y="7176"/>
                </a:lnTo>
                <a:lnTo>
                  <a:pt x="5336" y="7012"/>
                </a:lnTo>
                <a:lnTo>
                  <a:pt x="5231" y="6874"/>
                </a:lnTo>
                <a:lnTo>
                  <a:pt x="5089" y="6754"/>
                </a:lnTo>
                <a:lnTo>
                  <a:pt x="4939" y="6663"/>
                </a:lnTo>
                <a:lnTo>
                  <a:pt x="4771" y="6593"/>
                </a:lnTo>
                <a:lnTo>
                  <a:pt x="4590" y="6545"/>
                </a:lnTo>
                <a:lnTo>
                  <a:pt x="4405" y="6542"/>
                </a:lnTo>
                <a:lnTo>
                  <a:pt x="4207" y="6560"/>
                </a:lnTo>
                <a:lnTo>
                  <a:pt x="4022" y="6628"/>
                </a:lnTo>
                <a:lnTo>
                  <a:pt x="3837" y="6720"/>
                </a:lnTo>
                <a:lnTo>
                  <a:pt x="3677" y="6839"/>
                </a:lnTo>
                <a:lnTo>
                  <a:pt x="3532" y="6975"/>
                </a:lnTo>
                <a:lnTo>
                  <a:pt x="3418" y="7138"/>
                </a:lnTo>
                <a:lnTo>
                  <a:pt x="3326" y="7319"/>
                </a:lnTo>
                <a:lnTo>
                  <a:pt x="3251" y="7531"/>
                </a:lnTo>
                <a:lnTo>
                  <a:pt x="3209" y="7764"/>
                </a:lnTo>
                <a:lnTo>
                  <a:pt x="3206" y="7995"/>
                </a:lnTo>
                <a:lnTo>
                  <a:pt x="3252" y="8213"/>
                </a:lnTo>
                <a:lnTo>
                  <a:pt x="3321" y="8437"/>
                </a:lnTo>
                <a:lnTo>
                  <a:pt x="3435" y="8641"/>
                </a:lnTo>
                <a:lnTo>
                  <a:pt x="3413" y="8628"/>
                </a:lnTo>
                <a:lnTo>
                  <a:pt x="3399" y="8606"/>
                </a:lnTo>
                <a:lnTo>
                  <a:pt x="3315" y="8461"/>
                </a:lnTo>
                <a:lnTo>
                  <a:pt x="3252" y="8310"/>
                </a:lnTo>
                <a:lnTo>
                  <a:pt x="3190" y="8081"/>
                </a:lnTo>
                <a:lnTo>
                  <a:pt x="3179" y="7853"/>
                </a:lnTo>
                <a:lnTo>
                  <a:pt x="3194" y="7625"/>
                </a:lnTo>
                <a:lnTo>
                  <a:pt x="3245" y="7407"/>
                </a:lnTo>
                <a:lnTo>
                  <a:pt x="3339" y="7194"/>
                </a:lnTo>
                <a:lnTo>
                  <a:pt x="3467" y="7003"/>
                </a:lnTo>
                <a:lnTo>
                  <a:pt x="3603" y="6852"/>
                </a:lnTo>
                <a:lnTo>
                  <a:pt x="3758" y="6725"/>
                </a:lnTo>
                <a:lnTo>
                  <a:pt x="3927" y="6622"/>
                </a:lnTo>
                <a:lnTo>
                  <a:pt x="4106" y="6553"/>
                </a:lnTo>
                <a:lnTo>
                  <a:pt x="4303" y="6515"/>
                </a:lnTo>
                <a:lnTo>
                  <a:pt x="4496" y="6514"/>
                </a:lnTo>
                <a:lnTo>
                  <a:pt x="4699" y="6548"/>
                </a:lnTo>
                <a:lnTo>
                  <a:pt x="4869" y="6612"/>
                </a:lnTo>
                <a:lnTo>
                  <a:pt x="5031" y="6706"/>
                </a:lnTo>
                <a:lnTo>
                  <a:pt x="5176" y="6815"/>
                </a:lnTo>
                <a:lnTo>
                  <a:pt x="5307" y="6952"/>
                </a:lnTo>
                <a:lnTo>
                  <a:pt x="5402" y="7106"/>
                </a:lnTo>
                <a:lnTo>
                  <a:pt x="5479" y="7274"/>
                </a:lnTo>
                <a:lnTo>
                  <a:pt x="5503" y="7429"/>
                </a:lnTo>
                <a:lnTo>
                  <a:pt x="5509" y="7578"/>
                </a:lnTo>
                <a:lnTo>
                  <a:pt x="5481" y="7732"/>
                </a:lnTo>
                <a:lnTo>
                  <a:pt x="5436" y="7880"/>
                </a:lnTo>
                <a:lnTo>
                  <a:pt x="5366" y="8023"/>
                </a:lnTo>
                <a:lnTo>
                  <a:pt x="5346" y="8049"/>
                </a:lnTo>
                <a:lnTo>
                  <a:pt x="5416" y="8114"/>
                </a:lnTo>
                <a:lnTo>
                  <a:pt x="5423" y="8102"/>
                </a:lnTo>
                <a:lnTo>
                  <a:pt x="5512" y="7984"/>
                </a:lnTo>
                <a:lnTo>
                  <a:pt x="5624" y="7898"/>
                </a:lnTo>
                <a:lnTo>
                  <a:pt x="5752" y="7828"/>
                </a:lnTo>
                <a:lnTo>
                  <a:pt x="5903" y="7791"/>
                </a:lnTo>
                <a:lnTo>
                  <a:pt x="5945" y="7793"/>
                </a:lnTo>
                <a:lnTo>
                  <a:pt x="5955" y="7732"/>
                </a:lnTo>
                <a:lnTo>
                  <a:pt x="5854" y="7662"/>
                </a:lnTo>
                <a:lnTo>
                  <a:pt x="5746" y="7557"/>
                </a:lnTo>
                <a:lnTo>
                  <a:pt x="5617" y="7388"/>
                </a:lnTo>
                <a:lnTo>
                  <a:pt x="5514" y="7193"/>
                </a:lnTo>
                <a:lnTo>
                  <a:pt x="5453" y="6984"/>
                </a:lnTo>
                <a:lnTo>
                  <a:pt x="5425" y="6771"/>
                </a:lnTo>
                <a:lnTo>
                  <a:pt x="5449" y="6559"/>
                </a:lnTo>
                <a:lnTo>
                  <a:pt x="5473" y="6477"/>
                </a:lnTo>
                <a:lnTo>
                  <a:pt x="5341" y="6382"/>
                </a:lnTo>
                <a:lnTo>
                  <a:pt x="5155" y="6282"/>
                </a:lnTo>
                <a:lnTo>
                  <a:pt x="4949" y="6209"/>
                </a:lnTo>
                <a:lnTo>
                  <a:pt x="4764" y="6179"/>
                </a:lnTo>
                <a:lnTo>
                  <a:pt x="4571" y="6180"/>
                </a:lnTo>
                <a:lnTo>
                  <a:pt x="4377" y="6206"/>
                </a:lnTo>
                <a:lnTo>
                  <a:pt x="4197" y="6255"/>
                </a:lnTo>
                <a:lnTo>
                  <a:pt x="3983" y="6334"/>
                </a:lnTo>
                <a:lnTo>
                  <a:pt x="3780" y="6448"/>
                </a:lnTo>
                <a:lnTo>
                  <a:pt x="3605" y="6601"/>
                </a:lnTo>
                <a:lnTo>
                  <a:pt x="3464" y="6770"/>
                </a:lnTo>
                <a:lnTo>
                  <a:pt x="3338" y="6956"/>
                </a:lnTo>
                <a:lnTo>
                  <a:pt x="3231" y="7166"/>
                </a:lnTo>
                <a:lnTo>
                  <a:pt x="3167" y="7387"/>
                </a:lnTo>
                <a:lnTo>
                  <a:pt x="3134" y="7610"/>
                </a:lnTo>
                <a:lnTo>
                  <a:pt x="3131" y="7840"/>
                </a:lnTo>
                <a:lnTo>
                  <a:pt x="3154" y="8072"/>
                </a:lnTo>
                <a:lnTo>
                  <a:pt x="3208" y="8305"/>
                </a:lnTo>
                <a:lnTo>
                  <a:pt x="3299" y="8521"/>
                </a:lnTo>
                <a:lnTo>
                  <a:pt x="3417" y="8733"/>
                </a:lnTo>
                <a:lnTo>
                  <a:pt x="3562" y="8911"/>
                </a:lnTo>
                <a:lnTo>
                  <a:pt x="3591" y="8759"/>
                </a:lnTo>
                <a:lnTo>
                  <a:pt x="3606" y="8699"/>
                </a:lnTo>
                <a:lnTo>
                  <a:pt x="3574" y="8896"/>
                </a:lnTo>
                <a:lnTo>
                  <a:pt x="3575" y="8925"/>
                </a:lnTo>
                <a:lnTo>
                  <a:pt x="3730" y="9085"/>
                </a:lnTo>
                <a:lnTo>
                  <a:pt x="3917" y="9231"/>
                </a:lnTo>
                <a:lnTo>
                  <a:pt x="4114" y="9360"/>
                </a:lnTo>
                <a:lnTo>
                  <a:pt x="4330" y="9468"/>
                </a:lnTo>
                <a:lnTo>
                  <a:pt x="4553" y="9552"/>
                </a:lnTo>
                <a:lnTo>
                  <a:pt x="4813" y="9614"/>
                </a:lnTo>
                <a:lnTo>
                  <a:pt x="5090" y="9636"/>
                </a:lnTo>
                <a:close/>
                <a:moveTo>
                  <a:pt x="11301" y="9666"/>
                </a:moveTo>
                <a:lnTo>
                  <a:pt x="11510" y="9535"/>
                </a:lnTo>
                <a:lnTo>
                  <a:pt x="11756" y="9432"/>
                </a:lnTo>
                <a:lnTo>
                  <a:pt x="12017" y="9346"/>
                </a:lnTo>
                <a:lnTo>
                  <a:pt x="12290" y="9309"/>
                </a:lnTo>
                <a:lnTo>
                  <a:pt x="12553" y="9288"/>
                </a:lnTo>
                <a:lnTo>
                  <a:pt x="12826" y="9302"/>
                </a:lnTo>
                <a:lnTo>
                  <a:pt x="13048" y="9335"/>
                </a:lnTo>
                <a:lnTo>
                  <a:pt x="13050" y="9258"/>
                </a:lnTo>
                <a:lnTo>
                  <a:pt x="13084" y="9177"/>
                </a:lnTo>
                <a:lnTo>
                  <a:pt x="13134" y="9106"/>
                </a:lnTo>
                <a:lnTo>
                  <a:pt x="13215" y="9044"/>
                </a:lnTo>
                <a:lnTo>
                  <a:pt x="13323" y="9002"/>
                </a:lnTo>
                <a:lnTo>
                  <a:pt x="13444" y="8982"/>
                </a:lnTo>
                <a:lnTo>
                  <a:pt x="13450" y="8982"/>
                </a:lnTo>
                <a:lnTo>
                  <a:pt x="13467" y="8950"/>
                </a:lnTo>
                <a:lnTo>
                  <a:pt x="13378" y="8913"/>
                </a:lnTo>
                <a:lnTo>
                  <a:pt x="13104" y="8758"/>
                </a:lnTo>
                <a:lnTo>
                  <a:pt x="12866" y="8560"/>
                </a:lnTo>
                <a:lnTo>
                  <a:pt x="12676" y="8374"/>
                </a:lnTo>
                <a:lnTo>
                  <a:pt x="12671" y="8399"/>
                </a:lnTo>
                <a:lnTo>
                  <a:pt x="12669" y="8402"/>
                </a:lnTo>
                <a:lnTo>
                  <a:pt x="12676" y="8374"/>
                </a:lnTo>
                <a:lnTo>
                  <a:pt x="12641" y="8340"/>
                </a:lnTo>
                <a:lnTo>
                  <a:pt x="12450" y="8090"/>
                </a:lnTo>
                <a:lnTo>
                  <a:pt x="12288" y="7823"/>
                </a:lnTo>
                <a:lnTo>
                  <a:pt x="12270" y="7779"/>
                </a:lnTo>
                <a:lnTo>
                  <a:pt x="12252" y="7813"/>
                </a:lnTo>
                <a:lnTo>
                  <a:pt x="12139" y="7951"/>
                </a:lnTo>
                <a:lnTo>
                  <a:pt x="12000" y="8062"/>
                </a:lnTo>
                <a:lnTo>
                  <a:pt x="11848" y="8151"/>
                </a:lnTo>
                <a:lnTo>
                  <a:pt x="11679" y="8209"/>
                </a:lnTo>
                <a:lnTo>
                  <a:pt x="11523" y="8219"/>
                </a:lnTo>
                <a:lnTo>
                  <a:pt x="11564" y="8353"/>
                </a:lnTo>
                <a:lnTo>
                  <a:pt x="11642" y="8495"/>
                </a:lnTo>
                <a:lnTo>
                  <a:pt x="11746" y="8613"/>
                </a:lnTo>
                <a:lnTo>
                  <a:pt x="11876" y="8705"/>
                </a:lnTo>
                <a:lnTo>
                  <a:pt x="12016" y="8761"/>
                </a:lnTo>
                <a:lnTo>
                  <a:pt x="12159" y="8770"/>
                </a:lnTo>
                <a:lnTo>
                  <a:pt x="12109" y="8773"/>
                </a:lnTo>
                <a:lnTo>
                  <a:pt x="11972" y="8756"/>
                </a:lnTo>
                <a:lnTo>
                  <a:pt x="11834" y="8694"/>
                </a:lnTo>
                <a:lnTo>
                  <a:pt x="11700" y="8594"/>
                </a:lnTo>
                <a:lnTo>
                  <a:pt x="11599" y="8465"/>
                </a:lnTo>
                <a:lnTo>
                  <a:pt x="11530" y="8312"/>
                </a:lnTo>
                <a:lnTo>
                  <a:pt x="11510" y="8220"/>
                </a:lnTo>
                <a:lnTo>
                  <a:pt x="11502" y="8221"/>
                </a:lnTo>
                <a:lnTo>
                  <a:pt x="11332" y="8208"/>
                </a:lnTo>
                <a:lnTo>
                  <a:pt x="11159" y="8156"/>
                </a:lnTo>
                <a:lnTo>
                  <a:pt x="11007" y="8071"/>
                </a:lnTo>
                <a:lnTo>
                  <a:pt x="10841" y="7944"/>
                </a:lnTo>
                <a:lnTo>
                  <a:pt x="10712" y="7801"/>
                </a:lnTo>
                <a:lnTo>
                  <a:pt x="10620" y="7635"/>
                </a:lnTo>
                <a:lnTo>
                  <a:pt x="10552" y="7456"/>
                </a:lnTo>
                <a:lnTo>
                  <a:pt x="10519" y="7261"/>
                </a:lnTo>
                <a:lnTo>
                  <a:pt x="10517" y="7074"/>
                </a:lnTo>
                <a:lnTo>
                  <a:pt x="10533" y="6950"/>
                </a:lnTo>
                <a:lnTo>
                  <a:pt x="10507" y="7014"/>
                </a:lnTo>
                <a:lnTo>
                  <a:pt x="10422" y="7313"/>
                </a:lnTo>
                <a:lnTo>
                  <a:pt x="10378" y="7604"/>
                </a:lnTo>
                <a:lnTo>
                  <a:pt x="10352" y="7873"/>
                </a:lnTo>
                <a:lnTo>
                  <a:pt x="10353" y="8137"/>
                </a:lnTo>
                <a:lnTo>
                  <a:pt x="10389" y="8391"/>
                </a:lnTo>
                <a:lnTo>
                  <a:pt x="10439" y="8617"/>
                </a:lnTo>
                <a:lnTo>
                  <a:pt x="10512" y="8829"/>
                </a:lnTo>
                <a:lnTo>
                  <a:pt x="10599" y="9012"/>
                </a:lnTo>
                <a:lnTo>
                  <a:pt x="10698" y="9174"/>
                </a:lnTo>
                <a:lnTo>
                  <a:pt x="10804" y="9311"/>
                </a:lnTo>
                <a:lnTo>
                  <a:pt x="10916" y="9424"/>
                </a:lnTo>
                <a:lnTo>
                  <a:pt x="11110" y="9565"/>
                </a:lnTo>
                <a:lnTo>
                  <a:pt x="11301" y="9666"/>
                </a:lnTo>
                <a:close/>
                <a:moveTo>
                  <a:pt x="11460" y="9735"/>
                </a:moveTo>
                <a:lnTo>
                  <a:pt x="11507" y="9695"/>
                </a:lnTo>
                <a:lnTo>
                  <a:pt x="11709" y="9562"/>
                </a:lnTo>
                <a:lnTo>
                  <a:pt x="11929" y="9459"/>
                </a:lnTo>
                <a:lnTo>
                  <a:pt x="12161" y="9384"/>
                </a:lnTo>
                <a:lnTo>
                  <a:pt x="12161" y="9384"/>
                </a:lnTo>
                <a:lnTo>
                  <a:pt x="12161" y="9384"/>
                </a:lnTo>
                <a:lnTo>
                  <a:pt x="11889" y="9442"/>
                </a:lnTo>
                <a:lnTo>
                  <a:pt x="11638" y="9537"/>
                </a:lnTo>
                <a:lnTo>
                  <a:pt x="11394" y="9659"/>
                </a:lnTo>
                <a:lnTo>
                  <a:pt x="11350" y="9690"/>
                </a:lnTo>
                <a:lnTo>
                  <a:pt x="11460" y="9735"/>
                </a:lnTo>
                <a:close/>
                <a:moveTo>
                  <a:pt x="12023" y="9837"/>
                </a:moveTo>
                <a:lnTo>
                  <a:pt x="12251" y="9830"/>
                </a:lnTo>
                <a:lnTo>
                  <a:pt x="12310" y="9797"/>
                </a:lnTo>
                <a:lnTo>
                  <a:pt x="12495" y="9729"/>
                </a:lnTo>
                <a:lnTo>
                  <a:pt x="12719" y="9685"/>
                </a:lnTo>
                <a:lnTo>
                  <a:pt x="12727" y="9686"/>
                </a:lnTo>
                <a:lnTo>
                  <a:pt x="12931" y="9561"/>
                </a:lnTo>
                <a:lnTo>
                  <a:pt x="13070" y="9464"/>
                </a:lnTo>
                <a:lnTo>
                  <a:pt x="13057" y="9408"/>
                </a:lnTo>
                <a:lnTo>
                  <a:pt x="12964" y="9390"/>
                </a:lnTo>
                <a:lnTo>
                  <a:pt x="12910" y="9383"/>
                </a:lnTo>
                <a:lnTo>
                  <a:pt x="12807" y="9374"/>
                </a:lnTo>
                <a:lnTo>
                  <a:pt x="12562" y="9374"/>
                </a:lnTo>
                <a:lnTo>
                  <a:pt x="12318" y="9400"/>
                </a:lnTo>
                <a:lnTo>
                  <a:pt x="12075" y="9465"/>
                </a:lnTo>
                <a:lnTo>
                  <a:pt x="11848" y="9547"/>
                </a:lnTo>
                <a:lnTo>
                  <a:pt x="11631" y="9663"/>
                </a:lnTo>
                <a:lnTo>
                  <a:pt x="11505" y="9753"/>
                </a:lnTo>
                <a:lnTo>
                  <a:pt x="11545" y="9769"/>
                </a:lnTo>
                <a:lnTo>
                  <a:pt x="11781" y="9825"/>
                </a:lnTo>
                <a:lnTo>
                  <a:pt x="12023" y="9837"/>
                </a:lnTo>
                <a:close/>
                <a:moveTo>
                  <a:pt x="10516" y="9891"/>
                </a:moveTo>
                <a:lnTo>
                  <a:pt x="10498" y="9861"/>
                </a:lnTo>
                <a:lnTo>
                  <a:pt x="10509" y="9870"/>
                </a:lnTo>
                <a:lnTo>
                  <a:pt x="10516" y="9891"/>
                </a:lnTo>
                <a:close/>
                <a:moveTo>
                  <a:pt x="10946" y="9967"/>
                </a:moveTo>
                <a:lnTo>
                  <a:pt x="11045" y="9863"/>
                </a:lnTo>
                <a:lnTo>
                  <a:pt x="11235" y="9713"/>
                </a:lnTo>
                <a:lnTo>
                  <a:pt x="11210" y="9700"/>
                </a:lnTo>
                <a:lnTo>
                  <a:pt x="11003" y="9582"/>
                </a:lnTo>
                <a:lnTo>
                  <a:pt x="10822" y="9438"/>
                </a:lnTo>
                <a:lnTo>
                  <a:pt x="10723" y="9335"/>
                </a:lnTo>
                <a:lnTo>
                  <a:pt x="10785" y="9454"/>
                </a:lnTo>
                <a:lnTo>
                  <a:pt x="10847" y="9611"/>
                </a:lnTo>
                <a:lnTo>
                  <a:pt x="10895" y="9772"/>
                </a:lnTo>
                <a:lnTo>
                  <a:pt x="10938" y="9925"/>
                </a:lnTo>
                <a:lnTo>
                  <a:pt x="10946" y="9967"/>
                </a:lnTo>
                <a:close/>
                <a:moveTo>
                  <a:pt x="10491" y="10058"/>
                </a:moveTo>
                <a:lnTo>
                  <a:pt x="10519" y="10001"/>
                </a:lnTo>
                <a:lnTo>
                  <a:pt x="10531" y="9934"/>
                </a:lnTo>
                <a:lnTo>
                  <a:pt x="10516" y="9891"/>
                </a:lnTo>
                <a:lnTo>
                  <a:pt x="10534" y="9922"/>
                </a:lnTo>
                <a:lnTo>
                  <a:pt x="10535" y="9992"/>
                </a:lnTo>
                <a:lnTo>
                  <a:pt x="10499" y="10054"/>
                </a:lnTo>
                <a:lnTo>
                  <a:pt x="10491" y="10058"/>
                </a:lnTo>
                <a:close/>
                <a:moveTo>
                  <a:pt x="10385" y="10088"/>
                </a:moveTo>
                <a:lnTo>
                  <a:pt x="10381" y="10087"/>
                </a:lnTo>
                <a:lnTo>
                  <a:pt x="10336" y="10063"/>
                </a:lnTo>
                <a:lnTo>
                  <a:pt x="10385" y="10088"/>
                </a:lnTo>
                <a:close/>
                <a:moveTo>
                  <a:pt x="10393" y="10089"/>
                </a:moveTo>
                <a:lnTo>
                  <a:pt x="10387" y="10089"/>
                </a:lnTo>
                <a:lnTo>
                  <a:pt x="10385" y="10088"/>
                </a:lnTo>
                <a:lnTo>
                  <a:pt x="10393" y="10089"/>
                </a:lnTo>
                <a:close/>
                <a:moveTo>
                  <a:pt x="10431" y="10094"/>
                </a:moveTo>
                <a:lnTo>
                  <a:pt x="10393" y="10089"/>
                </a:lnTo>
                <a:lnTo>
                  <a:pt x="10438" y="10089"/>
                </a:lnTo>
                <a:lnTo>
                  <a:pt x="10431" y="10094"/>
                </a:lnTo>
                <a:close/>
                <a:moveTo>
                  <a:pt x="10235" y="10134"/>
                </a:moveTo>
                <a:lnTo>
                  <a:pt x="10206" y="10117"/>
                </a:lnTo>
                <a:lnTo>
                  <a:pt x="10224" y="10123"/>
                </a:lnTo>
                <a:lnTo>
                  <a:pt x="10235" y="10134"/>
                </a:lnTo>
                <a:close/>
                <a:moveTo>
                  <a:pt x="1421" y="10229"/>
                </a:moveTo>
                <a:lnTo>
                  <a:pt x="1424" y="10222"/>
                </a:lnTo>
                <a:lnTo>
                  <a:pt x="1423" y="10228"/>
                </a:lnTo>
                <a:lnTo>
                  <a:pt x="1421" y="10229"/>
                </a:lnTo>
                <a:close/>
                <a:moveTo>
                  <a:pt x="1410" y="10250"/>
                </a:moveTo>
                <a:lnTo>
                  <a:pt x="1415" y="10232"/>
                </a:lnTo>
                <a:lnTo>
                  <a:pt x="1421" y="10229"/>
                </a:lnTo>
                <a:lnTo>
                  <a:pt x="1410" y="10250"/>
                </a:lnTo>
                <a:close/>
                <a:moveTo>
                  <a:pt x="1407" y="10258"/>
                </a:moveTo>
                <a:lnTo>
                  <a:pt x="1410" y="10250"/>
                </a:lnTo>
                <a:lnTo>
                  <a:pt x="1409" y="10256"/>
                </a:lnTo>
                <a:lnTo>
                  <a:pt x="1407" y="10258"/>
                </a:lnTo>
                <a:close/>
                <a:moveTo>
                  <a:pt x="4629" y="10283"/>
                </a:moveTo>
                <a:lnTo>
                  <a:pt x="4553" y="10234"/>
                </a:lnTo>
                <a:lnTo>
                  <a:pt x="4427" y="10201"/>
                </a:lnTo>
                <a:lnTo>
                  <a:pt x="4393" y="10199"/>
                </a:lnTo>
                <a:lnTo>
                  <a:pt x="4534" y="10261"/>
                </a:lnTo>
                <a:lnTo>
                  <a:pt x="4629" y="10283"/>
                </a:lnTo>
                <a:close/>
                <a:moveTo>
                  <a:pt x="10054" y="10285"/>
                </a:moveTo>
                <a:lnTo>
                  <a:pt x="9997" y="10276"/>
                </a:lnTo>
                <a:lnTo>
                  <a:pt x="9949" y="10280"/>
                </a:lnTo>
                <a:lnTo>
                  <a:pt x="9985" y="10273"/>
                </a:lnTo>
                <a:lnTo>
                  <a:pt x="10053" y="10284"/>
                </a:lnTo>
                <a:lnTo>
                  <a:pt x="10054" y="10285"/>
                </a:lnTo>
                <a:close/>
                <a:moveTo>
                  <a:pt x="9919" y="10286"/>
                </a:moveTo>
                <a:lnTo>
                  <a:pt x="9924" y="10282"/>
                </a:lnTo>
                <a:lnTo>
                  <a:pt x="9949" y="10280"/>
                </a:lnTo>
                <a:lnTo>
                  <a:pt x="9919" y="10286"/>
                </a:lnTo>
                <a:close/>
                <a:moveTo>
                  <a:pt x="10373" y="10291"/>
                </a:moveTo>
                <a:lnTo>
                  <a:pt x="10438" y="10291"/>
                </a:lnTo>
                <a:lnTo>
                  <a:pt x="10422" y="10227"/>
                </a:lnTo>
                <a:lnTo>
                  <a:pt x="10362" y="10134"/>
                </a:lnTo>
                <a:lnTo>
                  <a:pt x="10282" y="10048"/>
                </a:lnTo>
                <a:lnTo>
                  <a:pt x="10173" y="9975"/>
                </a:lnTo>
                <a:lnTo>
                  <a:pt x="10137" y="9965"/>
                </a:lnTo>
                <a:lnTo>
                  <a:pt x="10137" y="9965"/>
                </a:lnTo>
                <a:lnTo>
                  <a:pt x="10134" y="10048"/>
                </a:lnTo>
                <a:lnTo>
                  <a:pt x="10149" y="10094"/>
                </a:lnTo>
                <a:lnTo>
                  <a:pt x="10189" y="10108"/>
                </a:lnTo>
                <a:lnTo>
                  <a:pt x="10206" y="10117"/>
                </a:lnTo>
                <a:lnTo>
                  <a:pt x="10150" y="10099"/>
                </a:lnTo>
                <a:lnTo>
                  <a:pt x="10159" y="10125"/>
                </a:lnTo>
                <a:lnTo>
                  <a:pt x="10205" y="10195"/>
                </a:lnTo>
                <a:lnTo>
                  <a:pt x="10279" y="10253"/>
                </a:lnTo>
                <a:lnTo>
                  <a:pt x="10354" y="10283"/>
                </a:lnTo>
                <a:lnTo>
                  <a:pt x="10344" y="10251"/>
                </a:lnTo>
                <a:lnTo>
                  <a:pt x="10291" y="10186"/>
                </a:lnTo>
                <a:lnTo>
                  <a:pt x="10235" y="10134"/>
                </a:lnTo>
                <a:lnTo>
                  <a:pt x="10273" y="10155"/>
                </a:lnTo>
                <a:lnTo>
                  <a:pt x="10339" y="10224"/>
                </a:lnTo>
                <a:lnTo>
                  <a:pt x="10373" y="10291"/>
                </a:lnTo>
                <a:close/>
                <a:moveTo>
                  <a:pt x="10120" y="10321"/>
                </a:moveTo>
                <a:lnTo>
                  <a:pt x="10054" y="10285"/>
                </a:lnTo>
                <a:lnTo>
                  <a:pt x="10059" y="10285"/>
                </a:lnTo>
                <a:lnTo>
                  <a:pt x="10120" y="10321"/>
                </a:lnTo>
                <a:close/>
                <a:moveTo>
                  <a:pt x="10984" y="10330"/>
                </a:moveTo>
                <a:lnTo>
                  <a:pt x="11008" y="10271"/>
                </a:lnTo>
                <a:lnTo>
                  <a:pt x="11151" y="10045"/>
                </a:lnTo>
                <a:lnTo>
                  <a:pt x="11316" y="9857"/>
                </a:lnTo>
                <a:lnTo>
                  <a:pt x="11395" y="9790"/>
                </a:lnTo>
                <a:lnTo>
                  <a:pt x="11283" y="9736"/>
                </a:lnTo>
                <a:lnTo>
                  <a:pt x="11166" y="9818"/>
                </a:lnTo>
                <a:lnTo>
                  <a:pt x="10961" y="10008"/>
                </a:lnTo>
                <a:lnTo>
                  <a:pt x="10954" y="10017"/>
                </a:lnTo>
                <a:lnTo>
                  <a:pt x="10969" y="10100"/>
                </a:lnTo>
                <a:lnTo>
                  <a:pt x="10984" y="10291"/>
                </a:lnTo>
                <a:lnTo>
                  <a:pt x="10984" y="10330"/>
                </a:lnTo>
                <a:close/>
                <a:moveTo>
                  <a:pt x="5000" y="10345"/>
                </a:moveTo>
                <a:lnTo>
                  <a:pt x="5071" y="10342"/>
                </a:lnTo>
                <a:lnTo>
                  <a:pt x="5079" y="10340"/>
                </a:lnTo>
                <a:lnTo>
                  <a:pt x="5106" y="10340"/>
                </a:lnTo>
                <a:lnTo>
                  <a:pt x="5248" y="10333"/>
                </a:lnTo>
                <a:lnTo>
                  <a:pt x="5485" y="10286"/>
                </a:lnTo>
                <a:lnTo>
                  <a:pt x="5717" y="10212"/>
                </a:lnTo>
                <a:lnTo>
                  <a:pt x="5933" y="10101"/>
                </a:lnTo>
                <a:lnTo>
                  <a:pt x="6117" y="9958"/>
                </a:lnTo>
                <a:lnTo>
                  <a:pt x="6298" y="9689"/>
                </a:lnTo>
                <a:lnTo>
                  <a:pt x="6556" y="9345"/>
                </a:lnTo>
                <a:lnTo>
                  <a:pt x="6616" y="9267"/>
                </a:lnTo>
                <a:lnTo>
                  <a:pt x="6507" y="9358"/>
                </a:lnTo>
                <a:lnTo>
                  <a:pt x="6287" y="9487"/>
                </a:lnTo>
                <a:lnTo>
                  <a:pt x="6047" y="9591"/>
                </a:lnTo>
                <a:lnTo>
                  <a:pt x="5810" y="9664"/>
                </a:lnTo>
                <a:lnTo>
                  <a:pt x="5554" y="9706"/>
                </a:lnTo>
                <a:lnTo>
                  <a:pt x="5299" y="9723"/>
                </a:lnTo>
                <a:lnTo>
                  <a:pt x="5032" y="9710"/>
                </a:lnTo>
                <a:lnTo>
                  <a:pt x="4771" y="9674"/>
                </a:lnTo>
                <a:lnTo>
                  <a:pt x="4513" y="9606"/>
                </a:lnTo>
                <a:lnTo>
                  <a:pt x="4254" y="9512"/>
                </a:lnTo>
                <a:lnTo>
                  <a:pt x="4022" y="9393"/>
                </a:lnTo>
                <a:lnTo>
                  <a:pt x="3795" y="9231"/>
                </a:lnTo>
                <a:lnTo>
                  <a:pt x="3596" y="9056"/>
                </a:lnTo>
                <a:lnTo>
                  <a:pt x="3580" y="9038"/>
                </a:lnTo>
                <a:lnTo>
                  <a:pt x="3583" y="9104"/>
                </a:lnTo>
                <a:lnTo>
                  <a:pt x="3623" y="9321"/>
                </a:lnTo>
                <a:lnTo>
                  <a:pt x="3712" y="9543"/>
                </a:lnTo>
                <a:lnTo>
                  <a:pt x="3825" y="9727"/>
                </a:lnTo>
                <a:lnTo>
                  <a:pt x="3960" y="9898"/>
                </a:lnTo>
                <a:lnTo>
                  <a:pt x="4133" y="10046"/>
                </a:lnTo>
                <a:lnTo>
                  <a:pt x="4320" y="10166"/>
                </a:lnTo>
                <a:lnTo>
                  <a:pt x="4341" y="10175"/>
                </a:lnTo>
                <a:lnTo>
                  <a:pt x="4378" y="10169"/>
                </a:lnTo>
                <a:lnTo>
                  <a:pt x="4494" y="10193"/>
                </a:lnTo>
                <a:lnTo>
                  <a:pt x="4594" y="10226"/>
                </a:lnTo>
                <a:lnTo>
                  <a:pt x="4667" y="10290"/>
                </a:lnTo>
                <a:lnTo>
                  <a:pt x="4669" y="10293"/>
                </a:lnTo>
                <a:lnTo>
                  <a:pt x="4752" y="10312"/>
                </a:lnTo>
                <a:lnTo>
                  <a:pt x="5000" y="10345"/>
                </a:lnTo>
                <a:close/>
                <a:moveTo>
                  <a:pt x="10158" y="10377"/>
                </a:moveTo>
                <a:lnTo>
                  <a:pt x="10120" y="10321"/>
                </a:lnTo>
                <a:lnTo>
                  <a:pt x="10157" y="10376"/>
                </a:lnTo>
                <a:lnTo>
                  <a:pt x="10158" y="10377"/>
                </a:lnTo>
                <a:close/>
                <a:moveTo>
                  <a:pt x="14015" y="10435"/>
                </a:moveTo>
                <a:lnTo>
                  <a:pt x="14021" y="10433"/>
                </a:lnTo>
                <a:lnTo>
                  <a:pt x="14069" y="10420"/>
                </a:lnTo>
                <a:lnTo>
                  <a:pt x="13976" y="10286"/>
                </a:lnTo>
                <a:lnTo>
                  <a:pt x="13887" y="10160"/>
                </a:lnTo>
                <a:lnTo>
                  <a:pt x="13744" y="10019"/>
                </a:lnTo>
                <a:lnTo>
                  <a:pt x="13609" y="9919"/>
                </a:lnTo>
                <a:lnTo>
                  <a:pt x="13494" y="9844"/>
                </a:lnTo>
                <a:lnTo>
                  <a:pt x="13416" y="9798"/>
                </a:lnTo>
                <a:lnTo>
                  <a:pt x="13363" y="9778"/>
                </a:lnTo>
                <a:lnTo>
                  <a:pt x="13269" y="9721"/>
                </a:lnTo>
                <a:lnTo>
                  <a:pt x="13191" y="9649"/>
                </a:lnTo>
                <a:lnTo>
                  <a:pt x="13123" y="9567"/>
                </a:lnTo>
                <a:lnTo>
                  <a:pt x="13096" y="9515"/>
                </a:lnTo>
                <a:lnTo>
                  <a:pt x="12955" y="9619"/>
                </a:lnTo>
                <a:lnTo>
                  <a:pt x="12831" y="9688"/>
                </a:lnTo>
                <a:lnTo>
                  <a:pt x="12930" y="9689"/>
                </a:lnTo>
                <a:lnTo>
                  <a:pt x="13130" y="9736"/>
                </a:lnTo>
                <a:lnTo>
                  <a:pt x="13328" y="9813"/>
                </a:lnTo>
                <a:lnTo>
                  <a:pt x="13508" y="9912"/>
                </a:lnTo>
                <a:lnTo>
                  <a:pt x="13678" y="10047"/>
                </a:lnTo>
                <a:lnTo>
                  <a:pt x="13832" y="10197"/>
                </a:lnTo>
                <a:lnTo>
                  <a:pt x="13973" y="10369"/>
                </a:lnTo>
                <a:lnTo>
                  <a:pt x="14015" y="10435"/>
                </a:lnTo>
                <a:close/>
                <a:moveTo>
                  <a:pt x="10171" y="10444"/>
                </a:moveTo>
                <a:lnTo>
                  <a:pt x="10158" y="10377"/>
                </a:lnTo>
                <a:lnTo>
                  <a:pt x="10162" y="10383"/>
                </a:lnTo>
                <a:lnTo>
                  <a:pt x="10171" y="10444"/>
                </a:lnTo>
                <a:close/>
                <a:moveTo>
                  <a:pt x="1309" y="10478"/>
                </a:moveTo>
                <a:lnTo>
                  <a:pt x="1314" y="10444"/>
                </a:lnTo>
                <a:lnTo>
                  <a:pt x="1401" y="10261"/>
                </a:lnTo>
                <a:lnTo>
                  <a:pt x="1407" y="10258"/>
                </a:lnTo>
                <a:lnTo>
                  <a:pt x="1341" y="10393"/>
                </a:lnTo>
                <a:lnTo>
                  <a:pt x="1309" y="10478"/>
                </a:lnTo>
                <a:close/>
                <a:moveTo>
                  <a:pt x="5112" y="10510"/>
                </a:moveTo>
                <a:lnTo>
                  <a:pt x="5133" y="10502"/>
                </a:lnTo>
                <a:lnTo>
                  <a:pt x="5164" y="10504"/>
                </a:lnTo>
                <a:lnTo>
                  <a:pt x="5112" y="10510"/>
                </a:lnTo>
                <a:close/>
                <a:moveTo>
                  <a:pt x="5092" y="10516"/>
                </a:moveTo>
                <a:lnTo>
                  <a:pt x="5098" y="10512"/>
                </a:lnTo>
                <a:lnTo>
                  <a:pt x="5112" y="10510"/>
                </a:lnTo>
                <a:lnTo>
                  <a:pt x="5104" y="10514"/>
                </a:lnTo>
                <a:lnTo>
                  <a:pt x="5092" y="10516"/>
                </a:lnTo>
                <a:close/>
                <a:moveTo>
                  <a:pt x="5221" y="10532"/>
                </a:moveTo>
                <a:lnTo>
                  <a:pt x="5199" y="10520"/>
                </a:lnTo>
                <a:lnTo>
                  <a:pt x="5164" y="10504"/>
                </a:lnTo>
                <a:lnTo>
                  <a:pt x="5200" y="10513"/>
                </a:lnTo>
                <a:lnTo>
                  <a:pt x="5221" y="10532"/>
                </a:lnTo>
                <a:close/>
                <a:moveTo>
                  <a:pt x="5068" y="10532"/>
                </a:moveTo>
                <a:lnTo>
                  <a:pt x="5077" y="10520"/>
                </a:lnTo>
                <a:lnTo>
                  <a:pt x="5092" y="10516"/>
                </a:lnTo>
                <a:lnTo>
                  <a:pt x="5068" y="10532"/>
                </a:lnTo>
                <a:close/>
                <a:moveTo>
                  <a:pt x="9796" y="10557"/>
                </a:moveTo>
                <a:lnTo>
                  <a:pt x="9783" y="10502"/>
                </a:lnTo>
                <a:lnTo>
                  <a:pt x="9799" y="10417"/>
                </a:lnTo>
                <a:lnTo>
                  <a:pt x="9845" y="10339"/>
                </a:lnTo>
                <a:lnTo>
                  <a:pt x="9917" y="10287"/>
                </a:lnTo>
                <a:lnTo>
                  <a:pt x="9919" y="10286"/>
                </a:lnTo>
                <a:lnTo>
                  <a:pt x="9861" y="10330"/>
                </a:lnTo>
                <a:lnTo>
                  <a:pt x="9810" y="10400"/>
                </a:lnTo>
                <a:lnTo>
                  <a:pt x="9789" y="10478"/>
                </a:lnTo>
                <a:lnTo>
                  <a:pt x="9796" y="10557"/>
                </a:lnTo>
                <a:close/>
                <a:moveTo>
                  <a:pt x="10294" y="10561"/>
                </a:moveTo>
                <a:lnTo>
                  <a:pt x="10341" y="10508"/>
                </a:lnTo>
                <a:lnTo>
                  <a:pt x="10374" y="10433"/>
                </a:lnTo>
                <a:lnTo>
                  <a:pt x="10358" y="10493"/>
                </a:lnTo>
                <a:lnTo>
                  <a:pt x="10303" y="10556"/>
                </a:lnTo>
                <a:lnTo>
                  <a:pt x="10294" y="10561"/>
                </a:lnTo>
                <a:close/>
                <a:moveTo>
                  <a:pt x="5033" y="10570"/>
                </a:moveTo>
                <a:lnTo>
                  <a:pt x="5043" y="10549"/>
                </a:lnTo>
                <a:lnTo>
                  <a:pt x="5068" y="10532"/>
                </a:lnTo>
                <a:lnTo>
                  <a:pt x="5055" y="10552"/>
                </a:lnTo>
                <a:lnTo>
                  <a:pt x="5033" y="10570"/>
                </a:lnTo>
                <a:close/>
                <a:moveTo>
                  <a:pt x="4748" y="10570"/>
                </a:moveTo>
                <a:lnTo>
                  <a:pt x="4750" y="10547"/>
                </a:lnTo>
                <a:lnTo>
                  <a:pt x="4752" y="10556"/>
                </a:lnTo>
                <a:lnTo>
                  <a:pt x="4748" y="10570"/>
                </a:lnTo>
                <a:close/>
                <a:moveTo>
                  <a:pt x="9801" y="10576"/>
                </a:moveTo>
                <a:lnTo>
                  <a:pt x="9797" y="10571"/>
                </a:lnTo>
                <a:lnTo>
                  <a:pt x="9796" y="10557"/>
                </a:lnTo>
                <a:lnTo>
                  <a:pt x="9801" y="10576"/>
                </a:lnTo>
                <a:close/>
                <a:moveTo>
                  <a:pt x="5029" y="10578"/>
                </a:moveTo>
                <a:lnTo>
                  <a:pt x="5031" y="10572"/>
                </a:lnTo>
                <a:lnTo>
                  <a:pt x="5033" y="10570"/>
                </a:lnTo>
                <a:lnTo>
                  <a:pt x="5029" y="10578"/>
                </a:lnTo>
                <a:close/>
                <a:moveTo>
                  <a:pt x="2283" y="10578"/>
                </a:moveTo>
                <a:lnTo>
                  <a:pt x="2294" y="10534"/>
                </a:lnTo>
                <a:lnTo>
                  <a:pt x="2313" y="10493"/>
                </a:lnTo>
                <a:lnTo>
                  <a:pt x="2283" y="10578"/>
                </a:lnTo>
                <a:close/>
                <a:moveTo>
                  <a:pt x="10267" y="10579"/>
                </a:moveTo>
                <a:lnTo>
                  <a:pt x="10294" y="10561"/>
                </a:lnTo>
                <a:lnTo>
                  <a:pt x="10286" y="10570"/>
                </a:lnTo>
                <a:lnTo>
                  <a:pt x="10267" y="10579"/>
                </a:lnTo>
                <a:close/>
                <a:moveTo>
                  <a:pt x="5278" y="10587"/>
                </a:moveTo>
                <a:lnTo>
                  <a:pt x="5278" y="10584"/>
                </a:lnTo>
                <a:lnTo>
                  <a:pt x="5278" y="10585"/>
                </a:lnTo>
                <a:lnTo>
                  <a:pt x="5278" y="10587"/>
                </a:lnTo>
                <a:close/>
                <a:moveTo>
                  <a:pt x="4881" y="10603"/>
                </a:moveTo>
                <a:lnTo>
                  <a:pt x="4890" y="10567"/>
                </a:lnTo>
                <a:lnTo>
                  <a:pt x="4920" y="10504"/>
                </a:lnTo>
                <a:lnTo>
                  <a:pt x="4970" y="10459"/>
                </a:lnTo>
                <a:lnTo>
                  <a:pt x="5037" y="10426"/>
                </a:lnTo>
                <a:lnTo>
                  <a:pt x="5117" y="10414"/>
                </a:lnTo>
                <a:lnTo>
                  <a:pt x="5183" y="10432"/>
                </a:lnTo>
                <a:lnTo>
                  <a:pt x="5248" y="10481"/>
                </a:lnTo>
                <a:lnTo>
                  <a:pt x="5278" y="10560"/>
                </a:lnTo>
                <a:lnTo>
                  <a:pt x="5278" y="10584"/>
                </a:lnTo>
                <a:lnTo>
                  <a:pt x="5262" y="10523"/>
                </a:lnTo>
                <a:lnTo>
                  <a:pt x="5213" y="10465"/>
                </a:lnTo>
                <a:lnTo>
                  <a:pt x="5152" y="10430"/>
                </a:lnTo>
                <a:lnTo>
                  <a:pt x="5067" y="10433"/>
                </a:lnTo>
                <a:lnTo>
                  <a:pt x="4984" y="10457"/>
                </a:lnTo>
                <a:lnTo>
                  <a:pt x="4917" y="10516"/>
                </a:lnTo>
                <a:lnTo>
                  <a:pt x="4881" y="10603"/>
                </a:lnTo>
                <a:close/>
                <a:moveTo>
                  <a:pt x="10130" y="10612"/>
                </a:moveTo>
                <a:lnTo>
                  <a:pt x="10063" y="10589"/>
                </a:lnTo>
                <a:lnTo>
                  <a:pt x="10009" y="10523"/>
                </a:lnTo>
                <a:lnTo>
                  <a:pt x="9986" y="10440"/>
                </a:lnTo>
                <a:lnTo>
                  <a:pt x="9988" y="10434"/>
                </a:lnTo>
                <a:lnTo>
                  <a:pt x="10011" y="10517"/>
                </a:lnTo>
                <a:lnTo>
                  <a:pt x="10060" y="10575"/>
                </a:lnTo>
                <a:lnTo>
                  <a:pt x="10130" y="10612"/>
                </a:lnTo>
                <a:close/>
                <a:moveTo>
                  <a:pt x="3870" y="10612"/>
                </a:moveTo>
                <a:lnTo>
                  <a:pt x="3872" y="10602"/>
                </a:lnTo>
                <a:lnTo>
                  <a:pt x="3909" y="10483"/>
                </a:lnTo>
                <a:lnTo>
                  <a:pt x="3923" y="10458"/>
                </a:lnTo>
                <a:lnTo>
                  <a:pt x="3906" y="10495"/>
                </a:lnTo>
                <a:lnTo>
                  <a:pt x="3870" y="10612"/>
                </a:lnTo>
                <a:close/>
                <a:moveTo>
                  <a:pt x="10133" y="10614"/>
                </a:moveTo>
                <a:lnTo>
                  <a:pt x="10130" y="10612"/>
                </a:lnTo>
                <a:lnTo>
                  <a:pt x="10134" y="10614"/>
                </a:lnTo>
                <a:lnTo>
                  <a:pt x="10133" y="10614"/>
                </a:lnTo>
                <a:close/>
                <a:moveTo>
                  <a:pt x="10139" y="10615"/>
                </a:moveTo>
                <a:lnTo>
                  <a:pt x="10134" y="10614"/>
                </a:lnTo>
                <a:lnTo>
                  <a:pt x="10213" y="10603"/>
                </a:lnTo>
                <a:lnTo>
                  <a:pt x="10267" y="10579"/>
                </a:lnTo>
                <a:lnTo>
                  <a:pt x="10225" y="10606"/>
                </a:lnTo>
                <a:lnTo>
                  <a:pt x="10139" y="10615"/>
                </a:lnTo>
                <a:close/>
                <a:moveTo>
                  <a:pt x="4730" y="10641"/>
                </a:moveTo>
                <a:lnTo>
                  <a:pt x="4748" y="10570"/>
                </a:lnTo>
                <a:lnTo>
                  <a:pt x="4745" y="10606"/>
                </a:lnTo>
                <a:lnTo>
                  <a:pt x="4730" y="10641"/>
                </a:lnTo>
                <a:close/>
                <a:moveTo>
                  <a:pt x="4876" y="10643"/>
                </a:moveTo>
                <a:lnTo>
                  <a:pt x="4876" y="10621"/>
                </a:lnTo>
                <a:lnTo>
                  <a:pt x="4881" y="10603"/>
                </a:lnTo>
                <a:lnTo>
                  <a:pt x="4876" y="10643"/>
                </a:lnTo>
                <a:close/>
                <a:moveTo>
                  <a:pt x="4723" y="10656"/>
                </a:moveTo>
                <a:lnTo>
                  <a:pt x="4730" y="10641"/>
                </a:lnTo>
                <a:lnTo>
                  <a:pt x="4728" y="10647"/>
                </a:lnTo>
                <a:lnTo>
                  <a:pt x="4723" y="10656"/>
                </a:lnTo>
                <a:close/>
                <a:moveTo>
                  <a:pt x="5111" y="10657"/>
                </a:moveTo>
                <a:lnTo>
                  <a:pt x="5098" y="10634"/>
                </a:lnTo>
                <a:lnTo>
                  <a:pt x="5097" y="10615"/>
                </a:lnTo>
                <a:lnTo>
                  <a:pt x="5109" y="10592"/>
                </a:lnTo>
                <a:lnTo>
                  <a:pt x="5106" y="10604"/>
                </a:lnTo>
                <a:lnTo>
                  <a:pt x="5099" y="10628"/>
                </a:lnTo>
                <a:lnTo>
                  <a:pt x="5111" y="10657"/>
                </a:lnTo>
                <a:close/>
                <a:moveTo>
                  <a:pt x="3860" y="10673"/>
                </a:moveTo>
                <a:lnTo>
                  <a:pt x="3862" y="10638"/>
                </a:lnTo>
                <a:lnTo>
                  <a:pt x="3870" y="10612"/>
                </a:lnTo>
                <a:lnTo>
                  <a:pt x="3860" y="10673"/>
                </a:lnTo>
                <a:close/>
                <a:moveTo>
                  <a:pt x="5179" y="10694"/>
                </a:moveTo>
                <a:lnTo>
                  <a:pt x="5155" y="10688"/>
                </a:lnTo>
                <a:lnTo>
                  <a:pt x="5131" y="10682"/>
                </a:lnTo>
                <a:lnTo>
                  <a:pt x="5111" y="10657"/>
                </a:lnTo>
                <a:lnTo>
                  <a:pt x="5134" y="10670"/>
                </a:lnTo>
                <a:lnTo>
                  <a:pt x="5158" y="10676"/>
                </a:lnTo>
                <a:lnTo>
                  <a:pt x="5182" y="10682"/>
                </a:lnTo>
                <a:lnTo>
                  <a:pt x="5197" y="10673"/>
                </a:lnTo>
                <a:lnTo>
                  <a:pt x="5220" y="10660"/>
                </a:lnTo>
                <a:lnTo>
                  <a:pt x="5232" y="10638"/>
                </a:lnTo>
                <a:lnTo>
                  <a:pt x="5250" y="10617"/>
                </a:lnTo>
                <a:lnTo>
                  <a:pt x="5241" y="10653"/>
                </a:lnTo>
                <a:lnTo>
                  <a:pt x="5224" y="10668"/>
                </a:lnTo>
                <a:lnTo>
                  <a:pt x="5207" y="10683"/>
                </a:lnTo>
                <a:lnTo>
                  <a:pt x="5179" y="10694"/>
                </a:lnTo>
                <a:close/>
                <a:moveTo>
                  <a:pt x="2250" y="10703"/>
                </a:moveTo>
                <a:lnTo>
                  <a:pt x="2258" y="10647"/>
                </a:lnTo>
                <a:lnTo>
                  <a:pt x="2283" y="10578"/>
                </a:lnTo>
                <a:lnTo>
                  <a:pt x="2250" y="10703"/>
                </a:lnTo>
                <a:close/>
                <a:moveTo>
                  <a:pt x="5154" y="10714"/>
                </a:moveTo>
                <a:lnTo>
                  <a:pt x="5124" y="10706"/>
                </a:lnTo>
                <a:lnTo>
                  <a:pt x="5103" y="10687"/>
                </a:lnTo>
                <a:lnTo>
                  <a:pt x="5088" y="10671"/>
                </a:lnTo>
                <a:lnTo>
                  <a:pt x="5081" y="10649"/>
                </a:lnTo>
                <a:lnTo>
                  <a:pt x="5077" y="10616"/>
                </a:lnTo>
                <a:lnTo>
                  <a:pt x="5079" y="10610"/>
                </a:lnTo>
                <a:lnTo>
                  <a:pt x="5092" y="10659"/>
                </a:lnTo>
                <a:lnTo>
                  <a:pt x="5127" y="10694"/>
                </a:lnTo>
                <a:lnTo>
                  <a:pt x="5175" y="10706"/>
                </a:lnTo>
                <a:lnTo>
                  <a:pt x="5232" y="10689"/>
                </a:lnTo>
                <a:lnTo>
                  <a:pt x="5259" y="10658"/>
                </a:lnTo>
                <a:lnTo>
                  <a:pt x="5278" y="10587"/>
                </a:lnTo>
                <a:lnTo>
                  <a:pt x="5276" y="10643"/>
                </a:lnTo>
                <a:lnTo>
                  <a:pt x="5257" y="10664"/>
                </a:lnTo>
                <a:lnTo>
                  <a:pt x="5238" y="10690"/>
                </a:lnTo>
                <a:lnTo>
                  <a:pt x="5215" y="10704"/>
                </a:lnTo>
                <a:lnTo>
                  <a:pt x="5188" y="10709"/>
                </a:lnTo>
                <a:lnTo>
                  <a:pt x="5154" y="10714"/>
                </a:lnTo>
                <a:close/>
                <a:moveTo>
                  <a:pt x="4875" y="10718"/>
                </a:moveTo>
                <a:lnTo>
                  <a:pt x="4869" y="10697"/>
                </a:lnTo>
                <a:lnTo>
                  <a:pt x="4876" y="10643"/>
                </a:lnTo>
                <a:lnTo>
                  <a:pt x="4875" y="10718"/>
                </a:lnTo>
                <a:close/>
                <a:moveTo>
                  <a:pt x="10893" y="10720"/>
                </a:moveTo>
                <a:lnTo>
                  <a:pt x="10921" y="10628"/>
                </a:lnTo>
                <a:lnTo>
                  <a:pt x="10937" y="10539"/>
                </a:lnTo>
                <a:lnTo>
                  <a:pt x="10905" y="10637"/>
                </a:lnTo>
                <a:lnTo>
                  <a:pt x="10893" y="10720"/>
                </a:lnTo>
                <a:close/>
                <a:moveTo>
                  <a:pt x="2245" y="10738"/>
                </a:moveTo>
                <a:lnTo>
                  <a:pt x="2247" y="10715"/>
                </a:lnTo>
                <a:lnTo>
                  <a:pt x="2250" y="10703"/>
                </a:lnTo>
                <a:lnTo>
                  <a:pt x="2245" y="10738"/>
                </a:lnTo>
                <a:close/>
                <a:moveTo>
                  <a:pt x="3856" y="10759"/>
                </a:moveTo>
                <a:lnTo>
                  <a:pt x="3852" y="10725"/>
                </a:lnTo>
                <a:lnTo>
                  <a:pt x="3860" y="10673"/>
                </a:lnTo>
                <a:lnTo>
                  <a:pt x="3856" y="10759"/>
                </a:lnTo>
                <a:close/>
                <a:moveTo>
                  <a:pt x="4889" y="10769"/>
                </a:moveTo>
                <a:lnTo>
                  <a:pt x="4875" y="10724"/>
                </a:lnTo>
                <a:lnTo>
                  <a:pt x="4875" y="10718"/>
                </a:lnTo>
                <a:lnTo>
                  <a:pt x="4889" y="10769"/>
                </a:lnTo>
                <a:close/>
                <a:moveTo>
                  <a:pt x="4897" y="10797"/>
                </a:moveTo>
                <a:lnTo>
                  <a:pt x="4895" y="10793"/>
                </a:lnTo>
                <a:lnTo>
                  <a:pt x="4889" y="10769"/>
                </a:lnTo>
                <a:lnTo>
                  <a:pt x="4897" y="10797"/>
                </a:lnTo>
                <a:close/>
                <a:moveTo>
                  <a:pt x="4503" y="10819"/>
                </a:moveTo>
                <a:lnTo>
                  <a:pt x="4429" y="10806"/>
                </a:lnTo>
                <a:lnTo>
                  <a:pt x="4369" y="10764"/>
                </a:lnTo>
                <a:lnTo>
                  <a:pt x="4318" y="10713"/>
                </a:lnTo>
                <a:lnTo>
                  <a:pt x="4310" y="10646"/>
                </a:lnTo>
                <a:lnTo>
                  <a:pt x="4321" y="10578"/>
                </a:lnTo>
                <a:lnTo>
                  <a:pt x="4325" y="10566"/>
                </a:lnTo>
                <a:lnTo>
                  <a:pt x="4326" y="10560"/>
                </a:lnTo>
                <a:lnTo>
                  <a:pt x="4324" y="10643"/>
                </a:lnTo>
                <a:lnTo>
                  <a:pt x="4340" y="10705"/>
                </a:lnTo>
                <a:lnTo>
                  <a:pt x="4389" y="10763"/>
                </a:lnTo>
                <a:lnTo>
                  <a:pt x="4459" y="10788"/>
                </a:lnTo>
                <a:lnTo>
                  <a:pt x="4533" y="10801"/>
                </a:lnTo>
                <a:lnTo>
                  <a:pt x="4616" y="10778"/>
                </a:lnTo>
                <a:lnTo>
                  <a:pt x="4680" y="10731"/>
                </a:lnTo>
                <a:lnTo>
                  <a:pt x="4723" y="10656"/>
                </a:lnTo>
                <a:lnTo>
                  <a:pt x="4699" y="10710"/>
                </a:lnTo>
                <a:lnTo>
                  <a:pt x="4653" y="10762"/>
                </a:lnTo>
                <a:lnTo>
                  <a:pt x="4583" y="10808"/>
                </a:lnTo>
                <a:lnTo>
                  <a:pt x="4503" y="10819"/>
                </a:lnTo>
                <a:close/>
                <a:moveTo>
                  <a:pt x="10510" y="10819"/>
                </a:moveTo>
                <a:lnTo>
                  <a:pt x="10586" y="10752"/>
                </a:lnTo>
                <a:lnTo>
                  <a:pt x="10667" y="10638"/>
                </a:lnTo>
                <a:lnTo>
                  <a:pt x="10734" y="10508"/>
                </a:lnTo>
                <a:lnTo>
                  <a:pt x="10775" y="10351"/>
                </a:lnTo>
                <a:lnTo>
                  <a:pt x="10791" y="10213"/>
                </a:lnTo>
                <a:lnTo>
                  <a:pt x="10773" y="10235"/>
                </a:lnTo>
                <a:lnTo>
                  <a:pt x="10638" y="10457"/>
                </a:lnTo>
                <a:lnTo>
                  <a:pt x="10541" y="10702"/>
                </a:lnTo>
                <a:lnTo>
                  <a:pt x="10510" y="10819"/>
                </a:lnTo>
                <a:close/>
                <a:moveTo>
                  <a:pt x="6130" y="10867"/>
                </a:moveTo>
                <a:lnTo>
                  <a:pt x="6112" y="10862"/>
                </a:lnTo>
                <a:lnTo>
                  <a:pt x="6093" y="10838"/>
                </a:lnTo>
                <a:lnTo>
                  <a:pt x="6087" y="10811"/>
                </a:lnTo>
                <a:lnTo>
                  <a:pt x="6084" y="10797"/>
                </a:lnTo>
                <a:lnTo>
                  <a:pt x="6091" y="10773"/>
                </a:lnTo>
                <a:lnTo>
                  <a:pt x="6103" y="10751"/>
                </a:lnTo>
                <a:lnTo>
                  <a:pt x="6097" y="10775"/>
                </a:lnTo>
                <a:lnTo>
                  <a:pt x="6090" y="10799"/>
                </a:lnTo>
                <a:lnTo>
                  <a:pt x="6099" y="10814"/>
                </a:lnTo>
                <a:lnTo>
                  <a:pt x="6099" y="10840"/>
                </a:lnTo>
                <a:lnTo>
                  <a:pt x="6114" y="10856"/>
                </a:lnTo>
                <a:lnTo>
                  <a:pt x="6130" y="10867"/>
                </a:lnTo>
                <a:close/>
                <a:moveTo>
                  <a:pt x="6249" y="10905"/>
                </a:moveTo>
                <a:lnTo>
                  <a:pt x="6269" y="10852"/>
                </a:lnTo>
                <a:lnTo>
                  <a:pt x="6271" y="10795"/>
                </a:lnTo>
                <a:lnTo>
                  <a:pt x="6234" y="10740"/>
                </a:lnTo>
                <a:lnTo>
                  <a:pt x="6212" y="10728"/>
                </a:lnTo>
                <a:lnTo>
                  <a:pt x="6182" y="10720"/>
                </a:lnTo>
                <a:lnTo>
                  <a:pt x="6156" y="10720"/>
                </a:lnTo>
                <a:lnTo>
                  <a:pt x="6183" y="10714"/>
                </a:lnTo>
                <a:lnTo>
                  <a:pt x="6213" y="10722"/>
                </a:lnTo>
                <a:lnTo>
                  <a:pt x="6236" y="10734"/>
                </a:lnTo>
                <a:lnTo>
                  <a:pt x="6273" y="10789"/>
                </a:lnTo>
                <a:lnTo>
                  <a:pt x="6283" y="10849"/>
                </a:lnTo>
                <a:lnTo>
                  <a:pt x="6249" y="10905"/>
                </a:lnTo>
                <a:close/>
                <a:moveTo>
                  <a:pt x="3354" y="11006"/>
                </a:moveTo>
                <a:lnTo>
                  <a:pt x="3432" y="10782"/>
                </a:lnTo>
                <a:lnTo>
                  <a:pt x="3468" y="10573"/>
                </a:lnTo>
                <a:lnTo>
                  <a:pt x="3473" y="10355"/>
                </a:lnTo>
                <a:lnTo>
                  <a:pt x="3452" y="10144"/>
                </a:lnTo>
                <a:lnTo>
                  <a:pt x="3403" y="9961"/>
                </a:lnTo>
                <a:lnTo>
                  <a:pt x="3362" y="9947"/>
                </a:lnTo>
                <a:lnTo>
                  <a:pt x="3262" y="9928"/>
                </a:lnTo>
                <a:lnTo>
                  <a:pt x="3304" y="10021"/>
                </a:lnTo>
                <a:lnTo>
                  <a:pt x="3359" y="10229"/>
                </a:lnTo>
                <a:lnTo>
                  <a:pt x="3373" y="10445"/>
                </a:lnTo>
                <a:lnTo>
                  <a:pt x="3350" y="10651"/>
                </a:lnTo>
                <a:lnTo>
                  <a:pt x="3283" y="10859"/>
                </a:lnTo>
                <a:lnTo>
                  <a:pt x="3222" y="10954"/>
                </a:lnTo>
                <a:lnTo>
                  <a:pt x="3257" y="10980"/>
                </a:lnTo>
                <a:lnTo>
                  <a:pt x="3354" y="11006"/>
                </a:lnTo>
                <a:close/>
                <a:moveTo>
                  <a:pt x="3443" y="11010"/>
                </a:moveTo>
                <a:lnTo>
                  <a:pt x="3535" y="11002"/>
                </a:lnTo>
                <a:lnTo>
                  <a:pt x="3630" y="10956"/>
                </a:lnTo>
                <a:lnTo>
                  <a:pt x="3717" y="10895"/>
                </a:lnTo>
                <a:lnTo>
                  <a:pt x="3802" y="10770"/>
                </a:lnTo>
                <a:lnTo>
                  <a:pt x="3840" y="10625"/>
                </a:lnTo>
                <a:lnTo>
                  <a:pt x="3846" y="10479"/>
                </a:lnTo>
                <a:lnTo>
                  <a:pt x="3807" y="10334"/>
                </a:lnTo>
                <a:lnTo>
                  <a:pt x="3735" y="10193"/>
                </a:lnTo>
                <a:lnTo>
                  <a:pt x="3635" y="10083"/>
                </a:lnTo>
                <a:lnTo>
                  <a:pt x="3509" y="9998"/>
                </a:lnTo>
                <a:lnTo>
                  <a:pt x="3451" y="9978"/>
                </a:lnTo>
                <a:lnTo>
                  <a:pt x="3499" y="10208"/>
                </a:lnTo>
                <a:lnTo>
                  <a:pt x="3511" y="10455"/>
                </a:lnTo>
                <a:lnTo>
                  <a:pt x="3475" y="10690"/>
                </a:lnTo>
                <a:lnTo>
                  <a:pt x="3392" y="10932"/>
                </a:lnTo>
                <a:lnTo>
                  <a:pt x="3354" y="11006"/>
                </a:lnTo>
                <a:lnTo>
                  <a:pt x="3443" y="11010"/>
                </a:lnTo>
                <a:close/>
                <a:moveTo>
                  <a:pt x="5125" y="11047"/>
                </a:moveTo>
                <a:lnTo>
                  <a:pt x="5113" y="11044"/>
                </a:lnTo>
                <a:lnTo>
                  <a:pt x="5076" y="11034"/>
                </a:lnTo>
                <a:lnTo>
                  <a:pt x="5048" y="11023"/>
                </a:lnTo>
                <a:lnTo>
                  <a:pt x="5125" y="11047"/>
                </a:lnTo>
                <a:close/>
                <a:moveTo>
                  <a:pt x="10444" y="11214"/>
                </a:moveTo>
                <a:lnTo>
                  <a:pt x="10569" y="11159"/>
                </a:lnTo>
                <a:lnTo>
                  <a:pt x="10697" y="11064"/>
                </a:lnTo>
                <a:lnTo>
                  <a:pt x="10799" y="10943"/>
                </a:lnTo>
                <a:lnTo>
                  <a:pt x="10847" y="10841"/>
                </a:lnTo>
                <a:lnTo>
                  <a:pt x="10864" y="10697"/>
                </a:lnTo>
                <a:lnTo>
                  <a:pt x="10919" y="10486"/>
                </a:lnTo>
                <a:lnTo>
                  <a:pt x="10952" y="10408"/>
                </a:lnTo>
                <a:lnTo>
                  <a:pt x="10955" y="10302"/>
                </a:lnTo>
                <a:lnTo>
                  <a:pt x="10923" y="10056"/>
                </a:lnTo>
                <a:lnTo>
                  <a:pt x="10923" y="10055"/>
                </a:lnTo>
                <a:lnTo>
                  <a:pt x="10816" y="10184"/>
                </a:lnTo>
                <a:lnTo>
                  <a:pt x="10813" y="10278"/>
                </a:lnTo>
                <a:lnTo>
                  <a:pt x="10781" y="10450"/>
                </a:lnTo>
                <a:lnTo>
                  <a:pt x="10739" y="10586"/>
                </a:lnTo>
                <a:lnTo>
                  <a:pt x="10669" y="10703"/>
                </a:lnTo>
                <a:lnTo>
                  <a:pt x="10593" y="10799"/>
                </a:lnTo>
                <a:lnTo>
                  <a:pt x="10503" y="10872"/>
                </a:lnTo>
                <a:lnTo>
                  <a:pt x="10495" y="10876"/>
                </a:lnTo>
                <a:lnTo>
                  <a:pt x="10475" y="10954"/>
                </a:lnTo>
                <a:lnTo>
                  <a:pt x="10444" y="11214"/>
                </a:lnTo>
                <a:close/>
                <a:moveTo>
                  <a:pt x="10121" y="11273"/>
                </a:moveTo>
                <a:lnTo>
                  <a:pt x="10276" y="11269"/>
                </a:lnTo>
                <a:lnTo>
                  <a:pt x="10421" y="11223"/>
                </a:lnTo>
                <a:lnTo>
                  <a:pt x="10443" y="10978"/>
                </a:lnTo>
                <a:lnTo>
                  <a:pt x="10462" y="10895"/>
                </a:lnTo>
                <a:lnTo>
                  <a:pt x="10412" y="10925"/>
                </a:lnTo>
                <a:lnTo>
                  <a:pt x="10322" y="10947"/>
                </a:lnTo>
                <a:lnTo>
                  <a:pt x="10192" y="10977"/>
                </a:lnTo>
                <a:lnTo>
                  <a:pt x="10052" y="10946"/>
                </a:lnTo>
                <a:lnTo>
                  <a:pt x="9925" y="10893"/>
                </a:lnTo>
                <a:lnTo>
                  <a:pt x="9819" y="10808"/>
                </a:lnTo>
                <a:lnTo>
                  <a:pt x="9738" y="10697"/>
                </a:lnTo>
                <a:lnTo>
                  <a:pt x="9696" y="10589"/>
                </a:lnTo>
                <a:lnTo>
                  <a:pt x="9681" y="10476"/>
                </a:lnTo>
                <a:lnTo>
                  <a:pt x="9697" y="10364"/>
                </a:lnTo>
                <a:lnTo>
                  <a:pt x="9738" y="10259"/>
                </a:lnTo>
                <a:lnTo>
                  <a:pt x="9807" y="10168"/>
                </a:lnTo>
                <a:lnTo>
                  <a:pt x="9909" y="10098"/>
                </a:lnTo>
                <a:lnTo>
                  <a:pt x="9999" y="10071"/>
                </a:lnTo>
                <a:lnTo>
                  <a:pt x="10100" y="10078"/>
                </a:lnTo>
                <a:lnTo>
                  <a:pt x="10132" y="10088"/>
                </a:lnTo>
                <a:lnTo>
                  <a:pt x="10131" y="10086"/>
                </a:lnTo>
                <a:lnTo>
                  <a:pt x="10129" y="9995"/>
                </a:lnTo>
                <a:lnTo>
                  <a:pt x="10134" y="9964"/>
                </a:lnTo>
                <a:lnTo>
                  <a:pt x="10040" y="9940"/>
                </a:lnTo>
                <a:lnTo>
                  <a:pt x="9906" y="9937"/>
                </a:lnTo>
                <a:lnTo>
                  <a:pt x="9776" y="9967"/>
                </a:lnTo>
                <a:lnTo>
                  <a:pt x="9656" y="10032"/>
                </a:lnTo>
                <a:lnTo>
                  <a:pt x="9557" y="10115"/>
                </a:lnTo>
                <a:lnTo>
                  <a:pt x="9489" y="10226"/>
                </a:lnTo>
                <a:lnTo>
                  <a:pt x="9433" y="10340"/>
                </a:lnTo>
                <a:lnTo>
                  <a:pt x="9406" y="10468"/>
                </a:lnTo>
                <a:lnTo>
                  <a:pt x="9405" y="10596"/>
                </a:lnTo>
                <a:lnTo>
                  <a:pt x="9429" y="10725"/>
                </a:lnTo>
                <a:lnTo>
                  <a:pt x="9486" y="10875"/>
                </a:lnTo>
                <a:lnTo>
                  <a:pt x="9573" y="11007"/>
                </a:lnTo>
                <a:lnTo>
                  <a:pt x="9681" y="11112"/>
                </a:lnTo>
                <a:lnTo>
                  <a:pt x="9814" y="11192"/>
                </a:lnTo>
                <a:lnTo>
                  <a:pt x="9966" y="11252"/>
                </a:lnTo>
                <a:lnTo>
                  <a:pt x="10121" y="11273"/>
                </a:lnTo>
                <a:close/>
                <a:moveTo>
                  <a:pt x="2288" y="11439"/>
                </a:moveTo>
                <a:lnTo>
                  <a:pt x="2331" y="11436"/>
                </a:lnTo>
                <a:lnTo>
                  <a:pt x="2279" y="11302"/>
                </a:lnTo>
                <a:lnTo>
                  <a:pt x="2232" y="11090"/>
                </a:lnTo>
                <a:lnTo>
                  <a:pt x="2225" y="10870"/>
                </a:lnTo>
                <a:lnTo>
                  <a:pt x="2245" y="10738"/>
                </a:lnTo>
                <a:lnTo>
                  <a:pt x="2231" y="10897"/>
                </a:lnTo>
                <a:lnTo>
                  <a:pt x="2248" y="11075"/>
                </a:lnTo>
                <a:lnTo>
                  <a:pt x="2308" y="11290"/>
                </a:lnTo>
                <a:lnTo>
                  <a:pt x="2366" y="11434"/>
                </a:lnTo>
                <a:lnTo>
                  <a:pt x="2458" y="11426"/>
                </a:lnTo>
                <a:lnTo>
                  <a:pt x="2629" y="11388"/>
                </a:lnTo>
                <a:lnTo>
                  <a:pt x="2783" y="11319"/>
                </a:lnTo>
                <a:lnTo>
                  <a:pt x="2935" y="11204"/>
                </a:lnTo>
                <a:lnTo>
                  <a:pt x="3066" y="11072"/>
                </a:lnTo>
                <a:lnTo>
                  <a:pt x="3149" y="10951"/>
                </a:lnTo>
                <a:lnTo>
                  <a:pt x="3100" y="10894"/>
                </a:lnTo>
                <a:lnTo>
                  <a:pt x="3065" y="10808"/>
                </a:lnTo>
                <a:lnTo>
                  <a:pt x="3057" y="10715"/>
                </a:lnTo>
                <a:lnTo>
                  <a:pt x="3085" y="10607"/>
                </a:lnTo>
                <a:lnTo>
                  <a:pt x="3090" y="10589"/>
                </a:lnTo>
                <a:lnTo>
                  <a:pt x="3095" y="10571"/>
                </a:lnTo>
                <a:lnTo>
                  <a:pt x="3071" y="10687"/>
                </a:lnTo>
                <a:lnTo>
                  <a:pt x="3079" y="10779"/>
                </a:lnTo>
                <a:lnTo>
                  <a:pt x="3122" y="10861"/>
                </a:lnTo>
                <a:lnTo>
                  <a:pt x="3172" y="10916"/>
                </a:lnTo>
                <a:lnTo>
                  <a:pt x="3239" y="10757"/>
                </a:lnTo>
                <a:lnTo>
                  <a:pt x="3285" y="10582"/>
                </a:lnTo>
                <a:lnTo>
                  <a:pt x="3302" y="10394"/>
                </a:lnTo>
                <a:lnTo>
                  <a:pt x="3284" y="10170"/>
                </a:lnTo>
                <a:lnTo>
                  <a:pt x="3229" y="9963"/>
                </a:lnTo>
                <a:lnTo>
                  <a:pt x="3210" y="9918"/>
                </a:lnTo>
                <a:lnTo>
                  <a:pt x="3196" y="9916"/>
                </a:lnTo>
                <a:lnTo>
                  <a:pt x="3041" y="9920"/>
                </a:lnTo>
                <a:lnTo>
                  <a:pt x="2881" y="9942"/>
                </a:lnTo>
                <a:lnTo>
                  <a:pt x="2731" y="9999"/>
                </a:lnTo>
                <a:lnTo>
                  <a:pt x="2598" y="10087"/>
                </a:lnTo>
                <a:lnTo>
                  <a:pt x="2577" y="10109"/>
                </a:lnTo>
                <a:lnTo>
                  <a:pt x="2593" y="10130"/>
                </a:lnTo>
                <a:lnTo>
                  <a:pt x="2618" y="10182"/>
                </a:lnTo>
                <a:lnTo>
                  <a:pt x="2626" y="10203"/>
                </a:lnTo>
                <a:lnTo>
                  <a:pt x="2640" y="10246"/>
                </a:lnTo>
                <a:lnTo>
                  <a:pt x="2638" y="10277"/>
                </a:lnTo>
                <a:lnTo>
                  <a:pt x="2632" y="10301"/>
                </a:lnTo>
                <a:lnTo>
                  <a:pt x="2624" y="10331"/>
                </a:lnTo>
                <a:lnTo>
                  <a:pt x="2612" y="10354"/>
                </a:lnTo>
                <a:lnTo>
                  <a:pt x="2599" y="10376"/>
                </a:lnTo>
                <a:lnTo>
                  <a:pt x="2580" y="10378"/>
                </a:lnTo>
                <a:lnTo>
                  <a:pt x="2564" y="10387"/>
                </a:lnTo>
                <a:lnTo>
                  <a:pt x="2539" y="10386"/>
                </a:lnTo>
                <a:lnTo>
                  <a:pt x="2516" y="10374"/>
                </a:lnTo>
                <a:lnTo>
                  <a:pt x="2495" y="10356"/>
                </a:lnTo>
                <a:lnTo>
                  <a:pt x="2469" y="10336"/>
                </a:lnTo>
                <a:lnTo>
                  <a:pt x="2454" y="10293"/>
                </a:lnTo>
                <a:lnTo>
                  <a:pt x="2443" y="10284"/>
                </a:lnTo>
                <a:lnTo>
                  <a:pt x="2442" y="10264"/>
                </a:lnTo>
                <a:lnTo>
                  <a:pt x="2441" y="10263"/>
                </a:lnTo>
                <a:lnTo>
                  <a:pt x="2370" y="10368"/>
                </a:lnTo>
                <a:lnTo>
                  <a:pt x="2313" y="10493"/>
                </a:lnTo>
                <a:lnTo>
                  <a:pt x="2331" y="10441"/>
                </a:lnTo>
                <a:lnTo>
                  <a:pt x="2396" y="10317"/>
                </a:lnTo>
                <a:lnTo>
                  <a:pt x="2436" y="10257"/>
                </a:lnTo>
                <a:lnTo>
                  <a:pt x="2423" y="10240"/>
                </a:lnTo>
                <a:lnTo>
                  <a:pt x="2408" y="10198"/>
                </a:lnTo>
                <a:lnTo>
                  <a:pt x="2379" y="10164"/>
                </a:lnTo>
                <a:lnTo>
                  <a:pt x="2361" y="10134"/>
                </a:lnTo>
                <a:lnTo>
                  <a:pt x="2328" y="10112"/>
                </a:lnTo>
                <a:lnTo>
                  <a:pt x="2319" y="10123"/>
                </a:lnTo>
                <a:lnTo>
                  <a:pt x="2314" y="10141"/>
                </a:lnTo>
                <a:lnTo>
                  <a:pt x="2290" y="10160"/>
                </a:lnTo>
                <a:lnTo>
                  <a:pt x="2270" y="10161"/>
                </a:lnTo>
                <a:lnTo>
                  <a:pt x="2243" y="10167"/>
                </a:lnTo>
                <a:lnTo>
                  <a:pt x="2205" y="10163"/>
                </a:lnTo>
                <a:lnTo>
                  <a:pt x="2169" y="10154"/>
                </a:lnTo>
                <a:lnTo>
                  <a:pt x="2146" y="10142"/>
                </a:lnTo>
                <a:lnTo>
                  <a:pt x="2098" y="10129"/>
                </a:lnTo>
                <a:lnTo>
                  <a:pt x="2026" y="10110"/>
                </a:lnTo>
                <a:lnTo>
                  <a:pt x="1936" y="10112"/>
                </a:lnTo>
                <a:lnTo>
                  <a:pt x="1834" y="10130"/>
                </a:lnTo>
                <a:lnTo>
                  <a:pt x="1737" y="10182"/>
                </a:lnTo>
                <a:lnTo>
                  <a:pt x="1653" y="10256"/>
                </a:lnTo>
                <a:lnTo>
                  <a:pt x="1581" y="10334"/>
                </a:lnTo>
                <a:lnTo>
                  <a:pt x="1581" y="10336"/>
                </a:lnTo>
                <a:lnTo>
                  <a:pt x="1542" y="10459"/>
                </a:lnTo>
                <a:lnTo>
                  <a:pt x="1516" y="10606"/>
                </a:lnTo>
                <a:lnTo>
                  <a:pt x="1517" y="10748"/>
                </a:lnTo>
                <a:lnTo>
                  <a:pt x="1544" y="10890"/>
                </a:lnTo>
                <a:lnTo>
                  <a:pt x="1597" y="11033"/>
                </a:lnTo>
                <a:lnTo>
                  <a:pt x="1676" y="11150"/>
                </a:lnTo>
                <a:lnTo>
                  <a:pt x="1805" y="11268"/>
                </a:lnTo>
                <a:lnTo>
                  <a:pt x="1955" y="11358"/>
                </a:lnTo>
                <a:lnTo>
                  <a:pt x="2114" y="11413"/>
                </a:lnTo>
                <a:lnTo>
                  <a:pt x="2288" y="11439"/>
                </a:lnTo>
                <a:close/>
                <a:moveTo>
                  <a:pt x="2497" y="11645"/>
                </a:moveTo>
                <a:lnTo>
                  <a:pt x="2710" y="11595"/>
                </a:lnTo>
                <a:lnTo>
                  <a:pt x="2910" y="11494"/>
                </a:lnTo>
                <a:lnTo>
                  <a:pt x="3087" y="11360"/>
                </a:lnTo>
                <a:lnTo>
                  <a:pt x="3232" y="11199"/>
                </a:lnTo>
                <a:lnTo>
                  <a:pt x="3333" y="11039"/>
                </a:lnTo>
                <a:lnTo>
                  <a:pt x="3260" y="11020"/>
                </a:lnTo>
                <a:lnTo>
                  <a:pt x="3200" y="10988"/>
                </a:lnTo>
                <a:lnTo>
                  <a:pt x="3163" y="11046"/>
                </a:lnTo>
                <a:lnTo>
                  <a:pt x="3051" y="11177"/>
                </a:lnTo>
                <a:lnTo>
                  <a:pt x="2916" y="11277"/>
                </a:lnTo>
                <a:lnTo>
                  <a:pt x="2758" y="11364"/>
                </a:lnTo>
                <a:lnTo>
                  <a:pt x="2602" y="11419"/>
                </a:lnTo>
                <a:lnTo>
                  <a:pt x="2426" y="11450"/>
                </a:lnTo>
                <a:lnTo>
                  <a:pt x="2374" y="11452"/>
                </a:lnTo>
                <a:lnTo>
                  <a:pt x="2390" y="11492"/>
                </a:lnTo>
                <a:lnTo>
                  <a:pt x="2497" y="11645"/>
                </a:lnTo>
                <a:close/>
                <a:moveTo>
                  <a:pt x="6708" y="11700"/>
                </a:moveTo>
                <a:lnTo>
                  <a:pt x="6716" y="11600"/>
                </a:lnTo>
                <a:lnTo>
                  <a:pt x="6710" y="11695"/>
                </a:lnTo>
                <a:lnTo>
                  <a:pt x="6708" y="11700"/>
                </a:lnTo>
                <a:close/>
                <a:moveTo>
                  <a:pt x="6700" y="11757"/>
                </a:moveTo>
                <a:lnTo>
                  <a:pt x="6715" y="11677"/>
                </a:lnTo>
                <a:lnTo>
                  <a:pt x="6723" y="11647"/>
                </a:lnTo>
                <a:lnTo>
                  <a:pt x="6700" y="11757"/>
                </a:lnTo>
                <a:close/>
                <a:moveTo>
                  <a:pt x="6673" y="11771"/>
                </a:moveTo>
                <a:lnTo>
                  <a:pt x="6708" y="11700"/>
                </a:lnTo>
                <a:lnTo>
                  <a:pt x="6707" y="11707"/>
                </a:lnTo>
                <a:lnTo>
                  <a:pt x="6673" y="11771"/>
                </a:lnTo>
                <a:close/>
                <a:moveTo>
                  <a:pt x="6667" y="11781"/>
                </a:moveTo>
                <a:lnTo>
                  <a:pt x="6673" y="11771"/>
                </a:lnTo>
                <a:lnTo>
                  <a:pt x="6668" y="11781"/>
                </a:lnTo>
                <a:lnTo>
                  <a:pt x="6667" y="11781"/>
                </a:lnTo>
                <a:close/>
                <a:moveTo>
                  <a:pt x="6622" y="11827"/>
                </a:moveTo>
                <a:lnTo>
                  <a:pt x="6667" y="11781"/>
                </a:lnTo>
                <a:lnTo>
                  <a:pt x="6656" y="11803"/>
                </a:lnTo>
                <a:lnTo>
                  <a:pt x="6622" y="11827"/>
                </a:lnTo>
                <a:close/>
                <a:moveTo>
                  <a:pt x="6393" y="11898"/>
                </a:moveTo>
                <a:lnTo>
                  <a:pt x="6368" y="11895"/>
                </a:lnTo>
                <a:lnTo>
                  <a:pt x="6362" y="11892"/>
                </a:lnTo>
                <a:lnTo>
                  <a:pt x="6393" y="11898"/>
                </a:lnTo>
                <a:close/>
                <a:moveTo>
                  <a:pt x="6487" y="11900"/>
                </a:moveTo>
                <a:lnTo>
                  <a:pt x="6569" y="11864"/>
                </a:lnTo>
                <a:lnTo>
                  <a:pt x="6622" y="11827"/>
                </a:lnTo>
                <a:lnTo>
                  <a:pt x="6607" y="11842"/>
                </a:lnTo>
                <a:lnTo>
                  <a:pt x="6530" y="11892"/>
                </a:lnTo>
                <a:lnTo>
                  <a:pt x="6487" y="11900"/>
                </a:lnTo>
                <a:close/>
                <a:moveTo>
                  <a:pt x="6442" y="11908"/>
                </a:moveTo>
                <a:lnTo>
                  <a:pt x="6393" y="11898"/>
                </a:lnTo>
                <a:lnTo>
                  <a:pt x="6452" y="11906"/>
                </a:lnTo>
                <a:lnTo>
                  <a:pt x="6442" y="11908"/>
                </a:lnTo>
                <a:close/>
                <a:moveTo>
                  <a:pt x="6468" y="11908"/>
                </a:moveTo>
                <a:lnTo>
                  <a:pt x="6452" y="11906"/>
                </a:lnTo>
                <a:lnTo>
                  <a:pt x="6487" y="11900"/>
                </a:lnTo>
                <a:lnTo>
                  <a:pt x="6468" y="11908"/>
                </a:lnTo>
                <a:close/>
                <a:moveTo>
                  <a:pt x="3298" y="12099"/>
                </a:moveTo>
                <a:lnTo>
                  <a:pt x="3301" y="12085"/>
                </a:lnTo>
                <a:lnTo>
                  <a:pt x="3308" y="12075"/>
                </a:lnTo>
                <a:lnTo>
                  <a:pt x="3298" y="12099"/>
                </a:lnTo>
                <a:close/>
                <a:moveTo>
                  <a:pt x="4195" y="12163"/>
                </a:moveTo>
                <a:lnTo>
                  <a:pt x="4195" y="12157"/>
                </a:lnTo>
                <a:lnTo>
                  <a:pt x="4195" y="12160"/>
                </a:lnTo>
                <a:lnTo>
                  <a:pt x="4195" y="12163"/>
                </a:lnTo>
                <a:close/>
                <a:moveTo>
                  <a:pt x="5377" y="12168"/>
                </a:moveTo>
                <a:lnTo>
                  <a:pt x="5351" y="12168"/>
                </a:lnTo>
                <a:lnTo>
                  <a:pt x="5328" y="12155"/>
                </a:lnTo>
                <a:lnTo>
                  <a:pt x="5321" y="12134"/>
                </a:lnTo>
                <a:lnTo>
                  <a:pt x="5341" y="12158"/>
                </a:lnTo>
                <a:lnTo>
                  <a:pt x="5365" y="12165"/>
                </a:lnTo>
                <a:lnTo>
                  <a:pt x="5377" y="12168"/>
                </a:lnTo>
                <a:close/>
                <a:moveTo>
                  <a:pt x="5402" y="12168"/>
                </a:moveTo>
                <a:lnTo>
                  <a:pt x="5377" y="12168"/>
                </a:lnTo>
                <a:lnTo>
                  <a:pt x="5405" y="12156"/>
                </a:lnTo>
                <a:lnTo>
                  <a:pt x="5421" y="12147"/>
                </a:lnTo>
                <a:lnTo>
                  <a:pt x="5402" y="12168"/>
                </a:lnTo>
                <a:close/>
                <a:moveTo>
                  <a:pt x="5409" y="12241"/>
                </a:moveTo>
                <a:lnTo>
                  <a:pt x="5471" y="12199"/>
                </a:lnTo>
                <a:lnTo>
                  <a:pt x="5493" y="12141"/>
                </a:lnTo>
                <a:lnTo>
                  <a:pt x="5494" y="12089"/>
                </a:lnTo>
                <a:lnTo>
                  <a:pt x="5457" y="12035"/>
                </a:lnTo>
                <a:lnTo>
                  <a:pt x="5434" y="12022"/>
                </a:lnTo>
                <a:lnTo>
                  <a:pt x="5403" y="12020"/>
                </a:lnTo>
                <a:lnTo>
                  <a:pt x="5375" y="12026"/>
                </a:lnTo>
                <a:lnTo>
                  <a:pt x="5348" y="12032"/>
                </a:lnTo>
                <a:lnTo>
                  <a:pt x="5324" y="12051"/>
                </a:lnTo>
                <a:lnTo>
                  <a:pt x="5317" y="12075"/>
                </a:lnTo>
                <a:lnTo>
                  <a:pt x="5313" y="12093"/>
                </a:lnTo>
                <a:lnTo>
                  <a:pt x="5318" y="12120"/>
                </a:lnTo>
                <a:lnTo>
                  <a:pt x="5321" y="12134"/>
                </a:lnTo>
                <a:lnTo>
                  <a:pt x="5306" y="12117"/>
                </a:lnTo>
                <a:lnTo>
                  <a:pt x="5307" y="12092"/>
                </a:lnTo>
                <a:lnTo>
                  <a:pt x="5313" y="12067"/>
                </a:lnTo>
                <a:lnTo>
                  <a:pt x="5325" y="12045"/>
                </a:lnTo>
                <a:lnTo>
                  <a:pt x="5350" y="12026"/>
                </a:lnTo>
                <a:lnTo>
                  <a:pt x="5366" y="12011"/>
                </a:lnTo>
                <a:lnTo>
                  <a:pt x="5404" y="12014"/>
                </a:lnTo>
                <a:lnTo>
                  <a:pt x="5436" y="12016"/>
                </a:lnTo>
                <a:lnTo>
                  <a:pt x="5458" y="12028"/>
                </a:lnTo>
                <a:lnTo>
                  <a:pt x="5495" y="12083"/>
                </a:lnTo>
                <a:lnTo>
                  <a:pt x="5505" y="12144"/>
                </a:lnTo>
                <a:lnTo>
                  <a:pt x="5477" y="12201"/>
                </a:lnTo>
                <a:lnTo>
                  <a:pt x="5409" y="12241"/>
                </a:lnTo>
                <a:close/>
                <a:moveTo>
                  <a:pt x="13093" y="12248"/>
                </a:moveTo>
                <a:lnTo>
                  <a:pt x="13117" y="12209"/>
                </a:lnTo>
                <a:lnTo>
                  <a:pt x="13198" y="11998"/>
                </a:lnTo>
                <a:lnTo>
                  <a:pt x="13115" y="12215"/>
                </a:lnTo>
                <a:lnTo>
                  <a:pt x="13093" y="12248"/>
                </a:lnTo>
                <a:close/>
                <a:moveTo>
                  <a:pt x="4182" y="12259"/>
                </a:moveTo>
                <a:lnTo>
                  <a:pt x="4195" y="12163"/>
                </a:lnTo>
                <a:lnTo>
                  <a:pt x="4196" y="12205"/>
                </a:lnTo>
                <a:lnTo>
                  <a:pt x="4182" y="12259"/>
                </a:lnTo>
                <a:close/>
                <a:moveTo>
                  <a:pt x="4160" y="12326"/>
                </a:moveTo>
                <a:lnTo>
                  <a:pt x="4182" y="12259"/>
                </a:lnTo>
                <a:lnTo>
                  <a:pt x="4173" y="12295"/>
                </a:lnTo>
                <a:lnTo>
                  <a:pt x="4160" y="12326"/>
                </a:lnTo>
                <a:close/>
                <a:moveTo>
                  <a:pt x="3268" y="12357"/>
                </a:moveTo>
                <a:lnTo>
                  <a:pt x="3265" y="12346"/>
                </a:lnTo>
                <a:lnTo>
                  <a:pt x="3268" y="12212"/>
                </a:lnTo>
                <a:lnTo>
                  <a:pt x="3277" y="12180"/>
                </a:lnTo>
                <a:lnTo>
                  <a:pt x="3268" y="12263"/>
                </a:lnTo>
                <a:lnTo>
                  <a:pt x="3268" y="12357"/>
                </a:lnTo>
                <a:close/>
                <a:moveTo>
                  <a:pt x="4145" y="12364"/>
                </a:moveTo>
                <a:lnTo>
                  <a:pt x="4160" y="12326"/>
                </a:lnTo>
                <a:lnTo>
                  <a:pt x="4149" y="12360"/>
                </a:lnTo>
                <a:lnTo>
                  <a:pt x="4145" y="12364"/>
                </a:lnTo>
                <a:close/>
                <a:moveTo>
                  <a:pt x="5314" y="12454"/>
                </a:moveTo>
                <a:lnTo>
                  <a:pt x="5416" y="12435"/>
                </a:lnTo>
                <a:lnTo>
                  <a:pt x="5522" y="12399"/>
                </a:lnTo>
                <a:lnTo>
                  <a:pt x="5598" y="12329"/>
                </a:lnTo>
                <a:lnTo>
                  <a:pt x="5646" y="12245"/>
                </a:lnTo>
                <a:lnTo>
                  <a:pt x="5660" y="12165"/>
                </a:lnTo>
                <a:lnTo>
                  <a:pt x="5657" y="12081"/>
                </a:lnTo>
                <a:lnTo>
                  <a:pt x="5612" y="12005"/>
                </a:lnTo>
                <a:lnTo>
                  <a:pt x="5559" y="11939"/>
                </a:lnTo>
                <a:lnTo>
                  <a:pt x="5485" y="11901"/>
                </a:lnTo>
                <a:lnTo>
                  <a:pt x="5394" y="11883"/>
                </a:lnTo>
                <a:lnTo>
                  <a:pt x="5309" y="11912"/>
                </a:lnTo>
                <a:lnTo>
                  <a:pt x="5248" y="11973"/>
                </a:lnTo>
                <a:lnTo>
                  <a:pt x="5212" y="12035"/>
                </a:lnTo>
                <a:lnTo>
                  <a:pt x="5214" y="12099"/>
                </a:lnTo>
                <a:lnTo>
                  <a:pt x="5230" y="12162"/>
                </a:lnTo>
                <a:lnTo>
                  <a:pt x="5273" y="12218"/>
                </a:lnTo>
                <a:lnTo>
                  <a:pt x="5342" y="12249"/>
                </a:lnTo>
                <a:lnTo>
                  <a:pt x="5409" y="12241"/>
                </a:lnTo>
                <a:lnTo>
                  <a:pt x="5339" y="12261"/>
                </a:lnTo>
                <a:lnTo>
                  <a:pt x="5266" y="12222"/>
                </a:lnTo>
                <a:lnTo>
                  <a:pt x="5217" y="12164"/>
                </a:lnTo>
                <a:lnTo>
                  <a:pt x="5195" y="12101"/>
                </a:lnTo>
                <a:lnTo>
                  <a:pt x="5194" y="12030"/>
                </a:lnTo>
                <a:lnTo>
                  <a:pt x="5237" y="11964"/>
                </a:lnTo>
                <a:lnTo>
                  <a:pt x="5306" y="11898"/>
                </a:lnTo>
                <a:lnTo>
                  <a:pt x="5395" y="11877"/>
                </a:lnTo>
                <a:lnTo>
                  <a:pt x="5490" y="11883"/>
                </a:lnTo>
                <a:lnTo>
                  <a:pt x="5570" y="11923"/>
                </a:lnTo>
                <a:lnTo>
                  <a:pt x="5598" y="11955"/>
                </a:lnTo>
                <a:lnTo>
                  <a:pt x="5558" y="11868"/>
                </a:lnTo>
                <a:lnTo>
                  <a:pt x="5519" y="11723"/>
                </a:lnTo>
                <a:lnTo>
                  <a:pt x="5495" y="11569"/>
                </a:lnTo>
                <a:lnTo>
                  <a:pt x="5488" y="11400"/>
                </a:lnTo>
                <a:lnTo>
                  <a:pt x="5513" y="11207"/>
                </a:lnTo>
                <a:lnTo>
                  <a:pt x="5558" y="11013"/>
                </a:lnTo>
                <a:lnTo>
                  <a:pt x="5640" y="10797"/>
                </a:lnTo>
                <a:lnTo>
                  <a:pt x="5433" y="11121"/>
                </a:lnTo>
                <a:lnTo>
                  <a:pt x="5237" y="11449"/>
                </a:lnTo>
                <a:lnTo>
                  <a:pt x="5059" y="11763"/>
                </a:lnTo>
                <a:lnTo>
                  <a:pt x="4974" y="11914"/>
                </a:lnTo>
                <a:lnTo>
                  <a:pt x="4956" y="11980"/>
                </a:lnTo>
                <a:lnTo>
                  <a:pt x="4954" y="12089"/>
                </a:lnTo>
                <a:lnTo>
                  <a:pt x="4982" y="12199"/>
                </a:lnTo>
                <a:lnTo>
                  <a:pt x="5034" y="12296"/>
                </a:lnTo>
                <a:lnTo>
                  <a:pt x="5116" y="12376"/>
                </a:lnTo>
                <a:lnTo>
                  <a:pt x="5210" y="12433"/>
                </a:lnTo>
                <a:lnTo>
                  <a:pt x="5314" y="12454"/>
                </a:lnTo>
                <a:close/>
                <a:moveTo>
                  <a:pt x="12840" y="12566"/>
                </a:moveTo>
                <a:lnTo>
                  <a:pt x="12987" y="12406"/>
                </a:lnTo>
                <a:lnTo>
                  <a:pt x="13093" y="12248"/>
                </a:lnTo>
                <a:lnTo>
                  <a:pt x="13003" y="12397"/>
                </a:lnTo>
                <a:lnTo>
                  <a:pt x="12851" y="12557"/>
                </a:lnTo>
                <a:lnTo>
                  <a:pt x="12840" y="12566"/>
                </a:lnTo>
                <a:close/>
                <a:moveTo>
                  <a:pt x="3896" y="12930"/>
                </a:moveTo>
                <a:lnTo>
                  <a:pt x="4081" y="12914"/>
                </a:lnTo>
                <a:lnTo>
                  <a:pt x="4243" y="12860"/>
                </a:lnTo>
                <a:lnTo>
                  <a:pt x="4393" y="12778"/>
                </a:lnTo>
                <a:lnTo>
                  <a:pt x="4492" y="12687"/>
                </a:lnTo>
                <a:lnTo>
                  <a:pt x="4553" y="12562"/>
                </a:lnTo>
                <a:lnTo>
                  <a:pt x="4682" y="12313"/>
                </a:lnTo>
                <a:lnTo>
                  <a:pt x="4763" y="12163"/>
                </a:lnTo>
                <a:lnTo>
                  <a:pt x="4651" y="12311"/>
                </a:lnTo>
                <a:lnTo>
                  <a:pt x="4408" y="12550"/>
                </a:lnTo>
                <a:lnTo>
                  <a:pt x="4146" y="12764"/>
                </a:lnTo>
                <a:lnTo>
                  <a:pt x="3869" y="12926"/>
                </a:lnTo>
                <a:lnTo>
                  <a:pt x="3896" y="12930"/>
                </a:lnTo>
                <a:close/>
                <a:moveTo>
                  <a:pt x="3196" y="13137"/>
                </a:moveTo>
                <a:lnTo>
                  <a:pt x="3274" y="13120"/>
                </a:lnTo>
                <a:lnTo>
                  <a:pt x="3598" y="13012"/>
                </a:lnTo>
                <a:lnTo>
                  <a:pt x="3784" y="12929"/>
                </a:lnTo>
                <a:lnTo>
                  <a:pt x="3726" y="12917"/>
                </a:lnTo>
                <a:lnTo>
                  <a:pt x="3580" y="12860"/>
                </a:lnTo>
                <a:lnTo>
                  <a:pt x="3464" y="12765"/>
                </a:lnTo>
                <a:lnTo>
                  <a:pt x="3359" y="12647"/>
                </a:lnTo>
                <a:lnTo>
                  <a:pt x="3292" y="12514"/>
                </a:lnTo>
                <a:lnTo>
                  <a:pt x="3268" y="12385"/>
                </a:lnTo>
                <a:lnTo>
                  <a:pt x="3268" y="12357"/>
                </a:lnTo>
                <a:lnTo>
                  <a:pt x="3295" y="12476"/>
                </a:lnTo>
                <a:lnTo>
                  <a:pt x="3354" y="12620"/>
                </a:lnTo>
                <a:lnTo>
                  <a:pt x="3452" y="12736"/>
                </a:lnTo>
                <a:lnTo>
                  <a:pt x="3567" y="12837"/>
                </a:lnTo>
                <a:lnTo>
                  <a:pt x="3711" y="12901"/>
                </a:lnTo>
                <a:lnTo>
                  <a:pt x="3811" y="12916"/>
                </a:lnTo>
                <a:lnTo>
                  <a:pt x="3904" y="12874"/>
                </a:lnTo>
                <a:lnTo>
                  <a:pt x="4195" y="12700"/>
                </a:lnTo>
                <a:lnTo>
                  <a:pt x="4464" y="12481"/>
                </a:lnTo>
                <a:lnTo>
                  <a:pt x="4704" y="12229"/>
                </a:lnTo>
                <a:lnTo>
                  <a:pt x="4790" y="12113"/>
                </a:lnTo>
                <a:lnTo>
                  <a:pt x="4834" y="12032"/>
                </a:lnTo>
                <a:lnTo>
                  <a:pt x="4996" y="11733"/>
                </a:lnTo>
                <a:lnTo>
                  <a:pt x="5182" y="11416"/>
                </a:lnTo>
                <a:lnTo>
                  <a:pt x="5289" y="11234"/>
                </a:lnTo>
                <a:lnTo>
                  <a:pt x="5279" y="11242"/>
                </a:lnTo>
                <a:lnTo>
                  <a:pt x="5278" y="11248"/>
                </a:lnTo>
                <a:lnTo>
                  <a:pt x="5144" y="11463"/>
                </a:lnTo>
                <a:lnTo>
                  <a:pt x="4981" y="11665"/>
                </a:lnTo>
                <a:lnTo>
                  <a:pt x="4795" y="11835"/>
                </a:lnTo>
                <a:lnTo>
                  <a:pt x="4576" y="11983"/>
                </a:lnTo>
                <a:lnTo>
                  <a:pt x="4353" y="12098"/>
                </a:lnTo>
                <a:lnTo>
                  <a:pt x="4194" y="12154"/>
                </a:lnTo>
                <a:lnTo>
                  <a:pt x="4195" y="12157"/>
                </a:lnTo>
                <a:lnTo>
                  <a:pt x="4194" y="12154"/>
                </a:lnTo>
                <a:lnTo>
                  <a:pt x="4112" y="12183"/>
                </a:lnTo>
                <a:lnTo>
                  <a:pt x="3863" y="12226"/>
                </a:lnTo>
                <a:lnTo>
                  <a:pt x="3612" y="12229"/>
                </a:lnTo>
                <a:lnTo>
                  <a:pt x="3611" y="12302"/>
                </a:lnTo>
                <a:lnTo>
                  <a:pt x="3646" y="12388"/>
                </a:lnTo>
                <a:lnTo>
                  <a:pt x="3713" y="12451"/>
                </a:lnTo>
                <a:lnTo>
                  <a:pt x="3803" y="12500"/>
                </a:lnTo>
                <a:lnTo>
                  <a:pt x="3897" y="12512"/>
                </a:lnTo>
                <a:lnTo>
                  <a:pt x="4000" y="12488"/>
                </a:lnTo>
                <a:lnTo>
                  <a:pt x="4079" y="12431"/>
                </a:lnTo>
                <a:lnTo>
                  <a:pt x="4145" y="12364"/>
                </a:lnTo>
                <a:lnTo>
                  <a:pt x="4135" y="12388"/>
                </a:lnTo>
                <a:lnTo>
                  <a:pt x="4072" y="12455"/>
                </a:lnTo>
                <a:lnTo>
                  <a:pt x="3995" y="12506"/>
                </a:lnTo>
                <a:lnTo>
                  <a:pt x="3894" y="12524"/>
                </a:lnTo>
                <a:lnTo>
                  <a:pt x="3811" y="12522"/>
                </a:lnTo>
                <a:lnTo>
                  <a:pt x="3740" y="12497"/>
                </a:lnTo>
                <a:lnTo>
                  <a:pt x="3680" y="12455"/>
                </a:lnTo>
                <a:lnTo>
                  <a:pt x="3633" y="12391"/>
                </a:lnTo>
                <a:lnTo>
                  <a:pt x="3601" y="12293"/>
                </a:lnTo>
                <a:lnTo>
                  <a:pt x="3601" y="12229"/>
                </a:lnTo>
                <a:lnTo>
                  <a:pt x="3342" y="12199"/>
                </a:lnTo>
                <a:lnTo>
                  <a:pt x="3277" y="12178"/>
                </a:lnTo>
                <a:lnTo>
                  <a:pt x="3277" y="12180"/>
                </a:lnTo>
                <a:lnTo>
                  <a:pt x="3277" y="12178"/>
                </a:lnTo>
                <a:lnTo>
                  <a:pt x="3147" y="12135"/>
                </a:lnTo>
                <a:lnTo>
                  <a:pt x="2955" y="12059"/>
                </a:lnTo>
                <a:lnTo>
                  <a:pt x="2767" y="11964"/>
                </a:lnTo>
                <a:lnTo>
                  <a:pt x="2609" y="11833"/>
                </a:lnTo>
                <a:lnTo>
                  <a:pt x="2482" y="11697"/>
                </a:lnTo>
                <a:lnTo>
                  <a:pt x="2390" y="11711"/>
                </a:lnTo>
                <a:lnTo>
                  <a:pt x="2195" y="11717"/>
                </a:lnTo>
                <a:lnTo>
                  <a:pt x="1995" y="11671"/>
                </a:lnTo>
                <a:lnTo>
                  <a:pt x="1824" y="11613"/>
                </a:lnTo>
                <a:lnTo>
                  <a:pt x="1667" y="11527"/>
                </a:lnTo>
                <a:lnTo>
                  <a:pt x="1523" y="11412"/>
                </a:lnTo>
                <a:lnTo>
                  <a:pt x="1412" y="11273"/>
                </a:lnTo>
                <a:lnTo>
                  <a:pt x="1317" y="11120"/>
                </a:lnTo>
                <a:lnTo>
                  <a:pt x="1269" y="10934"/>
                </a:lnTo>
                <a:lnTo>
                  <a:pt x="1253" y="10749"/>
                </a:lnTo>
                <a:lnTo>
                  <a:pt x="1275" y="10569"/>
                </a:lnTo>
                <a:lnTo>
                  <a:pt x="1309" y="10478"/>
                </a:lnTo>
                <a:lnTo>
                  <a:pt x="1283" y="10635"/>
                </a:lnTo>
                <a:lnTo>
                  <a:pt x="1292" y="10824"/>
                </a:lnTo>
                <a:lnTo>
                  <a:pt x="1341" y="11004"/>
                </a:lnTo>
                <a:lnTo>
                  <a:pt x="1417" y="11178"/>
                </a:lnTo>
                <a:lnTo>
                  <a:pt x="1539" y="11326"/>
                </a:lnTo>
                <a:lnTo>
                  <a:pt x="1685" y="11455"/>
                </a:lnTo>
                <a:lnTo>
                  <a:pt x="1850" y="11562"/>
                </a:lnTo>
                <a:lnTo>
                  <a:pt x="2033" y="11623"/>
                </a:lnTo>
                <a:lnTo>
                  <a:pt x="2264" y="11652"/>
                </a:lnTo>
                <a:lnTo>
                  <a:pt x="2448" y="11648"/>
                </a:lnTo>
                <a:lnTo>
                  <a:pt x="2359" y="11510"/>
                </a:lnTo>
                <a:lnTo>
                  <a:pt x="2338" y="11454"/>
                </a:lnTo>
                <a:lnTo>
                  <a:pt x="2257" y="11457"/>
                </a:lnTo>
                <a:lnTo>
                  <a:pt x="2084" y="11431"/>
                </a:lnTo>
                <a:lnTo>
                  <a:pt x="1926" y="11370"/>
                </a:lnTo>
                <a:lnTo>
                  <a:pt x="1777" y="11279"/>
                </a:lnTo>
                <a:lnTo>
                  <a:pt x="1653" y="11163"/>
                </a:lnTo>
                <a:lnTo>
                  <a:pt x="1564" y="11037"/>
                </a:lnTo>
                <a:lnTo>
                  <a:pt x="1504" y="10899"/>
                </a:lnTo>
                <a:lnTo>
                  <a:pt x="1456" y="10738"/>
                </a:lnTo>
                <a:lnTo>
                  <a:pt x="1450" y="10589"/>
                </a:lnTo>
                <a:lnTo>
                  <a:pt x="1471" y="10434"/>
                </a:lnTo>
                <a:lnTo>
                  <a:pt x="1529" y="10288"/>
                </a:lnTo>
                <a:lnTo>
                  <a:pt x="1573" y="10232"/>
                </a:lnTo>
                <a:lnTo>
                  <a:pt x="1592" y="10195"/>
                </a:lnTo>
                <a:lnTo>
                  <a:pt x="1675" y="10101"/>
                </a:lnTo>
                <a:lnTo>
                  <a:pt x="1753" y="10025"/>
                </a:lnTo>
                <a:lnTo>
                  <a:pt x="1841" y="9984"/>
                </a:lnTo>
                <a:lnTo>
                  <a:pt x="1985" y="9925"/>
                </a:lnTo>
                <a:lnTo>
                  <a:pt x="2139" y="9902"/>
                </a:lnTo>
                <a:lnTo>
                  <a:pt x="2270" y="9917"/>
                </a:lnTo>
                <a:lnTo>
                  <a:pt x="2387" y="9960"/>
                </a:lnTo>
                <a:lnTo>
                  <a:pt x="2487" y="10019"/>
                </a:lnTo>
                <a:lnTo>
                  <a:pt x="2550" y="10074"/>
                </a:lnTo>
                <a:lnTo>
                  <a:pt x="2567" y="10097"/>
                </a:lnTo>
                <a:lnTo>
                  <a:pt x="2571" y="10092"/>
                </a:lnTo>
                <a:lnTo>
                  <a:pt x="2685" y="10000"/>
                </a:lnTo>
                <a:lnTo>
                  <a:pt x="2822" y="9946"/>
                </a:lnTo>
                <a:lnTo>
                  <a:pt x="2955" y="9904"/>
                </a:lnTo>
                <a:lnTo>
                  <a:pt x="3096" y="9883"/>
                </a:lnTo>
                <a:lnTo>
                  <a:pt x="3197" y="9888"/>
                </a:lnTo>
                <a:lnTo>
                  <a:pt x="3145" y="9767"/>
                </a:lnTo>
                <a:lnTo>
                  <a:pt x="3021" y="9606"/>
                </a:lnTo>
                <a:lnTo>
                  <a:pt x="2881" y="9453"/>
                </a:lnTo>
                <a:lnTo>
                  <a:pt x="2711" y="9338"/>
                </a:lnTo>
                <a:lnTo>
                  <a:pt x="2526" y="9238"/>
                </a:lnTo>
                <a:lnTo>
                  <a:pt x="2329" y="9180"/>
                </a:lnTo>
                <a:lnTo>
                  <a:pt x="2119" y="9144"/>
                </a:lnTo>
                <a:lnTo>
                  <a:pt x="1899" y="9150"/>
                </a:lnTo>
                <a:lnTo>
                  <a:pt x="1684" y="9184"/>
                </a:lnTo>
                <a:lnTo>
                  <a:pt x="1445" y="9263"/>
                </a:lnTo>
                <a:lnTo>
                  <a:pt x="1217" y="9370"/>
                </a:lnTo>
                <a:lnTo>
                  <a:pt x="1028" y="9526"/>
                </a:lnTo>
                <a:lnTo>
                  <a:pt x="854" y="9699"/>
                </a:lnTo>
                <a:lnTo>
                  <a:pt x="721" y="9889"/>
                </a:lnTo>
                <a:lnTo>
                  <a:pt x="603" y="10115"/>
                </a:lnTo>
                <a:lnTo>
                  <a:pt x="523" y="10345"/>
                </a:lnTo>
                <a:lnTo>
                  <a:pt x="480" y="10585"/>
                </a:lnTo>
                <a:lnTo>
                  <a:pt x="469" y="10846"/>
                </a:lnTo>
                <a:lnTo>
                  <a:pt x="499" y="11124"/>
                </a:lnTo>
                <a:lnTo>
                  <a:pt x="562" y="11397"/>
                </a:lnTo>
                <a:lnTo>
                  <a:pt x="663" y="11649"/>
                </a:lnTo>
                <a:lnTo>
                  <a:pt x="799" y="11891"/>
                </a:lnTo>
                <a:lnTo>
                  <a:pt x="975" y="12104"/>
                </a:lnTo>
                <a:lnTo>
                  <a:pt x="1176" y="12292"/>
                </a:lnTo>
                <a:lnTo>
                  <a:pt x="1403" y="12455"/>
                </a:lnTo>
                <a:lnTo>
                  <a:pt x="1652" y="12585"/>
                </a:lnTo>
                <a:lnTo>
                  <a:pt x="1640" y="12581"/>
                </a:lnTo>
                <a:lnTo>
                  <a:pt x="1618" y="12569"/>
                </a:lnTo>
                <a:lnTo>
                  <a:pt x="1600" y="12564"/>
                </a:lnTo>
                <a:lnTo>
                  <a:pt x="1372" y="12453"/>
                </a:lnTo>
                <a:lnTo>
                  <a:pt x="1153" y="12305"/>
                </a:lnTo>
                <a:lnTo>
                  <a:pt x="967" y="12134"/>
                </a:lnTo>
                <a:lnTo>
                  <a:pt x="798" y="11942"/>
                </a:lnTo>
                <a:lnTo>
                  <a:pt x="650" y="11723"/>
                </a:lnTo>
                <a:lnTo>
                  <a:pt x="543" y="11495"/>
                </a:lnTo>
                <a:lnTo>
                  <a:pt x="466" y="11250"/>
                </a:lnTo>
                <a:lnTo>
                  <a:pt x="425" y="11014"/>
                </a:lnTo>
                <a:lnTo>
                  <a:pt x="408" y="10785"/>
                </a:lnTo>
                <a:lnTo>
                  <a:pt x="420" y="10543"/>
                </a:lnTo>
                <a:lnTo>
                  <a:pt x="465" y="10324"/>
                </a:lnTo>
                <a:lnTo>
                  <a:pt x="537" y="10098"/>
                </a:lnTo>
                <a:lnTo>
                  <a:pt x="638" y="9887"/>
                </a:lnTo>
                <a:lnTo>
                  <a:pt x="771" y="9697"/>
                </a:lnTo>
                <a:lnTo>
                  <a:pt x="933" y="9520"/>
                </a:lnTo>
                <a:lnTo>
                  <a:pt x="1136" y="9361"/>
                </a:lnTo>
                <a:lnTo>
                  <a:pt x="1361" y="9240"/>
                </a:lnTo>
                <a:lnTo>
                  <a:pt x="1598" y="9168"/>
                </a:lnTo>
                <a:lnTo>
                  <a:pt x="1854" y="9126"/>
                </a:lnTo>
                <a:lnTo>
                  <a:pt x="2098" y="9126"/>
                </a:lnTo>
                <a:lnTo>
                  <a:pt x="2356" y="9174"/>
                </a:lnTo>
                <a:lnTo>
                  <a:pt x="2598" y="9257"/>
                </a:lnTo>
                <a:lnTo>
                  <a:pt x="2790" y="9359"/>
                </a:lnTo>
                <a:lnTo>
                  <a:pt x="2954" y="9492"/>
                </a:lnTo>
                <a:lnTo>
                  <a:pt x="3100" y="9646"/>
                </a:lnTo>
                <a:lnTo>
                  <a:pt x="3218" y="9832"/>
                </a:lnTo>
                <a:lnTo>
                  <a:pt x="3245" y="9891"/>
                </a:lnTo>
                <a:lnTo>
                  <a:pt x="3248" y="9891"/>
                </a:lnTo>
                <a:lnTo>
                  <a:pt x="3382" y="9920"/>
                </a:lnTo>
                <a:lnTo>
                  <a:pt x="3390" y="9922"/>
                </a:lnTo>
                <a:lnTo>
                  <a:pt x="3312" y="9747"/>
                </a:lnTo>
                <a:lnTo>
                  <a:pt x="3199" y="9563"/>
                </a:lnTo>
                <a:lnTo>
                  <a:pt x="3067" y="9406"/>
                </a:lnTo>
                <a:lnTo>
                  <a:pt x="2898" y="9265"/>
                </a:lnTo>
                <a:lnTo>
                  <a:pt x="2693" y="9140"/>
                </a:lnTo>
                <a:lnTo>
                  <a:pt x="2474" y="9044"/>
                </a:lnTo>
                <a:lnTo>
                  <a:pt x="2247" y="8978"/>
                </a:lnTo>
                <a:lnTo>
                  <a:pt x="2019" y="8938"/>
                </a:lnTo>
                <a:lnTo>
                  <a:pt x="1782" y="8933"/>
                </a:lnTo>
                <a:lnTo>
                  <a:pt x="1539" y="8953"/>
                </a:lnTo>
                <a:lnTo>
                  <a:pt x="1309" y="9021"/>
                </a:lnTo>
                <a:lnTo>
                  <a:pt x="1057" y="9122"/>
                </a:lnTo>
                <a:lnTo>
                  <a:pt x="835" y="9257"/>
                </a:lnTo>
                <a:lnTo>
                  <a:pt x="631" y="9422"/>
                </a:lnTo>
                <a:lnTo>
                  <a:pt x="464" y="9616"/>
                </a:lnTo>
                <a:lnTo>
                  <a:pt x="318" y="9828"/>
                </a:lnTo>
                <a:lnTo>
                  <a:pt x="192" y="10065"/>
                </a:lnTo>
                <a:lnTo>
                  <a:pt x="107" y="10313"/>
                </a:lnTo>
                <a:lnTo>
                  <a:pt x="51" y="10575"/>
                </a:lnTo>
                <a:lnTo>
                  <a:pt x="33" y="10840"/>
                </a:lnTo>
                <a:lnTo>
                  <a:pt x="43" y="11120"/>
                </a:lnTo>
                <a:lnTo>
                  <a:pt x="84" y="11381"/>
                </a:lnTo>
                <a:lnTo>
                  <a:pt x="168" y="11648"/>
                </a:lnTo>
                <a:lnTo>
                  <a:pt x="269" y="11899"/>
                </a:lnTo>
                <a:lnTo>
                  <a:pt x="405" y="12141"/>
                </a:lnTo>
                <a:lnTo>
                  <a:pt x="567" y="12357"/>
                </a:lnTo>
                <a:lnTo>
                  <a:pt x="759" y="12556"/>
                </a:lnTo>
                <a:lnTo>
                  <a:pt x="978" y="12729"/>
                </a:lnTo>
                <a:lnTo>
                  <a:pt x="1283" y="12912"/>
                </a:lnTo>
                <a:lnTo>
                  <a:pt x="1421" y="12973"/>
                </a:lnTo>
                <a:lnTo>
                  <a:pt x="1484" y="12810"/>
                </a:lnTo>
                <a:lnTo>
                  <a:pt x="1591" y="12671"/>
                </a:lnTo>
                <a:lnTo>
                  <a:pt x="1727" y="12546"/>
                </a:lnTo>
                <a:lnTo>
                  <a:pt x="1854" y="12477"/>
                </a:lnTo>
                <a:lnTo>
                  <a:pt x="1991" y="12423"/>
                </a:lnTo>
                <a:lnTo>
                  <a:pt x="2134" y="12390"/>
                </a:lnTo>
                <a:lnTo>
                  <a:pt x="2288" y="12392"/>
                </a:lnTo>
                <a:lnTo>
                  <a:pt x="2427" y="12428"/>
                </a:lnTo>
                <a:lnTo>
                  <a:pt x="2563" y="12496"/>
                </a:lnTo>
                <a:lnTo>
                  <a:pt x="2678" y="12597"/>
                </a:lnTo>
                <a:lnTo>
                  <a:pt x="2757" y="12714"/>
                </a:lnTo>
                <a:lnTo>
                  <a:pt x="2797" y="12853"/>
                </a:lnTo>
                <a:lnTo>
                  <a:pt x="2806" y="12948"/>
                </a:lnTo>
                <a:lnTo>
                  <a:pt x="2856" y="12946"/>
                </a:lnTo>
                <a:lnTo>
                  <a:pt x="2976" y="12958"/>
                </a:lnTo>
                <a:lnTo>
                  <a:pt x="3073" y="13003"/>
                </a:lnTo>
                <a:lnTo>
                  <a:pt x="3148" y="13061"/>
                </a:lnTo>
                <a:lnTo>
                  <a:pt x="3196" y="13137"/>
                </a:lnTo>
                <a:close/>
                <a:moveTo>
                  <a:pt x="2409" y="13208"/>
                </a:moveTo>
                <a:lnTo>
                  <a:pt x="2445" y="13140"/>
                </a:lnTo>
                <a:lnTo>
                  <a:pt x="2534" y="13048"/>
                </a:lnTo>
                <a:lnTo>
                  <a:pt x="2655" y="12977"/>
                </a:lnTo>
                <a:lnTo>
                  <a:pt x="2752" y="12951"/>
                </a:lnTo>
                <a:lnTo>
                  <a:pt x="2791" y="12949"/>
                </a:lnTo>
                <a:lnTo>
                  <a:pt x="2783" y="12882"/>
                </a:lnTo>
                <a:lnTo>
                  <a:pt x="2738" y="12761"/>
                </a:lnTo>
                <a:lnTo>
                  <a:pt x="2656" y="12656"/>
                </a:lnTo>
                <a:lnTo>
                  <a:pt x="2562" y="12573"/>
                </a:lnTo>
                <a:lnTo>
                  <a:pt x="2444" y="12510"/>
                </a:lnTo>
                <a:lnTo>
                  <a:pt x="2321" y="12464"/>
                </a:lnTo>
                <a:lnTo>
                  <a:pt x="2176" y="12452"/>
                </a:lnTo>
                <a:lnTo>
                  <a:pt x="2032" y="12459"/>
                </a:lnTo>
                <a:lnTo>
                  <a:pt x="1902" y="12489"/>
                </a:lnTo>
                <a:lnTo>
                  <a:pt x="1775" y="12559"/>
                </a:lnTo>
                <a:lnTo>
                  <a:pt x="1632" y="12663"/>
                </a:lnTo>
                <a:lnTo>
                  <a:pt x="1526" y="12796"/>
                </a:lnTo>
                <a:lnTo>
                  <a:pt x="1449" y="12943"/>
                </a:lnTo>
                <a:lnTo>
                  <a:pt x="1439" y="12981"/>
                </a:lnTo>
                <a:lnTo>
                  <a:pt x="1606" y="13055"/>
                </a:lnTo>
                <a:lnTo>
                  <a:pt x="1935" y="13148"/>
                </a:lnTo>
                <a:lnTo>
                  <a:pt x="2268" y="13203"/>
                </a:lnTo>
                <a:lnTo>
                  <a:pt x="2409" y="13208"/>
                </a:lnTo>
                <a:close/>
                <a:moveTo>
                  <a:pt x="2612" y="13216"/>
                </a:moveTo>
                <a:lnTo>
                  <a:pt x="2947" y="13189"/>
                </a:lnTo>
                <a:lnTo>
                  <a:pt x="3185" y="13139"/>
                </a:lnTo>
                <a:lnTo>
                  <a:pt x="3182" y="13128"/>
                </a:lnTo>
                <a:lnTo>
                  <a:pt x="3118" y="13053"/>
                </a:lnTo>
                <a:lnTo>
                  <a:pt x="3035" y="13000"/>
                </a:lnTo>
                <a:lnTo>
                  <a:pt x="2909" y="12966"/>
                </a:lnTo>
                <a:lnTo>
                  <a:pt x="2807" y="12964"/>
                </a:lnTo>
                <a:lnTo>
                  <a:pt x="2811" y="12998"/>
                </a:lnTo>
                <a:lnTo>
                  <a:pt x="2779" y="13144"/>
                </a:lnTo>
                <a:lnTo>
                  <a:pt x="2777" y="13150"/>
                </a:lnTo>
                <a:lnTo>
                  <a:pt x="2775" y="13156"/>
                </a:lnTo>
                <a:lnTo>
                  <a:pt x="2771" y="13174"/>
                </a:lnTo>
                <a:lnTo>
                  <a:pt x="2769" y="13180"/>
                </a:lnTo>
                <a:lnTo>
                  <a:pt x="2763" y="13179"/>
                </a:lnTo>
                <a:lnTo>
                  <a:pt x="2765" y="13173"/>
                </a:lnTo>
                <a:lnTo>
                  <a:pt x="2798" y="13021"/>
                </a:lnTo>
                <a:lnTo>
                  <a:pt x="2792" y="12964"/>
                </a:lnTo>
                <a:lnTo>
                  <a:pt x="2775" y="12963"/>
                </a:lnTo>
                <a:lnTo>
                  <a:pt x="2646" y="12987"/>
                </a:lnTo>
                <a:lnTo>
                  <a:pt x="2531" y="13060"/>
                </a:lnTo>
                <a:lnTo>
                  <a:pt x="2450" y="13148"/>
                </a:lnTo>
                <a:lnTo>
                  <a:pt x="2415" y="13209"/>
                </a:lnTo>
                <a:lnTo>
                  <a:pt x="2612" y="13216"/>
                </a:lnTo>
                <a:close/>
                <a:moveTo>
                  <a:pt x="3228" y="13344"/>
                </a:moveTo>
                <a:lnTo>
                  <a:pt x="3229" y="13299"/>
                </a:lnTo>
                <a:lnTo>
                  <a:pt x="3234" y="13322"/>
                </a:lnTo>
                <a:lnTo>
                  <a:pt x="3228" y="13344"/>
                </a:lnTo>
                <a:close/>
                <a:moveTo>
                  <a:pt x="3212" y="13406"/>
                </a:moveTo>
                <a:lnTo>
                  <a:pt x="3228" y="13344"/>
                </a:lnTo>
                <a:lnTo>
                  <a:pt x="3227" y="13372"/>
                </a:lnTo>
                <a:lnTo>
                  <a:pt x="3212" y="13406"/>
                </a:lnTo>
                <a:close/>
                <a:moveTo>
                  <a:pt x="3198" y="13437"/>
                </a:moveTo>
                <a:lnTo>
                  <a:pt x="3212" y="13406"/>
                </a:lnTo>
                <a:lnTo>
                  <a:pt x="3208" y="13418"/>
                </a:lnTo>
                <a:lnTo>
                  <a:pt x="3198" y="13437"/>
                </a:lnTo>
                <a:close/>
                <a:moveTo>
                  <a:pt x="2341" y="13447"/>
                </a:moveTo>
                <a:lnTo>
                  <a:pt x="2342" y="13409"/>
                </a:lnTo>
                <a:lnTo>
                  <a:pt x="2353" y="13367"/>
                </a:lnTo>
                <a:lnTo>
                  <a:pt x="2341" y="13447"/>
                </a:lnTo>
                <a:close/>
                <a:moveTo>
                  <a:pt x="6080" y="13451"/>
                </a:moveTo>
                <a:lnTo>
                  <a:pt x="6060" y="13409"/>
                </a:lnTo>
                <a:lnTo>
                  <a:pt x="6078" y="13317"/>
                </a:lnTo>
                <a:lnTo>
                  <a:pt x="6065" y="13391"/>
                </a:lnTo>
                <a:lnTo>
                  <a:pt x="6080" y="13451"/>
                </a:lnTo>
                <a:close/>
                <a:moveTo>
                  <a:pt x="6096" y="13484"/>
                </a:moveTo>
                <a:lnTo>
                  <a:pt x="6084" y="13466"/>
                </a:lnTo>
                <a:lnTo>
                  <a:pt x="6080" y="13451"/>
                </a:lnTo>
                <a:lnTo>
                  <a:pt x="6096" y="13484"/>
                </a:lnTo>
                <a:close/>
                <a:moveTo>
                  <a:pt x="3169" y="13487"/>
                </a:moveTo>
                <a:lnTo>
                  <a:pt x="3198" y="13437"/>
                </a:lnTo>
                <a:lnTo>
                  <a:pt x="3181" y="13475"/>
                </a:lnTo>
                <a:lnTo>
                  <a:pt x="3169" y="13487"/>
                </a:lnTo>
                <a:close/>
                <a:moveTo>
                  <a:pt x="6108" y="13503"/>
                </a:moveTo>
                <a:lnTo>
                  <a:pt x="6101" y="13497"/>
                </a:lnTo>
                <a:lnTo>
                  <a:pt x="6096" y="13484"/>
                </a:lnTo>
                <a:lnTo>
                  <a:pt x="6108" y="13503"/>
                </a:lnTo>
                <a:close/>
                <a:moveTo>
                  <a:pt x="3142" y="13516"/>
                </a:moveTo>
                <a:lnTo>
                  <a:pt x="3169" y="13487"/>
                </a:lnTo>
                <a:lnTo>
                  <a:pt x="3161" y="13502"/>
                </a:lnTo>
                <a:lnTo>
                  <a:pt x="3142" y="13516"/>
                </a:lnTo>
                <a:close/>
                <a:moveTo>
                  <a:pt x="2337" y="13523"/>
                </a:moveTo>
                <a:lnTo>
                  <a:pt x="2334" y="13491"/>
                </a:lnTo>
                <a:lnTo>
                  <a:pt x="2341" y="13447"/>
                </a:lnTo>
                <a:lnTo>
                  <a:pt x="2337" y="13523"/>
                </a:lnTo>
                <a:close/>
                <a:moveTo>
                  <a:pt x="6149" y="13542"/>
                </a:moveTo>
                <a:lnTo>
                  <a:pt x="6125" y="13529"/>
                </a:lnTo>
                <a:lnTo>
                  <a:pt x="6108" y="13503"/>
                </a:lnTo>
                <a:lnTo>
                  <a:pt x="6149" y="13542"/>
                </a:lnTo>
                <a:close/>
                <a:moveTo>
                  <a:pt x="6183" y="13543"/>
                </a:moveTo>
                <a:lnTo>
                  <a:pt x="6179" y="13543"/>
                </a:lnTo>
                <a:lnTo>
                  <a:pt x="6112" y="13506"/>
                </a:lnTo>
                <a:lnTo>
                  <a:pt x="6183" y="13543"/>
                </a:lnTo>
                <a:close/>
                <a:moveTo>
                  <a:pt x="6170" y="13554"/>
                </a:moveTo>
                <a:lnTo>
                  <a:pt x="6158" y="13550"/>
                </a:lnTo>
                <a:lnTo>
                  <a:pt x="6149" y="13542"/>
                </a:lnTo>
                <a:lnTo>
                  <a:pt x="6170" y="13554"/>
                </a:lnTo>
                <a:close/>
                <a:moveTo>
                  <a:pt x="6340" y="13556"/>
                </a:moveTo>
                <a:lnTo>
                  <a:pt x="6408" y="13507"/>
                </a:lnTo>
                <a:lnTo>
                  <a:pt x="6460" y="13430"/>
                </a:lnTo>
                <a:lnTo>
                  <a:pt x="6496" y="13343"/>
                </a:lnTo>
                <a:lnTo>
                  <a:pt x="6477" y="13415"/>
                </a:lnTo>
                <a:lnTo>
                  <a:pt x="6429" y="13499"/>
                </a:lnTo>
                <a:lnTo>
                  <a:pt x="6357" y="13551"/>
                </a:lnTo>
                <a:lnTo>
                  <a:pt x="6340" y="13556"/>
                </a:lnTo>
                <a:close/>
                <a:moveTo>
                  <a:pt x="6319" y="13562"/>
                </a:moveTo>
                <a:lnTo>
                  <a:pt x="6340" y="13556"/>
                </a:lnTo>
                <a:lnTo>
                  <a:pt x="6336" y="13559"/>
                </a:lnTo>
                <a:lnTo>
                  <a:pt x="6319" y="13562"/>
                </a:lnTo>
                <a:close/>
                <a:moveTo>
                  <a:pt x="6260" y="13577"/>
                </a:moveTo>
                <a:lnTo>
                  <a:pt x="6193" y="13566"/>
                </a:lnTo>
                <a:lnTo>
                  <a:pt x="6170" y="13554"/>
                </a:lnTo>
                <a:lnTo>
                  <a:pt x="6248" y="13574"/>
                </a:lnTo>
                <a:lnTo>
                  <a:pt x="6319" y="13562"/>
                </a:lnTo>
                <a:lnTo>
                  <a:pt x="6260" y="13577"/>
                </a:lnTo>
                <a:close/>
                <a:moveTo>
                  <a:pt x="2985" y="13584"/>
                </a:moveTo>
                <a:lnTo>
                  <a:pt x="2905" y="13570"/>
                </a:lnTo>
                <a:lnTo>
                  <a:pt x="2842" y="13540"/>
                </a:lnTo>
                <a:lnTo>
                  <a:pt x="2800" y="13478"/>
                </a:lnTo>
                <a:lnTo>
                  <a:pt x="2790" y="13418"/>
                </a:lnTo>
                <a:lnTo>
                  <a:pt x="2803" y="13344"/>
                </a:lnTo>
                <a:lnTo>
                  <a:pt x="2805" y="13338"/>
                </a:lnTo>
                <a:lnTo>
                  <a:pt x="2808" y="13326"/>
                </a:lnTo>
                <a:lnTo>
                  <a:pt x="2794" y="13406"/>
                </a:lnTo>
                <a:lnTo>
                  <a:pt x="2818" y="13483"/>
                </a:lnTo>
                <a:lnTo>
                  <a:pt x="2871" y="13529"/>
                </a:lnTo>
                <a:lnTo>
                  <a:pt x="2938" y="13566"/>
                </a:lnTo>
                <a:lnTo>
                  <a:pt x="3015" y="13567"/>
                </a:lnTo>
                <a:lnTo>
                  <a:pt x="3097" y="13550"/>
                </a:lnTo>
                <a:lnTo>
                  <a:pt x="3142" y="13516"/>
                </a:lnTo>
                <a:lnTo>
                  <a:pt x="3127" y="13532"/>
                </a:lnTo>
                <a:lnTo>
                  <a:pt x="3065" y="13573"/>
                </a:lnTo>
                <a:lnTo>
                  <a:pt x="2985" y="13584"/>
                </a:lnTo>
                <a:close/>
                <a:moveTo>
                  <a:pt x="3929" y="13837"/>
                </a:moveTo>
                <a:lnTo>
                  <a:pt x="3962" y="13785"/>
                </a:lnTo>
                <a:lnTo>
                  <a:pt x="3937" y="13828"/>
                </a:lnTo>
                <a:lnTo>
                  <a:pt x="3929" y="13837"/>
                </a:lnTo>
                <a:close/>
                <a:moveTo>
                  <a:pt x="6390" y="13965"/>
                </a:moveTo>
                <a:lnTo>
                  <a:pt x="6262" y="13964"/>
                </a:lnTo>
                <a:lnTo>
                  <a:pt x="6131" y="13948"/>
                </a:lnTo>
                <a:lnTo>
                  <a:pt x="6021" y="13900"/>
                </a:lnTo>
                <a:lnTo>
                  <a:pt x="5910" y="13833"/>
                </a:lnTo>
                <a:lnTo>
                  <a:pt x="5827" y="13733"/>
                </a:lnTo>
                <a:lnTo>
                  <a:pt x="5771" y="13629"/>
                </a:lnTo>
                <a:lnTo>
                  <a:pt x="5735" y="13497"/>
                </a:lnTo>
                <a:lnTo>
                  <a:pt x="5735" y="13375"/>
                </a:lnTo>
                <a:lnTo>
                  <a:pt x="5768" y="13248"/>
                </a:lnTo>
                <a:lnTo>
                  <a:pt x="5824" y="13134"/>
                </a:lnTo>
                <a:lnTo>
                  <a:pt x="5923" y="13051"/>
                </a:lnTo>
                <a:lnTo>
                  <a:pt x="6009" y="13016"/>
                </a:lnTo>
                <a:lnTo>
                  <a:pt x="6104" y="12996"/>
                </a:lnTo>
                <a:lnTo>
                  <a:pt x="6192" y="13006"/>
                </a:lnTo>
                <a:lnTo>
                  <a:pt x="6288" y="13031"/>
                </a:lnTo>
                <a:lnTo>
                  <a:pt x="6372" y="13079"/>
                </a:lnTo>
                <a:lnTo>
                  <a:pt x="6438" y="13148"/>
                </a:lnTo>
                <a:lnTo>
                  <a:pt x="6482" y="13224"/>
                </a:lnTo>
                <a:lnTo>
                  <a:pt x="6502" y="13319"/>
                </a:lnTo>
                <a:lnTo>
                  <a:pt x="6496" y="13343"/>
                </a:lnTo>
                <a:lnTo>
                  <a:pt x="6477" y="13242"/>
                </a:lnTo>
                <a:lnTo>
                  <a:pt x="6436" y="13154"/>
                </a:lnTo>
                <a:lnTo>
                  <a:pt x="6358" y="13082"/>
                </a:lnTo>
                <a:lnTo>
                  <a:pt x="6274" y="13034"/>
                </a:lnTo>
                <a:lnTo>
                  <a:pt x="6166" y="13006"/>
                </a:lnTo>
                <a:lnTo>
                  <a:pt x="6070" y="13006"/>
                </a:lnTo>
                <a:lnTo>
                  <a:pt x="5965" y="13037"/>
                </a:lnTo>
                <a:lnTo>
                  <a:pt x="5875" y="13109"/>
                </a:lnTo>
                <a:lnTo>
                  <a:pt x="5805" y="13207"/>
                </a:lnTo>
                <a:lnTo>
                  <a:pt x="5758" y="13310"/>
                </a:lnTo>
                <a:lnTo>
                  <a:pt x="5745" y="13435"/>
                </a:lnTo>
                <a:lnTo>
                  <a:pt x="5766" y="13550"/>
                </a:lnTo>
                <a:lnTo>
                  <a:pt x="5813" y="13665"/>
                </a:lnTo>
                <a:lnTo>
                  <a:pt x="5893" y="13776"/>
                </a:lnTo>
                <a:lnTo>
                  <a:pt x="6005" y="13864"/>
                </a:lnTo>
                <a:lnTo>
                  <a:pt x="6131" y="13923"/>
                </a:lnTo>
                <a:lnTo>
                  <a:pt x="6274" y="13941"/>
                </a:lnTo>
                <a:lnTo>
                  <a:pt x="6412" y="13932"/>
                </a:lnTo>
                <a:lnTo>
                  <a:pt x="6496" y="13903"/>
                </a:lnTo>
                <a:lnTo>
                  <a:pt x="6594" y="13851"/>
                </a:lnTo>
                <a:lnTo>
                  <a:pt x="6687" y="13766"/>
                </a:lnTo>
                <a:lnTo>
                  <a:pt x="6766" y="13659"/>
                </a:lnTo>
                <a:lnTo>
                  <a:pt x="6837" y="13536"/>
                </a:lnTo>
                <a:lnTo>
                  <a:pt x="6890" y="13383"/>
                </a:lnTo>
                <a:lnTo>
                  <a:pt x="6918" y="13203"/>
                </a:lnTo>
                <a:lnTo>
                  <a:pt x="6919" y="13004"/>
                </a:lnTo>
                <a:lnTo>
                  <a:pt x="6887" y="12784"/>
                </a:lnTo>
                <a:lnTo>
                  <a:pt x="6804" y="12537"/>
                </a:lnTo>
                <a:lnTo>
                  <a:pt x="6855" y="12659"/>
                </a:lnTo>
                <a:lnTo>
                  <a:pt x="6922" y="12896"/>
                </a:lnTo>
                <a:lnTo>
                  <a:pt x="6950" y="13109"/>
                </a:lnTo>
                <a:lnTo>
                  <a:pt x="6944" y="13300"/>
                </a:lnTo>
                <a:lnTo>
                  <a:pt x="6908" y="13464"/>
                </a:lnTo>
                <a:lnTo>
                  <a:pt x="6850" y="13610"/>
                </a:lnTo>
                <a:lnTo>
                  <a:pt x="6782" y="13721"/>
                </a:lnTo>
                <a:lnTo>
                  <a:pt x="6688" y="13812"/>
                </a:lnTo>
                <a:lnTo>
                  <a:pt x="6605" y="13880"/>
                </a:lnTo>
                <a:lnTo>
                  <a:pt x="6508" y="13932"/>
                </a:lnTo>
                <a:lnTo>
                  <a:pt x="6390" y="13965"/>
                </a:lnTo>
                <a:close/>
                <a:moveTo>
                  <a:pt x="6205" y="14400"/>
                </a:moveTo>
                <a:lnTo>
                  <a:pt x="6351" y="14360"/>
                </a:lnTo>
                <a:lnTo>
                  <a:pt x="6494" y="14294"/>
                </a:lnTo>
                <a:lnTo>
                  <a:pt x="6478" y="14291"/>
                </a:lnTo>
                <a:lnTo>
                  <a:pt x="6388" y="14292"/>
                </a:lnTo>
                <a:lnTo>
                  <a:pt x="6303" y="14322"/>
                </a:lnTo>
                <a:lnTo>
                  <a:pt x="6224" y="14378"/>
                </a:lnTo>
                <a:lnTo>
                  <a:pt x="6205" y="14400"/>
                </a:lnTo>
                <a:close/>
                <a:moveTo>
                  <a:pt x="5964" y="14429"/>
                </a:moveTo>
                <a:lnTo>
                  <a:pt x="6136" y="14419"/>
                </a:lnTo>
                <a:lnTo>
                  <a:pt x="6171" y="14409"/>
                </a:lnTo>
                <a:lnTo>
                  <a:pt x="6199" y="14372"/>
                </a:lnTo>
                <a:lnTo>
                  <a:pt x="6280" y="14309"/>
                </a:lnTo>
                <a:lnTo>
                  <a:pt x="6388" y="14267"/>
                </a:lnTo>
                <a:lnTo>
                  <a:pt x="6488" y="14254"/>
                </a:lnTo>
                <a:lnTo>
                  <a:pt x="6545" y="14270"/>
                </a:lnTo>
                <a:lnTo>
                  <a:pt x="6563" y="14261"/>
                </a:lnTo>
                <a:lnTo>
                  <a:pt x="6653" y="14204"/>
                </a:lnTo>
                <a:lnTo>
                  <a:pt x="6605" y="14176"/>
                </a:lnTo>
                <a:lnTo>
                  <a:pt x="6494" y="14134"/>
                </a:lnTo>
                <a:lnTo>
                  <a:pt x="6381" y="14123"/>
                </a:lnTo>
                <a:lnTo>
                  <a:pt x="6272" y="14146"/>
                </a:lnTo>
                <a:lnTo>
                  <a:pt x="6149" y="14198"/>
                </a:lnTo>
                <a:lnTo>
                  <a:pt x="6056" y="14282"/>
                </a:lnTo>
                <a:lnTo>
                  <a:pt x="5982" y="14392"/>
                </a:lnTo>
                <a:lnTo>
                  <a:pt x="5964" y="14429"/>
                </a:lnTo>
                <a:close/>
                <a:moveTo>
                  <a:pt x="5914" y="14432"/>
                </a:moveTo>
                <a:lnTo>
                  <a:pt x="5944" y="14430"/>
                </a:lnTo>
                <a:lnTo>
                  <a:pt x="5999" y="14325"/>
                </a:lnTo>
                <a:lnTo>
                  <a:pt x="6084" y="14225"/>
                </a:lnTo>
                <a:lnTo>
                  <a:pt x="6205" y="14154"/>
                </a:lnTo>
                <a:lnTo>
                  <a:pt x="6325" y="14115"/>
                </a:lnTo>
                <a:lnTo>
                  <a:pt x="6453" y="14117"/>
                </a:lnTo>
                <a:lnTo>
                  <a:pt x="6567" y="14147"/>
                </a:lnTo>
                <a:lnTo>
                  <a:pt x="6666" y="14196"/>
                </a:lnTo>
                <a:lnTo>
                  <a:pt x="6756" y="14138"/>
                </a:lnTo>
                <a:lnTo>
                  <a:pt x="6938" y="13961"/>
                </a:lnTo>
                <a:lnTo>
                  <a:pt x="7081" y="13761"/>
                </a:lnTo>
                <a:lnTo>
                  <a:pt x="7202" y="13542"/>
                </a:lnTo>
                <a:lnTo>
                  <a:pt x="7268" y="13315"/>
                </a:lnTo>
                <a:lnTo>
                  <a:pt x="7286" y="13186"/>
                </a:lnTo>
                <a:lnTo>
                  <a:pt x="7261" y="13075"/>
                </a:lnTo>
                <a:lnTo>
                  <a:pt x="7196" y="12710"/>
                </a:lnTo>
                <a:lnTo>
                  <a:pt x="7162" y="12373"/>
                </a:lnTo>
                <a:lnTo>
                  <a:pt x="7148" y="12061"/>
                </a:lnTo>
                <a:lnTo>
                  <a:pt x="7148" y="11920"/>
                </a:lnTo>
                <a:lnTo>
                  <a:pt x="7137" y="11955"/>
                </a:lnTo>
                <a:lnTo>
                  <a:pt x="7078" y="12081"/>
                </a:lnTo>
                <a:lnTo>
                  <a:pt x="6991" y="12193"/>
                </a:lnTo>
                <a:lnTo>
                  <a:pt x="6887" y="12295"/>
                </a:lnTo>
                <a:lnTo>
                  <a:pt x="6756" y="12376"/>
                </a:lnTo>
                <a:lnTo>
                  <a:pt x="6735" y="12385"/>
                </a:lnTo>
                <a:lnTo>
                  <a:pt x="6751" y="12471"/>
                </a:lnTo>
                <a:lnTo>
                  <a:pt x="6768" y="12527"/>
                </a:lnTo>
                <a:lnTo>
                  <a:pt x="6768" y="12553"/>
                </a:lnTo>
                <a:lnTo>
                  <a:pt x="6815" y="12765"/>
                </a:lnTo>
                <a:lnTo>
                  <a:pt x="6841" y="12958"/>
                </a:lnTo>
                <a:lnTo>
                  <a:pt x="6836" y="13124"/>
                </a:lnTo>
                <a:lnTo>
                  <a:pt x="6825" y="13263"/>
                </a:lnTo>
                <a:lnTo>
                  <a:pt x="6794" y="13383"/>
                </a:lnTo>
                <a:lnTo>
                  <a:pt x="6763" y="13478"/>
                </a:lnTo>
                <a:lnTo>
                  <a:pt x="6724" y="13551"/>
                </a:lnTo>
                <a:lnTo>
                  <a:pt x="6698" y="13602"/>
                </a:lnTo>
                <a:lnTo>
                  <a:pt x="6672" y="13627"/>
                </a:lnTo>
                <a:lnTo>
                  <a:pt x="6667" y="13646"/>
                </a:lnTo>
                <a:lnTo>
                  <a:pt x="6574" y="13730"/>
                </a:lnTo>
                <a:lnTo>
                  <a:pt x="6468" y="13792"/>
                </a:lnTo>
                <a:lnTo>
                  <a:pt x="6342" y="13830"/>
                </a:lnTo>
                <a:lnTo>
                  <a:pt x="6223" y="13818"/>
                </a:lnTo>
                <a:lnTo>
                  <a:pt x="6096" y="13785"/>
                </a:lnTo>
                <a:lnTo>
                  <a:pt x="5990" y="13725"/>
                </a:lnTo>
                <a:lnTo>
                  <a:pt x="5904" y="13638"/>
                </a:lnTo>
                <a:lnTo>
                  <a:pt x="5849" y="13527"/>
                </a:lnTo>
                <a:lnTo>
                  <a:pt x="5835" y="13408"/>
                </a:lnTo>
                <a:lnTo>
                  <a:pt x="5858" y="13298"/>
                </a:lnTo>
                <a:lnTo>
                  <a:pt x="5914" y="13184"/>
                </a:lnTo>
                <a:lnTo>
                  <a:pt x="5990" y="13114"/>
                </a:lnTo>
                <a:lnTo>
                  <a:pt x="6078" y="13073"/>
                </a:lnTo>
                <a:lnTo>
                  <a:pt x="6170" y="13065"/>
                </a:lnTo>
                <a:lnTo>
                  <a:pt x="6262" y="13082"/>
                </a:lnTo>
                <a:lnTo>
                  <a:pt x="6346" y="13130"/>
                </a:lnTo>
                <a:lnTo>
                  <a:pt x="6411" y="13199"/>
                </a:lnTo>
                <a:lnTo>
                  <a:pt x="6445" y="13291"/>
                </a:lnTo>
                <a:lnTo>
                  <a:pt x="6438" y="13392"/>
                </a:lnTo>
                <a:lnTo>
                  <a:pt x="6390" y="13476"/>
                </a:lnTo>
                <a:lnTo>
                  <a:pt x="6336" y="13533"/>
                </a:lnTo>
                <a:lnTo>
                  <a:pt x="6261" y="13552"/>
                </a:lnTo>
                <a:lnTo>
                  <a:pt x="6185" y="13545"/>
                </a:lnTo>
                <a:lnTo>
                  <a:pt x="6183" y="13543"/>
                </a:lnTo>
                <a:lnTo>
                  <a:pt x="6249" y="13548"/>
                </a:lnTo>
                <a:lnTo>
                  <a:pt x="6312" y="13527"/>
                </a:lnTo>
                <a:lnTo>
                  <a:pt x="6363" y="13482"/>
                </a:lnTo>
                <a:lnTo>
                  <a:pt x="6403" y="13402"/>
                </a:lnTo>
                <a:lnTo>
                  <a:pt x="6407" y="13313"/>
                </a:lnTo>
                <a:lnTo>
                  <a:pt x="6375" y="13241"/>
                </a:lnTo>
                <a:lnTo>
                  <a:pt x="6321" y="13175"/>
                </a:lnTo>
                <a:lnTo>
                  <a:pt x="6249" y="13130"/>
                </a:lnTo>
                <a:lnTo>
                  <a:pt x="6163" y="13114"/>
                </a:lnTo>
                <a:lnTo>
                  <a:pt x="6077" y="13124"/>
                </a:lnTo>
                <a:lnTo>
                  <a:pt x="6001" y="13168"/>
                </a:lnTo>
                <a:lnTo>
                  <a:pt x="5936" y="13222"/>
                </a:lnTo>
                <a:lnTo>
                  <a:pt x="5885" y="13318"/>
                </a:lnTo>
                <a:lnTo>
                  <a:pt x="5864" y="13422"/>
                </a:lnTo>
                <a:lnTo>
                  <a:pt x="5881" y="13529"/>
                </a:lnTo>
                <a:lnTo>
                  <a:pt x="5920" y="13623"/>
                </a:lnTo>
                <a:lnTo>
                  <a:pt x="6002" y="13702"/>
                </a:lnTo>
                <a:lnTo>
                  <a:pt x="6098" y="13753"/>
                </a:lnTo>
                <a:lnTo>
                  <a:pt x="6207" y="13782"/>
                </a:lnTo>
                <a:lnTo>
                  <a:pt x="6315" y="13785"/>
                </a:lnTo>
                <a:lnTo>
                  <a:pt x="6426" y="13756"/>
                </a:lnTo>
                <a:lnTo>
                  <a:pt x="6517" y="13703"/>
                </a:lnTo>
                <a:lnTo>
                  <a:pt x="6595" y="13627"/>
                </a:lnTo>
                <a:lnTo>
                  <a:pt x="6692" y="13478"/>
                </a:lnTo>
                <a:lnTo>
                  <a:pt x="6752" y="13321"/>
                </a:lnTo>
                <a:lnTo>
                  <a:pt x="6779" y="13147"/>
                </a:lnTo>
                <a:lnTo>
                  <a:pt x="6790" y="12957"/>
                </a:lnTo>
                <a:lnTo>
                  <a:pt x="6761" y="12750"/>
                </a:lnTo>
                <a:lnTo>
                  <a:pt x="6717" y="12501"/>
                </a:lnTo>
                <a:lnTo>
                  <a:pt x="6699" y="12400"/>
                </a:lnTo>
                <a:lnTo>
                  <a:pt x="6605" y="12439"/>
                </a:lnTo>
                <a:lnTo>
                  <a:pt x="6443" y="12467"/>
                </a:lnTo>
                <a:lnTo>
                  <a:pt x="6290" y="12460"/>
                </a:lnTo>
                <a:lnTo>
                  <a:pt x="6126" y="12423"/>
                </a:lnTo>
                <a:lnTo>
                  <a:pt x="5982" y="12359"/>
                </a:lnTo>
                <a:lnTo>
                  <a:pt x="5851" y="12273"/>
                </a:lnTo>
                <a:lnTo>
                  <a:pt x="5767" y="12200"/>
                </a:lnTo>
                <a:lnTo>
                  <a:pt x="5688" y="12108"/>
                </a:lnTo>
                <a:lnTo>
                  <a:pt x="5658" y="12060"/>
                </a:lnTo>
                <a:lnTo>
                  <a:pt x="5664" y="12076"/>
                </a:lnTo>
                <a:lnTo>
                  <a:pt x="5674" y="12162"/>
                </a:lnTo>
                <a:lnTo>
                  <a:pt x="5655" y="12260"/>
                </a:lnTo>
                <a:lnTo>
                  <a:pt x="5614" y="12340"/>
                </a:lnTo>
                <a:lnTo>
                  <a:pt x="5523" y="12419"/>
                </a:lnTo>
                <a:lnTo>
                  <a:pt x="5421" y="12463"/>
                </a:lnTo>
                <a:lnTo>
                  <a:pt x="5499" y="12438"/>
                </a:lnTo>
                <a:lnTo>
                  <a:pt x="5665" y="12417"/>
                </a:lnTo>
                <a:lnTo>
                  <a:pt x="5818" y="12445"/>
                </a:lnTo>
                <a:lnTo>
                  <a:pt x="5967" y="12490"/>
                </a:lnTo>
                <a:lnTo>
                  <a:pt x="6101" y="12570"/>
                </a:lnTo>
                <a:lnTo>
                  <a:pt x="6211" y="12664"/>
                </a:lnTo>
                <a:lnTo>
                  <a:pt x="6300" y="12790"/>
                </a:lnTo>
                <a:lnTo>
                  <a:pt x="6372" y="12931"/>
                </a:lnTo>
                <a:lnTo>
                  <a:pt x="6368" y="12949"/>
                </a:lnTo>
                <a:lnTo>
                  <a:pt x="6375" y="12971"/>
                </a:lnTo>
                <a:lnTo>
                  <a:pt x="6297" y="12802"/>
                </a:lnTo>
                <a:lnTo>
                  <a:pt x="6194" y="12679"/>
                </a:lnTo>
                <a:lnTo>
                  <a:pt x="6079" y="12578"/>
                </a:lnTo>
                <a:lnTo>
                  <a:pt x="5937" y="12508"/>
                </a:lnTo>
                <a:lnTo>
                  <a:pt x="5798" y="12472"/>
                </a:lnTo>
                <a:lnTo>
                  <a:pt x="5642" y="12456"/>
                </a:lnTo>
                <a:lnTo>
                  <a:pt x="5483" y="12472"/>
                </a:lnTo>
                <a:lnTo>
                  <a:pt x="5333" y="12529"/>
                </a:lnTo>
                <a:lnTo>
                  <a:pt x="5190" y="12608"/>
                </a:lnTo>
                <a:lnTo>
                  <a:pt x="5059" y="12715"/>
                </a:lnTo>
                <a:lnTo>
                  <a:pt x="4940" y="12876"/>
                </a:lnTo>
                <a:lnTo>
                  <a:pt x="4850" y="13046"/>
                </a:lnTo>
                <a:lnTo>
                  <a:pt x="4803" y="13226"/>
                </a:lnTo>
                <a:lnTo>
                  <a:pt x="4799" y="13412"/>
                </a:lnTo>
                <a:lnTo>
                  <a:pt x="4827" y="13599"/>
                </a:lnTo>
                <a:lnTo>
                  <a:pt x="4888" y="13782"/>
                </a:lnTo>
                <a:lnTo>
                  <a:pt x="4987" y="13944"/>
                </a:lnTo>
                <a:lnTo>
                  <a:pt x="5109" y="14091"/>
                </a:lnTo>
                <a:lnTo>
                  <a:pt x="5260" y="14228"/>
                </a:lnTo>
                <a:lnTo>
                  <a:pt x="5462" y="14339"/>
                </a:lnTo>
                <a:lnTo>
                  <a:pt x="5683" y="14403"/>
                </a:lnTo>
                <a:lnTo>
                  <a:pt x="5914" y="14432"/>
                </a:lnTo>
                <a:close/>
                <a:moveTo>
                  <a:pt x="2535" y="14438"/>
                </a:moveTo>
                <a:lnTo>
                  <a:pt x="2547" y="14437"/>
                </a:lnTo>
                <a:lnTo>
                  <a:pt x="2590" y="14426"/>
                </a:lnTo>
                <a:lnTo>
                  <a:pt x="2686" y="14426"/>
                </a:lnTo>
                <a:lnTo>
                  <a:pt x="2707" y="14433"/>
                </a:lnTo>
                <a:lnTo>
                  <a:pt x="2756" y="14431"/>
                </a:lnTo>
                <a:lnTo>
                  <a:pt x="2984" y="14395"/>
                </a:lnTo>
                <a:lnTo>
                  <a:pt x="3200" y="14329"/>
                </a:lnTo>
                <a:lnTo>
                  <a:pt x="3405" y="14235"/>
                </a:lnTo>
                <a:lnTo>
                  <a:pt x="3550" y="14143"/>
                </a:lnTo>
                <a:lnTo>
                  <a:pt x="3507" y="14166"/>
                </a:lnTo>
                <a:lnTo>
                  <a:pt x="3331" y="14222"/>
                </a:lnTo>
                <a:lnTo>
                  <a:pt x="3146" y="14244"/>
                </a:lnTo>
                <a:lnTo>
                  <a:pt x="2957" y="14227"/>
                </a:lnTo>
                <a:lnTo>
                  <a:pt x="2825" y="14192"/>
                </a:lnTo>
                <a:lnTo>
                  <a:pt x="2705" y="14135"/>
                </a:lnTo>
                <a:lnTo>
                  <a:pt x="2590" y="14059"/>
                </a:lnTo>
                <a:lnTo>
                  <a:pt x="2485" y="13968"/>
                </a:lnTo>
                <a:lnTo>
                  <a:pt x="2406" y="13851"/>
                </a:lnTo>
                <a:lnTo>
                  <a:pt x="2354" y="13708"/>
                </a:lnTo>
                <a:lnTo>
                  <a:pt x="2336" y="13555"/>
                </a:lnTo>
                <a:lnTo>
                  <a:pt x="2337" y="13523"/>
                </a:lnTo>
                <a:lnTo>
                  <a:pt x="2347" y="13610"/>
                </a:lnTo>
                <a:lnTo>
                  <a:pt x="2391" y="13763"/>
                </a:lnTo>
                <a:lnTo>
                  <a:pt x="2463" y="13904"/>
                </a:lnTo>
                <a:lnTo>
                  <a:pt x="2563" y="14014"/>
                </a:lnTo>
                <a:lnTo>
                  <a:pt x="2687" y="14104"/>
                </a:lnTo>
                <a:lnTo>
                  <a:pt x="2825" y="14166"/>
                </a:lnTo>
                <a:lnTo>
                  <a:pt x="2976" y="14206"/>
                </a:lnTo>
                <a:lnTo>
                  <a:pt x="3138" y="14223"/>
                </a:lnTo>
                <a:lnTo>
                  <a:pt x="3330" y="14203"/>
                </a:lnTo>
                <a:lnTo>
                  <a:pt x="3497" y="14156"/>
                </a:lnTo>
                <a:lnTo>
                  <a:pt x="3621" y="14095"/>
                </a:lnTo>
                <a:lnTo>
                  <a:pt x="3780" y="13961"/>
                </a:lnTo>
                <a:lnTo>
                  <a:pt x="3934" y="13789"/>
                </a:lnTo>
                <a:lnTo>
                  <a:pt x="4043" y="13625"/>
                </a:lnTo>
                <a:lnTo>
                  <a:pt x="4087" y="13527"/>
                </a:lnTo>
                <a:lnTo>
                  <a:pt x="4132" y="13429"/>
                </a:lnTo>
                <a:lnTo>
                  <a:pt x="4161" y="13366"/>
                </a:lnTo>
                <a:lnTo>
                  <a:pt x="4166" y="13348"/>
                </a:lnTo>
                <a:lnTo>
                  <a:pt x="4180" y="13320"/>
                </a:lnTo>
                <a:lnTo>
                  <a:pt x="4217" y="13252"/>
                </a:lnTo>
                <a:lnTo>
                  <a:pt x="4274" y="13132"/>
                </a:lnTo>
                <a:lnTo>
                  <a:pt x="4345" y="12984"/>
                </a:lnTo>
                <a:lnTo>
                  <a:pt x="4441" y="12790"/>
                </a:lnTo>
                <a:lnTo>
                  <a:pt x="4478" y="12714"/>
                </a:lnTo>
                <a:lnTo>
                  <a:pt x="4390" y="12790"/>
                </a:lnTo>
                <a:lnTo>
                  <a:pt x="4238" y="12878"/>
                </a:lnTo>
                <a:lnTo>
                  <a:pt x="4074" y="12938"/>
                </a:lnTo>
                <a:lnTo>
                  <a:pt x="3904" y="12951"/>
                </a:lnTo>
                <a:lnTo>
                  <a:pt x="3842" y="12940"/>
                </a:lnTo>
                <a:lnTo>
                  <a:pt x="3555" y="13078"/>
                </a:lnTo>
                <a:lnTo>
                  <a:pt x="3244" y="13183"/>
                </a:lnTo>
                <a:lnTo>
                  <a:pt x="3214" y="13189"/>
                </a:lnTo>
                <a:lnTo>
                  <a:pt x="3230" y="13263"/>
                </a:lnTo>
                <a:lnTo>
                  <a:pt x="3229" y="13299"/>
                </a:lnTo>
                <a:lnTo>
                  <a:pt x="3214" y="13227"/>
                </a:lnTo>
                <a:lnTo>
                  <a:pt x="3202" y="13191"/>
                </a:lnTo>
                <a:lnTo>
                  <a:pt x="2913" y="13244"/>
                </a:lnTo>
                <a:lnTo>
                  <a:pt x="2582" y="13279"/>
                </a:lnTo>
                <a:lnTo>
                  <a:pt x="2385" y="13270"/>
                </a:lnTo>
                <a:lnTo>
                  <a:pt x="2353" y="13367"/>
                </a:lnTo>
                <a:lnTo>
                  <a:pt x="2379" y="13269"/>
                </a:lnTo>
                <a:lnTo>
                  <a:pt x="2252" y="13263"/>
                </a:lnTo>
                <a:lnTo>
                  <a:pt x="1918" y="13214"/>
                </a:lnTo>
                <a:lnTo>
                  <a:pt x="1599" y="13130"/>
                </a:lnTo>
                <a:lnTo>
                  <a:pt x="1421" y="13047"/>
                </a:lnTo>
                <a:lnTo>
                  <a:pt x="1404" y="13111"/>
                </a:lnTo>
                <a:lnTo>
                  <a:pt x="1386" y="13280"/>
                </a:lnTo>
                <a:lnTo>
                  <a:pt x="1403" y="13458"/>
                </a:lnTo>
                <a:lnTo>
                  <a:pt x="1444" y="13623"/>
                </a:lnTo>
                <a:lnTo>
                  <a:pt x="1509" y="13788"/>
                </a:lnTo>
                <a:lnTo>
                  <a:pt x="1594" y="13933"/>
                </a:lnTo>
                <a:lnTo>
                  <a:pt x="1707" y="14065"/>
                </a:lnTo>
                <a:lnTo>
                  <a:pt x="1892" y="14217"/>
                </a:lnTo>
                <a:lnTo>
                  <a:pt x="2100" y="14330"/>
                </a:lnTo>
                <a:lnTo>
                  <a:pt x="2308" y="14397"/>
                </a:lnTo>
                <a:lnTo>
                  <a:pt x="2535" y="14438"/>
                </a:lnTo>
                <a:close/>
                <a:moveTo>
                  <a:pt x="12126" y="14482"/>
                </a:moveTo>
                <a:lnTo>
                  <a:pt x="12447" y="14438"/>
                </a:lnTo>
                <a:lnTo>
                  <a:pt x="12762" y="14366"/>
                </a:lnTo>
                <a:lnTo>
                  <a:pt x="13065" y="14266"/>
                </a:lnTo>
                <a:lnTo>
                  <a:pt x="13353" y="14123"/>
                </a:lnTo>
                <a:lnTo>
                  <a:pt x="13636" y="13953"/>
                </a:lnTo>
                <a:lnTo>
                  <a:pt x="13888" y="13775"/>
                </a:lnTo>
                <a:lnTo>
                  <a:pt x="14116" y="13571"/>
                </a:lnTo>
                <a:lnTo>
                  <a:pt x="14316" y="13347"/>
                </a:lnTo>
                <a:lnTo>
                  <a:pt x="14489" y="13103"/>
                </a:lnTo>
                <a:lnTo>
                  <a:pt x="14642" y="12841"/>
                </a:lnTo>
                <a:lnTo>
                  <a:pt x="14766" y="12565"/>
                </a:lnTo>
                <a:lnTo>
                  <a:pt x="14862" y="12275"/>
                </a:lnTo>
                <a:lnTo>
                  <a:pt x="14919" y="11981"/>
                </a:lnTo>
                <a:lnTo>
                  <a:pt x="14946" y="11686"/>
                </a:lnTo>
                <a:lnTo>
                  <a:pt x="14940" y="11389"/>
                </a:lnTo>
                <a:lnTo>
                  <a:pt x="14895" y="11094"/>
                </a:lnTo>
                <a:lnTo>
                  <a:pt x="14847" y="10911"/>
                </a:lnTo>
                <a:lnTo>
                  <a:pt x="14852" y="11063"/>
                </a:lnTo>
                <a:lnTo>
                  <a:pt x="14831" y="11340"/>
                </a:lnTo>
                <a:lnTo>
                  <a:pt x="14771" y="11614"/>
                </a:lnTo>
                <a:lnTo>
                  <a:pt x="14696" y="11878"/>
                </a:lnTo>
                <a:lnTo>
                  <a:pt x="14584" y="12131"/>
                </a:lnTo>
                <a:lnTo>
                  <a:pt x="14461" y="12356"/>
                </a:lnTo>
                <a:lnTo>
                  <a:pt x="14318" y="12556"/>
                </a:lnTo>
                <a:lnTo>
                  <a:pt x="14148" y="12788"/>
                </a:lnTo>
                <a:lnTo>
                  <a:pt x="13937" y="13003"/>
                </a:lnTo>
                <a:lnTo>
                  <a:pt x="13719" y="13197"/>
                </a:lnTo>
                <a:lnTo>
                  <a:pt x="13485" y="13354"/>
                </a:lnTo>
                <a:lnTo>
                  <a:pt x="13239" y="13482"/>
                </a:lnTo>
                <a:lnTo>
                  <a:pt x="12994" y="13579"/>
                </a:lnTo>
                <a:lnTo>
                  <a:pt x="12741" y="13660"/>
                </a:lnTo>
                <a:lnTo>
                  <a:pt x="12501" y="13693"/>
                </a:lnTo>
                <a:lnTo>
                  <a:pt x="12279" y="13706"/>
                </a:lnTo>
                <a:lnTo>
                  <a:pt x="12071" y="13690"/>
                </a:lnTo>
                <a:lnTo>
                  <a:pt x="11904" y="13665"/>
                </a:lnTo>
                <a:lnTo>
                  <a:pt x="11766" y="13629"/>
                </a:lnTo>
                <a:lnTo>
                  <a:pt x="11745" y="13622"/>
                </a:lnTo>
                <a:lnTo>
                  <a:pt x="11633" y="13619"/>
                </a:lnTo>
                <a:lnTo>
                  <a:pt x="11332" y="13566"/>
                </a:lnTo>
                <a:lnTo>
                  <a:pt x="11034" y="13475"/>
                </a:lnTo>
                <a:lnTo>
                  <a:pt x="10743" y="13360"/>
                </a:lnTo>
                <a:lnTo>
                  <a:pt x="10473" y="13212"/>
                </a:lnTo>
                <a:lnTo>
                  <a:pt x="10205" y="13032"/>
                </a:lnTo>
                <a:lnTo>
                  <a:pt x="9960" y="12839"/>
                </a:lnTo>
                <a:lnTo>
                  <a:pt x="9691" y="12588"/>
                </a:lnTo>
                <a:lnTo>
                  <a:pt x="9462" y="12309"/>
                </a:lnTo>
                <a:lnTo>
                  <a:pt x="9267" y="12001"/>
                </a:lnTo>
                <a:lnTo>
                  <a:pt x="9093" y="11685"/>
                </a:lnTo>
                <a:lnTo>
                  <a:pt x="8963" y="11348"/>
                </a:lnTo>
                <a:lnTo>
                  <a:pt x="8858" y="11012"/>
                </a:lnTo>
                <a:lnTo>
                  <a:pt x="8796" y="10661"/>
                </a:lnTo>
                <a:lnTo>
                  <a:pt x="8767" y="10306"/>
                </a:lnTo>
                <a:lnTo>
                  <a:pt x="8765" y="9945"/>
                </a:lnTo>
                <a:lnTo>
                  <a:pt x="8815" y="9585"/>
                </a:lnTo>
                <a:lnTo>
                  <a:pt x="8882" y="9230"/>
                </a:lnTo>
                <a:lnTo>
                  <a:pt x="8988" y="8878"/>
                </a:lnTo>
                <a:lnTo>
                  <a:pt x="9073" y="8684"/>
                </a:lnTo>
                <a:lnTo>
                  <a:pt x="9076" y="8620"/>
                </a:lnTo>
                <a:lnTo>
                  <a:pt x="9004" y="8793"/>
                </a:lnTo>
                <a:lnTo>
                  <a:pt x="8868" y="9213"/>
                </a:lnTo>
                <a:lnTo>
                  <a:pt x="8760" y="9622"/>
                </a:lnTo>
                <a:lnTo>
                  <a:pt x="8683" y="10014"/>
                </a:lnTo>
                <a:lnTo>
                  <a:pt x="8637" y="10407"/>
                </a:lnTo>
                <a:lnTo>
                  <a:pt x="8622" y="10783"/>
                </a:lnTo>
                <a:lnTo>
                  <a:pt x="8638" y="11140"/>
                </a:lnTo>
                <a:lnTo>
                  <a:pt x="8676" y="11485"/>
                </a:lnTo>
                <a:lnTo>
                  <a:pt x="8732" y="11809"/>
                </a:lnTo>
                <a:lnTo>
                  <a:pt x="8811" y="12119"/>
                </a:lnTo>
                <a:lnTo>
                  <a:pt x="8903" y="12407"/>
                </a:lnTo>
                <a:lnTo>
                  <a:pt x="9011" y="12679"/>
                </a:lnTo>
                <a:lnTo>
                  <a:pt x="9141" y="12919"/>
                </a:lnTo>
                <a:lnTo>
                  <a:pt x="9274" y="13147"/>
                </a:lnTo>
                <a:lnTo>
                  <a:pt x="9423" y="13341"/>
                </a:lnTo>
                <a:lnTo>
                  <a:pt x="9582" y="13518"/>
                </a:lnTo>
                <a:lnTo>
                  <a:pt x="9737" y="13661"/>
                </a:lnTo>
                <a:lnTo>
                  <a:pt x="9985" y="13868"/>
                </a:lnTo>
                <a:lnTo>
                  <a:pt x="10261" y="14043"/>
                </a:lnTo>
                <a:lnTo>
                  <a:pt x="10550" y="14190"/>
                </a:lnTo>
                <a:lnTo>
                  <a:pt x="10848" y="14307"/>
                </a:lnTo>
                <a:lnTo>
                  <a:pt x="11159" y="14395"/>
                </a:lnTo>
                <a:lnTo>
                  <a:pt x="11484" y="14455"/>
                </a:lnTo>
                <a:lnTo>
                  <a:pt x="11805" y="14482"/>
                </a:lnTo>
                <a:lnTo>
                  <a:pt x="12126" y="14482"/>
                </a:lnTo>
                <a:close/>
                <a:moveTo>
                  <a:pt x="6313" y="14606"/>
                </a:moveTo>
                <a:lnTo>
                  <a:pt x="6313" y="14601"/>
                </a:lnTo>
                <a:lnTo>
                  <a:pt x="6353" y="14521"/>
                </a:lnTo>
                <a:lnTo>
                  <a:pt x="6313" y="14606"/>
                </a:lnTo>
                <a:close/>
                <a:moveTo>
                  <a:pt x="9367" y="14739"/>
                </a:moveTo>
                <a:lnTo>
                  <a:pt x="9340" y="14683"/>
                </a:lnTo>
                <a:lnTo>
                  <a:pt x="9220" y="14432"/>
                </a:lnTo>
                <a:lnTo>
                  <a:pt x="9105" y="14183"/>
                </a:lnTo>
                <a:lnTo>
                  <a:pt x="8978" y="13931"/>
                </a:lnTo>
                <a:lnTo>
                  <a:pt x="8850" y="13660"/>
                </a:lnTo>
                <a:lnTo>
                  <a:pt x="8730" y="13384"/>
                </a:lnTo>
                <a:lnTo>
                  <a:pt x="8625" y="13099"/>
                </a:lnTo>
                <a:lnTo>
                  <a:pt x="8522" y="12802"/>
                </a:lnTo>
                <a:lnTo>
                  <a:pt x="8439" y="12484"/>
                </a:lnTo>
                <a:lnTo>
                  <a:pt x="8370" y="12157"/>
                </a:lnTo>
                <a:lnTo>
                  <a:pt x="8320" y="11810"/>
                </a:lnTo>
                <a:lnTo>
                  <a:pt x="8300" y="11444"/>
                </a:lnTo>
                <a:lnTo>
                  <a:pt x="8299" y="11058"/>
                </a:lnTo>
                <a:lnTo>
                  <a:pt x="8328" y="10654"/>
                </a:lnTo>
                <a:lnTo>
                  <a:pt x="8391" y="10220"/>
                </a:lnTo>
                <a:lnTo>
                  <a:pt x="8484" y="9769"/>
                </a:lnTo>
                <a:lnTo>
                  <a:pt x="8495" y="9735"/>
                </a:lnTo>
                <a:lnTo>
                  <a:pt x="8531" y="9562"/>
                </a:lnTo>
                <a:lnTo>
                  <a:pt x="8654" y="9170"/>
                </a:lnTo>
                <a:lnTo>
                  <a:pt x="8798" y="8770"/>
                </a:lnTo>
                <a:lnTo>
                  <a:pt x="8980" y="8368"/>
                </a:lnTo>
                <a:lnTo>
                  <a:pt x="9206" y="7952"/>
                </a:lnTo>
                <a:lnTo>
                  <a:pt x="9432" y="7590"/>
                </a:lnTo>
                <a:lnTo>
                  <a:pt x="9450" y="7437"/>
                </a:lnTo>
                <a:lnTo>
                  <a:pt x="9493" y="7249"/>
                </a:lnTo>
                <a:lnTo>
                  <a:pt x="9570" y="7057"/>
                </a:lnTo>
                <a:lnTo>
                  <a:pt x="9672" y="6865"/>
                </a:lnTo>
                <a:lnTo>
                  <a:pt x="9783" y="6662"/>
                </a:lnTo>
                <a:lnTo>
                  <a:pt x="9918" y="6466"/>
                </a:lnTo>
                <a:lnTo>
                  <a:pt x="10065" y="6273"/>
                </a:lnTo>
                <a:lnTo>
                  <a:pt x="10211" y="6082"/>
                </a:lnTo>
                <a:lnTo>
                  <a:pt x="9989" y="6292"/>
                </a:lnTo>
                <a:lnTo>
                  <a:pt x="9578" y="6731"/>
                </a:lnTo>
                <a:lnTo>
                  <a:pt x="9215" y="7182"/>
                </a:lnTo>
                <a:lnTo>
                  <a:pt x="8899" y="7626"/>
                </a:lnTo>
                <a:lnTo>
                  <a:pt x="8620" y="8074"/>
                </a:lnTo>
                <a:lnTo>
                  <a:pt x="8386" y="8527"/>
                </a:lnTo>
                <a:lnTo>
                  <a:pt x="8178" y="8974"/>
                </a:lnTo>
                <a:lnTo>
                  <a:pt x="8019" y="9408"/>
                </a:lnTo>
                <a:lnTo>
                  <a:pt x="7891" y="9844"/>
                </a:lnTo>
                <a:lnTo>
                  <a:pt x="7799" y="10270"/>
                </a:lnTo>
                <a:lnTo>
                  <a:pt x="7739" y="10692"/>
                </a:lnTo>
                <a:lnTo>
                  <a:pt x="7712" y="11090"/>
                </a:lnTo>
                <a:lnTo>
                  <a:pt x="7706" y="11481"/>
                </a:lnTo>
                <a:lnTo>
                  <a:pt x="7730" y="11854"/>
                </a:lnTo>
                <a:lnTo>
                  <a:pt x="7772" y="12206"/>
                </a:lnTo>
                <a:lnTo>
                  <a:pt x="7838" y="12545"/>
                </a:lnTo>
                <a:lnTo>
                  <a:pt x="7929" y="12858"/>
                </a:lnTo>
                <a:lnTo>
                  <a:pt x="8034" y="13143"/>
                </a:lnTo>
                <a:lnTo>
                  <a:pt x="8165" y="13403"/>
                </a:lnTo>
                <a:lnTo>
                  <a:pt x="8301" y="13644"/>
                </a:lnTo>
                <a:lnTo>
                  <a:pt x="8446" y="13850"/>
                </a:lnTo>
                <a:lnTo>
                  <a:pt x="8686" y="14138"/>
                </a:lnTo>
                <a:lnTo>
                  <a:pt x="8944" y="14405"/>
                </a:lnTo>
                <a:lnTo>
                  <a:pt x="9227" y="14647"/>
                </a:lnTo>
                <a:lnTo>
                  <a:pt x="9367" y="14739"/>
                </a:lnTo>
                <a:close/>
                <a:moveTo>
                  <a:pt x="6485" y="14872"/>
                </a:moveTo>
                <a:lnTo>
                  <a:pt x="6434" y="14851"/>
                </a:lnTo>
                <a:lnTo>
                  <a:pt x="6365" y="14795"/>
                </a:lnTo>
                <a:lnTo>
                  <a:pt x="6318" y="14705"/>
                </a:lnTo>
                <a:lnTo>
                  <a:pt x="6310" y="14613"/>
                </a:lnTo>
                <a:lnTo>
                  <a:pt x="6313" y="14606"/>
                </a:lnTo>
                <a:lnTo>
                  <a:pt x="6319" y="14699"/>
                </a:lnTo>
                <a:lnTo>
                  <a:pt x="6362" y="14781"/>
                </a:lnTo>
                <a:lnTo>
                  <a:pt x="6429" y="14844"/>
                </a:lnTo>
                <a:lnTo>
                  <a:pt x="6485" y="14872"/>
                </a:lnTo>
                <a:close/>
                <a:moveTo>
                  <a:pt x="6509" y="14884"/>
                </a:moveTo>
                <a:lnTo>
                  <a:pt x="6485" y="14872"/>
                </a:lnTo>
                <a:lnTo>
                  <a:pt x="6513" y="14883"/>
                </a:lnTo>
                <a:lnTo>
                  <a:pt x="6509" y="14884"/>
                </a:lnTo>
                <a:close/>
                <a:moveTo>
                  <a:pt x="6527" y="14889"/>
                </a:moveTo>
                <a:lnTo>
                  <a:pt x="6513" y="14883"/>
                </a:lnTo>
                <a:lnTo>
                  <a:pt x="6622" y="14869"/>
                </a:lnTo>
                <a:lnTo>
                  <a:pt x="6731" y="14820"/>
                </a:lnTo>
                <a:lnTo>
                  <a:pt x="6809" y="14744"/>
                </a:lnTo>
                <a:lnTo>
                  <a:pt x="6863" y="14636"/>
                </a:lnTo>
                <a:lnTo>
                  <a:pt x="6844" y="14708"/>
                </a:lnTo>
                <a:lnTo>
                  <a:pt x="6786" y="14783"/>
                </a:lnTo>
                <a:lnTo>
                  <a:pt x="6713" y="14841"/>
                </a:lnTo>
                <a:lnTo>
                  <a:pt x="6620" y="14875"/>
                </a:lnTo>
                <a:lnTo>
                  <a:pt x="6527" y="14889"/>
                </a:lnTo>
                <a:close/>
                <a:moveTo>
                  <a:pt x="9635" y="15355"/>
                </a:moveTo>
                <a:lnTo>
                  <a:pt x="9562" y="15159"/>
                </a:lnTo>
                <a:lnTo>
                  <a:pt x="9499" y="15020"/>
                </a:lnTo>
                <a:lnTo>
                  <a:pt x="9233" y="14847"/>
                </a:lnTo>
                <a:lnTo>
                  <a:pt x="8917" y="14604"/>
                </a:lnTo>
                <a:lnTo>
                  <a:pt x="8628" y="14335"/>
                </a:lnTo>
                <a:lnTo>
                  <a:pt x="8361" y="14027"/>
                </a:lnTo>
                <a:lnTo>
                  <a:pt x="8124" y="13707"/>
                </a:lnTo>
                <a:lnTo>
                  <a:pt x="7918" y="13363"/>
                </a:lnTo>
                <a:lnTo>
                  <a:pt x="7791" y="13111"/>
                </a:lnTo>
                <a:lnTo>
                  <a:pt x="7674" y="12849"/>
                </a:lnTo>
                <a:lnTo>
                  <a:pt x="7578" y="12554"/>
                </a:lnTo>
                <a:lnTo>
                  <a:pt x="7499" y="12243"/>
                </a:lnTo>
                <a:lnTo>
                  <a:pt x="7457" y="12005"/>
                </a:lnTo>
                <a:lnTo>
                  <a:pt x="7466" y="12170"/>
                </a:lnTo>
                <a:lnTo>
                  <a:pt x="7534" y="12600"/>
                </a:lnTo>
                <a:lnTo>
                  <a:pt x="7621" y="13002"/>
                </a:lnTo>
                <a:lnTo>
                  <a:pt x="7762" y="13393"/>
                </a:lnTo>
                <a:lnTo>
                  <a:pt x="7917" y="13736"/>
                </a:lnTo>
                <a:lnTo>
                  <a:pt x="8085" y="14050"/>
                </a:lnTo>
                <a:lnTo>
                  <a:pt x="8170" y="14172"/>
                </a:lnTo>
                <a:lnTo>
                  <a:pt x="8308" y="14353"/>
                </a:lnTo>
                <a:lnTo>
                  <a:pt x="8559" y="14619"/>
                </a:lnTo>
                <a:lnTo>
                  <a:pt x="8821" y="14848"/>
                </a:lnTo>
                <a:lnTo>
                  <a:pt x="9081" y="15033"/>
                </a:lnTo>
                <a:lnTo>
                  <a:pt x="9352" y="15200"/>
                </a:lnTo>
                <a:lnTo>
                  <a:pt x="9622" y="15348"/>
                </a:lnTo>
                <a:lnTo>
                  <a:pt x="9635" y="15355"/>
                </a:lnTo>
                <a:close/>
                <a:moveTo>
                  <a:pt x="6648" y="15358"/>
                </a:moveTo>
                <a:lnTo>
                  <a:pt x="6741" y="15344"/>
                </a:lnTo>
                <a:lnTo>
                  <a:pt x="6846" y="15313"/>
                </a:lnTo>
                <a:lnTo>
                  <a:pt x="6952" y="15251"/>
                </a:lnTo>
                <a:lnTo>
                  <a:pt x="7056" y="15176"/>
                </a:lnTo>
                <a:lnTo>
                  <a:pt x="7161" y="15068"/>
                </a:lnTo>
                <a:lnTo>
                  <a:pt x="7258" y="14946"/>
                </a:lnTo>
                <a:lnTo>
                  <a:pt x="7343" y="14794"/>
                </a:lnTo>
                <a:lnTo>
                  <a:pt x="7359" y="14756"/>
                </a:lnTo>
                <a:lnTo>
                  <a:pt x="7347" y="14774"/>
                </a:lnTo>
                <a:lnTo>
                  <a:pt x="7364" y="14738"/>
                </a:lnTo>
                <a:lnTo>
                  <a:pt x="7361" y="14750"/>
                </a:lnTo>
                <a:lnTo>
                  <a:pt x="7372" y="14723"/>
                </a:lnTo>
                <a:lnTo>
                  <a:pt x="7364" y="14738"/>
                </a:lnTo>
                <a:lnTo>
                  <a:pt x="7412" y="14581"/>
                </a:lnTo>
                <a:lnTo>
                  <a:pt x="7378" y="14707"/>
                </a:lnTo>
                <a:lnTo>
                  <a:pt x="7414" y="14620"/>
                </a:lnTo>
                <a:lnTo>
                  <a:pt x="7453" y="14425"/>
                </a:lnTo>
                <a:lnTo>
                  <a:pt x="7476" y="14212"/>
                </a:lnTo>
                <a:lnTo>
                  <a:pt x="7464" y="13964"/>
                </a:lnTo>
                <a:lnTo>
                  <a:pt x="7442" y="13823"/>
                </a:lnTo>
                <a:lnTo>
                  <a:pt x="7350" y="13471"/>
                </a:lnTo>
                <a:lnTo>
                  <a:pt x="7292" y="13214"/>
                </a:lnTo>
                <a:lnTo>
                  <a:pt x="7286" y="13274"/>
                </a:lnTo>
                <a:lnTo>
                  <a:pt x="7224" y="13509"/>
                </a:lnTo>
                <a:lnTo>
                  <a:pt x="7125" y="13740"/>
                </a:lnTo>
                <a:lnTo>
                  <a:pt x="6980" y="13947"/>
                </a:lnTo>
                <a:lnTo>
                  <a:pt x="6812" y="14121"/>
                </a:lnTo>
                <a:lnTo>
                  <a:pt x="6689" y="14212"/>
                </a:lnTo>
                <a:lnTo>
                  <a:pt x="6771" y="14277"/>
                </a:lnTo>
                <a:lnTo>
                  <a:pt x="6835" y="14378"/>
                </a:lnTo>
                <a:lnTo>
                  <a:pt x="6876" y="14491"/>
                </a:lnTo>
                <a:lnTo>
                  <a:pt x="6870" y="14612"/>
                </a:lnTo>
                <a:lnTo>
                  <a:pt x="6863" y="14636"/>
                </a:lnTo>
                <a:lnTo>
                  <a:pt x="6868" y="14522"/>
                </a:lnTo>
                <a:lnTo>
                  <a:pt x="6845" y="14413"/>
                </a:lnTo>
                <a:lnTo>
                  <a:pt x="6787" y="14314"/>
                </a:lnTo>
                <a:lnTo>
                  <a:pt x="6705" y="14234"/>
                </a:lnTo>
                <a:lnTo>
                  <a:pt x="6680" y="14220"/>
                </a:lnTo>
                <a:lnTo>
                  <a:pt x="6620" y="14264"/>
                </a:lnTo>
                <a:lnTo>
                  <a:pt x="6585" y="14280"/>
                </a:lnTo>
                <a:lnTo>
                  <a:pt x="6590" y="14281"/>
                </a:lnTo>
                <a:lnTo>
                  <a:pt x="6660" y="14332"/>
                </a:lnTo>
                <a:lnTo>
                  <a:pt x="6718" y="14405"/>
                </a:lnTo>
                <a:lnTo>
                  <a:pt x="6743" y="14482"/>
                </a:lnTo>
                <a:lnTo>
                  <a:pt x="6745" y="14573"/>
                </a:lnTo>
                <a:lnTo>
                  <a:pt x="6743" y="14579"/>
                </a:lnTo>
                <a:lnTo>
                  <a:pt x="6740" y="14591"/>
                </a:lnTo>
                <a:lnTo>
                  <a:pt x="6729" y="14485"/>
                </a:lnTo>
                <a:lnTo>
                  <a:pt x="6705" y="14408"/>
                </a:lnTo>
                <a:lnTo>
                  <a:pt x="6643" y="14347"/>
                </a:lnTo>
                <a:lnTo>
                  <a:pt x="6570" y="14308"/>
                </a:lnTo>
                <a:lnTo>
                  <a:pt x="6538" y="14302"/>
                </a:lnTo>
                <a:lnTo>
                  <a:pt x="6400" y="14367"/>
                </a:lnTo>
                <a:lnTo>
                  <a:pt x="6181" y="14444"/>
                </a:lnTo>
                <a:lnTo>
                  <a:pt x="6167" y="14445"/>
                </a:lnTo>
                <a:lnTo>
                  <a:pt x="6149" y="14468"/>
                </a:lnTo>
                <a:lnTo>
                  <a:pt x="6102" y="14571"/>
                </a:lnTo>
                <a:lnTo>
                  <a:pt x="6090" y="14690"/>
                </a:lnTo>
                <a:lnTo>
                  <a:pt x="6111" y="14805"/>
                </a:lnTo>
                <a:lnTo>
                  <a:pt x="6154" y="14913"/>
                </a:lnTo>
                <a:lnTo>
                  <a:pt x="6225" y="15009"/>
                </a:lnTo>
                <a:lnTo>
                  <a:pt x="6313" y="15090"/>
                </a:lnTo>
                <a:lnTo>
                  <a:pt x="6476" y="15178"/>
                </a:lnTo>
                <a:lnTo>
                  <a:pt x="6644" y="15202"/>
                </a:lnTo>
                <a:lnTo>
                  <a:pt x="6816" y="15183"/>
                </a:lnTo>
                <a:lnTo>
                  <a:pt x="6986" y="15125"/>
                </a:lnTo>
                <a:lnTo>
                  <a:pt x="7139" y="15030"/>
                </a:lnTo>
                <a:lnTo>
                  <a:pt x="7263" y="14902"/>
                </a:lnTo>
                <a:lnTo>
                  <a:pt x="7347" y="14774"/>
                </a:lnTo>
                <a:lnTo>
                  <a:pt x="7309" y="14850"/>
                </a:lnTo>
                <a:lnTo>
                  <a:pt x="7226" y="14969"/>
                </a:lnTo>
                <a:lnTo>
                  <a:pt x="7114" y="15075"/>
                </a:lnTo>
                <a:lnTo>
                  <a:pt x="6985" y="15151"/>
                </a:lnTo>
                <a:lnTo>
                  <a:pt x="6856" y="15200"/>
                </a:lnTo>
                <a:lnTo>
                  <a:pt x="6710" y="15220"/>
                </a:lnTo>
                <a:lnTo>
                  <a:pt x="6557" y="15212"/>
                </a:lnTo>
                <a:lnTo>
                  <a:pt x="6425" y="15177"/>
                </a:lnTo>
                <a:lnTo>
                  <a:pt x="6301" y="15112"/>
                </a:lnTo>
                <a:lnTo>
                  <a:pt x="6193" y="15007"/>
                </a:lnTo>
                <a:lnTo>
                  <a:pt x="6136" y="14908"/>
                </a:lnTo>
                <a:lnTo>
                  <a:pt x="6099" y="14802"/>
                </a:lnTo>
                <a:lnTo>
                  <a:pt x="6078" y="14687"/>
                </a:lnTo>
                <a:lnTo>
                  <a:pt x="6096" y="14570"/>
                </a:lnTo>
                <a:lnTo>
                  <a:pt x="6130" y="14463"/>
                </a:lnTo>
                <a:lnTo>
                  <a:pt x="6142" y="14447"/>
                </a:lnTo>
                <a:lnTo>
                  <a:pt x="5947" y="14465"/>
                </a:lnTo>
                <a:lnTo>
                  <a:pt x="5925" y="14512"/>
                </a:lnTo>
                <a:lnTo>
                  <a:pt x="5897" y="14640"/>
                </a:lnTo>
                <a:lnTo>
                  <a:pt x="5910" y="14765"/>
                </a:lnTo>
                <a:lnTo>
                  <a:pt x="5935" y="14888"/>
                </a:lnTo>
                <a:lnTo>
                  <a:pt x="6000" y="15033"/>
                </a:lnTo>
                <a:lnTo>
                  <a:pt x="6077" y="15136"/>
                </a:lnTo>
                <a:lnTo>
                  <a:pt x="6179" y="15209"/>
                </a:lnTo>
                <a:lnTo>
                  <a:pt x="6225" y="15256"/>
                </a:lnTo>
                <a:lnTo>
                  <a:pt x="6343" y="15316"/>
                </a:lnTo>
                <a:lnTo>
                  <a:pt x="6488" y="15354"/>
                </a:lnTo>
                <a:lnTo>
                  <a:pt x="6648" y="15358"/>
                </a:lnTo>
                <a:close/>
                <a:moveTo>
                  <a:pt x="2868" y="15400"/>
                </a:moveTo>
                <a:lnTo>
                  <a:pt x="3029" y="15371"/>
                </a:lnTo>
                <a:lnTo>
                  <a:pt x="3178" y="15320"/>
                </a:lnTo>
                <a:lnTo>
                  <a:pt x="3315" y="15241"/>
                </a:lnTo>
                <a:lnTo>
                  <a:pt x="3429" y="15123"/>
                </a:lnTo>
                <a:lnTo>
                  <a:pt x="3432" y="15118"/>
                </a:lnTo>
                <a:lnTo>
                  <a:pt x="3546" y="14825"/>
                </a:lnTo>
                <a:lnTo>
                  <a:pt x="3661" y="14534"/>
                </a:lnTo>
                <a:lnTo>
                  <a:pt x="3761" y="14277"/>
                </a:lnTo>
                <a:lnTo>
                  <a:pt x="3862" y="14040"/>
                </a:lnTo>
                <a:lnTo>
                  <a:pt x="3947" y="13837"/>
                </a:lnTo>
                <a:lnTo>
                  <a:pt x="3994" y="13734"/>
                </a:lnTo>
                <a:lnTo>
                  <a:pt x="3962" y="13785"/>
                </a:lnTo>
                <a:lnTo>
                  <a:pt x="4005" y="13711"/>
                </a:lnTo>
                <a:lnTo>
                  <a:pt x="4010" y="13699"/>
                </a:lnTo>
                <a:lnTo>
                  <a:pt x="3963" y="13777"/>
                </a:lnTo>
                <a:lnTo>
                  <a:pt x="3876" y="13893"/>
                </a:lnTo>
                <a:lnTo>
                  <a:pt x="3929" y="13837"/>
                </a:lnTo>
                <a:lnTo>
                  <a:pt x="3928" y="13839"/>
                </a:lnTo>
                <a:lnTo>
                  <a:pt x="3840" y="13941"/>
                </a:lnTo>
                <a:lnTo>
                  <a:pt x="3834" y="13949"/>
                </a:lnTo>
                <a:lnTo>
                  <a:pt x="3830" y="13953"/>
                </a:lnTo>
                <a:lnTo>
                  <a:pt x="3807" y="13981"/>
                </a:lnTo>
                <a:lnTo>
                  <a:pt x="3778" y="14001"/>
                </a:lnTo>
                <a:lnTo>
                  <a:pt x="3672" y="14100"/>
                </a:lnTo>
                <a:lnTo>
                  <a:pt x="3494" y="14239"/>
                </a:lnTo>
                <a:lnTo>
                  <a:pt x="3300" y="14343"/>
                </a:lnTo>
                <a:lnTo>
                  <a:pt x="3086" y="14422"/>
                </a:lnTo>
                <a:lnTo>
                  <a:pt x="2889" y="14460"/>
                </a:lnTo>
                <a:lnTo>
                  <a:pt x="2807" y="14469"/>
                </a:lnTo>
                <a:lnTo>
                  <a:pt x="2866" y="14525"/>
                </a:lnTo>
                <a:lnTo>
                  <a:pt x="2906" y="14593"/>
                </a:lnTo>
                <a:lnTo>
                  <a:pt x="2922" y="14681"/>
                </a:lnTo>
                <a:lnTo>
                  <a:pt x="2917" y="14770"/>
                </a:lnTo>
                <a:lnTo>
                  <a:pt x="2914" y="14782"/>
                </a:lnTo>
                <a:lnTo>
                  <a:pt x="2913" y="14788"/>
                </a:lnTo>
                <a:lnTo>
                  <a:pt x="2915" y="14679"/>
                </a:lnTo>
                <a:lnTo>
                  <a:pt x="2898" y="14597"/>
                </a:lnTo>
                <a:lnTo>
                  <a:pt x="2839" y="14530"/>
                </a:lnTo>
                <a:lnTo>
                  <a:pt x="2767" y="14486"/>
                </a:lnTo>
                <a:lnTo>
                  <a:pt x="2740" y="14477"/>
                </a:lnTo>
                <a:lnTo>
                  <a:pt x="2684" y="14483"/>
                </a:lnTo>
                <a:lnTo>
                  <a:pt x="2514" y="14471"/>
                </a:lnTo>
                <a:lnTo>
                  <a:pt x="2500" y="14473"/>
                </a:lnTo>
                <a:lnTo>
                  <a:pt x="2412" y="14515"/>
                </a:lnTo>
                <a:lnTo>
                  <a:pt x="2319" y="14599"/>
                </a:lnTo>
                <a:lnTo>
                  <a:pt x="2272" y="14703"/>
                </a:lnTo>
                <a:lnTo>
                  <a:pt x="2250" y="14813"/>
                </a:lnTo>
                <a:lnTo>
                  <a:pt x="2256" y="14937"/>
                </a:lnTo>
                <a:lnTo>
                  <a:pt x="2289" y="15055"/>
                </a:lnTo>
                <a:lnTo>
                  <a:pt x="2345" y="15160"/>
                </a:lnTo>
                <a:lnTo>
                  <a:pt x="2420" y="15243"/>
                </a:lnTo>
                <a:lnTo>
                  <a:pt x="2566" y="15346"/>
                </a:lnTo>
                <a:lnTo>
                  <a:pt x="2709" y="15390"/>
                </a:lnTo>
                <a:lnTo>
                  <a:pt x="2868" y="15400"/>
                </a:lnTo>
                <a:close/>
                <a:moveTo>
                  <a:pt x="11645" y="15482"/>
                </a:moveTo>
                <a:lnTo>
                  <a:pt x="12011" y="15462"/>
                </a:lnTo>
                <a:lnTo>
                  <a:pt x="12379" y="15404"/>
                </a:lnTo>
                <a:lnTo>
                  <a:pt x="12738" y="15312"/>
                </a:lnTo>
                <a:lnTo>
                  <a:pt x="13093" y="15187"/>
                </a:lnTo>
                <a:lnTo>
                  <a:pt x="13396" y="15061"/>
                </a:lnTo>
                <a:lnTo>
                  <a:pt x="13682" y="14904"/>
                </a:lnTo>
                <a:lnTo>
                  <a:pt x="13955" y="14719"/>
                </a:lnTo>
                <a:lnTo>
                  <a:pt x="14202" y="14514"/>
                </a:lnTo>
                <a:lnTo>
                  <a:pt x="14437" y="14280"/>
                </a:lnTo>
                <a:lnTo>
                  <a:pt x="14652" y="14027"/>
                </a:lnTo>
                <a:lnTo>
                  <a:pt x="14833" y="13753"/>
                </a:lnTo>
                <a:lnTo>
                  <a:pt x="14990" y="13473"/>
                </a:lnTo>
                <a:lnTo>
                  <a:pt x="15127" y="13174"/>
                </a:lnTo>
                <a:lnTo>
                  <a:pt x="15226" y="12872"/>
                </a:lnTo>
                <a:lnTo>
                  <a:pt x="15303" y="12552"/>
                </a:lnTo>
                <a:lnTo>
                  <a:pt x="15342" y="12234"/>
                </a:lnTo>
                <a:lnTo>
                  <a:pt x="15344" y="11906"/>
                </a:lnTo>
                <a:lnTo>
                  <a:pt x="15312" y="11589"/>
                </a:lnTo>
                <a:lnTo>
                  <a:pt x="15236" y="11267"/>
                </a:lnTo>
                <a:lnTo>
                  <a:pt x="15127" y="10949"/>
                </a:lnTo>
                <a:lnTo>
                  <a:pt x="14998" y="10703"/>
                </a:lnTo>
                <a:lnTo>
                  <a:pt x="14844" y="10482"/>
                </a:lnTo>
                <a:lnTo>
                  <a:pt x="14786" y="10411"/>
                </a:lnTo>
                <a:lnTo>
                  <a:pt x="14810" y="10512"/>
                </a:lnTo>
                <a:lnTo>
                  <a:pt x="14824" y="10626"/>
                </a:lnTo>
                <a:lnTo>
                  <a:pt x="14879" y="10742"/>
                </a:lnTo>
                <a:lnTo>
                  <a:pt x="14969" y="11036"/>
                </a:lnTo>
                <a:lnTo>
                  <a:pt x="15015" y="11325"/>
                </a:lnTo>
                <a:lnTo>
                  <a:pt x="15036" y="11613"/>
                </a:lnTo>
                <a:lnTo>
                  <a:pt x="15014" y="11916"/>
                </a:lnTo>
                <a:lnTo>
                  <a:pt x="14968" y="12213"/>
                </a:lnTo>
                <a:lnTo>
                  <a:pt x="14888" y="12494"/>
                </a:lnTo>
                <a:lnTo>
                  <a:pt x="14768" y="12778"/>
                </a:lnTo>
                <a:lnTo>
                  <a:pt x="14633" y="13045"/>
                </a:lnTo>
                <a:lnTo>
                  <a:pt x="14464" y="13296"/>
                </a:lnTo>
                <a:lnTo>
                  <a:pt x="14287" y="13532"/>
                </a:lnTo>
                <a:lnTo>
                  <a:pt x="14068" y="13752"/>
                </a:lnTo>
                <a:lnTo>
                  <a:pt x="13842" y="13949"/>
                </a:lnTo>
                <a:lnTo>
                  <a:pt x="13593" y="14115"/>
                </a:lnTo>
                <a:lnTo>
                  <a:pt x="13330" y="14259"/>
                </a:lnTo>
                <a:lnTo>
                  <a:pt x="13016" y="14401"/>
                </a:lnTo>
                <a:lnTo>
                  <a:pt x="12680" y="14506"/>
                </a:lnTo>
                <a:lnTo>
                  <a:pt x="12346" y="14579"/>
                </a:lnTo>
                <a:lnTo>
                  <a:pt x="11997" y="14609"/>
                </a:lnTo>
                <a:lnTo>
                  <a:pt x="11645" y="14600"/>
                </a:lnTo>
                <a:lnTo>
                  <a:pt x="11302" y="14562"/>
                </a:lnTo>
                <a:lnTo>
                  <a:pt x="10969" y="14481"/>
                </a:lnTo>
                <a:lnTo>
                  <a:pt x="10639" y="14368"/>
                </a:lnTo>
                <a:lnTo>
                  <a:pt x="10322" y="14227"/>
                </a:lnTo>
                <a:lnTo>
                  <a:pt x="10021" y="14051"/>
                </a:lnTo>
                <a:lnTo>
                  <a:pt x="9738" y="13855"/>
                </a:lnTo>
                <a:lnTo>
                  <a:pt x="9477" y="13625"/>
                </a:lnTo>
                <a:lnTo>
                  <a:pt x="9241" y="13370"/>
                </a:lnTo>
                <a:lnTo>
                  <a:pt x="9085" y="13181"/>
                </a:lnTo>
                <a:lnTo>
                  <a:pt x="8946" y="12977"/>
                </a:lnTo>
                <a:lnTo>
                  <a:pt x="8825" y="12753"/>
                </a:lnTo>
                <a:lnTo>
                  <a:pt x="8743" y="12582"/>
                </a:lnTo>
                <a:lnTo>
                  <a:pt x="8802" y="12740"/>
                </a:lnTo>
                <a:lnTo>
                  <a:pt x="8925" y="13056"/>
                </a:lnTo>
                <a:lnTo>
                  <a:pt x="9054" y="13373"/>
                </a:lnTo>
                <a:lnTo>
                  <a:pt x="9185" y="13683"/>
                </a:lnTo>
                <a:lnTo>
                  <a:pt x="9323" y="13990"/>
                </a:lnTo>
                <a:lnTo>
                  <a:pt x="9443" y="14292"/>
                </a:lnTo>
                <a:lnTo>
                  <a:pt x="9559" y="14586"/>
                </a:lnTo>
                <a:lnTo>
                  <a:pt x="9667" y="14884"/>
                </a:lnTo>
                <a:lnTo>
                  <a:pt x="9682" y="14936"/>
                </a:lnTo>
                <a:lnTo>
                  <a:pt x="9858" y="15038"/>
                </a:lnTo>
                <a:lnTo>
                  <a:pt x="10196" y="15197"/>
                </a:lnTo>
                <a:lnTo>
                  <a:pt x="10540" y="15307"/>
                </a:lnTo>
                <a:lnTo>
                  <a:pt x="10908" y="15397"/>
                </a:lnTo>
                <a:lnTo>
                  <a:pt x="11271" y="15460"/>
                </a:lnTo>
                <a:lnTo>
                  <a:pt x="11645" y="15482"/>
                </a:lnTo>
                <a:close/>
                <a:moveTo>
                  <a:pt x="7975" y="15641"/>
                </a:moveTo>
                <a:lnTo>
                  <a:pt x="7977" y="15366"/>
                </a:lnTo>
                <a:lnTo>
                  <a:pt x="7950" y="15005"/>
                </a:lnTo>
                <a:lnTo>
                  <a:pt x="7943" y="14967"/>
                </a:lnTo>
                <a:lnTo>
                  <a:pt x="7817" y="14456"/>
                </a:lnTo>
                <a:lnTo>
                  <a:pt x="7647" y="13903"/>
                </a:lnTo>
                <a:lnTo>
                  <a:pt x="7599" y="13794"/>
                </a:lnTo>
                <a:lnTo>
                  <a:pt x="7474" y="13469"/>
                </a:lnTo>
                <a:lnTo>
                  <a:pt x="7486" y="13514"/>
                </a:lnTo>
                <a:lnTo>
                  <a:pt x="7504" y="13570"/>
                </a:lnTo>
                <a:lnTo>
                  <a:pt x="7507" y="13583"/>
                </a:lnTo>
                <a:lnTo>
                  <a:pt x="7619" y="13986"/>
                </a:lnTo>
                <a:lnTo>
                  <a:pt x="7707" y="14363"/>
                </a:lnTo>
                <a:lnTo>
                  <a:pt x="7757" y="14710"/>
                </a:lnTo>
                <a:lnTo>
                  <a:pt x="7783" y="15026"/>
                </a:lnTo>
                <a:lnTo>
                  <a:pt x="7784" y="15316"/>
                </a:lnTo>
                <a:lnTo>
                  <a:pt x="7774" y="15577"/>
                </a:lnTo>
                <a:lnTo>
                  <a:pt x="7765" y="15633"/>
                </a:lnTo>
                <a:lnTo>
                  <a:pt x="7785" y="15631"/>
                </a:lnTo>
                <a:lnTo>
                  <a:pt x="7975" y="15641"/>
                </a:lnTo>
                <a:close/>
                <a:moveTo>
                  <a:pt x="8075" y="15662"/>
                </a:moveTo>
                <a:lnTo>
                  <a:pt x="8075" y="15656"/>
                </a:lnTo>
                <a:lnTo>
                  <a:pt x="8035" y="15437"/>
                </a:lnTo>
                <a:lnTo>
                  <a:pt x="8040" y="15653"/>
                </a:lnTo>
                <a:lnTo>
                  <a:pt x="8075" y="15662"/>
                </a:lnTo>
                <a:close/>
                <a:moveTo>
                  <a:pt x="6765" y="16248"/>
                </a:moveTo>
                <a:lnTo>
                  <a:pt x="6858" y="16101"/>
                </a:lnTo>
                <a:lnTo>
                  <a:pt x="7018" y="15931"/>
                </a:lnTo>
                <a:lnTo>
                  <a:pt x="7192" y="15810"/>
                </a:lnTo>
                <a:lnTo>
                  <a:pt x="7377" y="15717"/>
                </a:lnTo>
                <a:lnTo>
                  <a:pt x="7580" y="15654"/>
                </a:lnTo>
                <a:lnTo>
                  <a:pt x="7597" y="15652"/>
                </a:lnTo>
                <a:lnTo>
                  <a:pt x="7627" y="15352"/>
                </a:lnTo>
                <a:lnTo>
                  <a:pt x="7630" y="15024"/>
                </a:lnTo>
                <a:lnTo>
                  <a:pt x="7595" y="14668"/>
                </a:lnTo>
                <a:lnTo>
                  <a:pt x="7537" y="14299"/>
                </a:lnTo>
                <a:lnTo>
                  <a:pt x="7490" y="14047"/>
                </a:lnTo>
                <a:lnTo>
                  <a:pt x="7496" y="14114"/>
                </a:lnTo>
                <a:lnTo>
                  <a:pt x="7491" y="14351"/>
                </a:lnTo>
                <a:lnTo>
                  <a:pt x="7471" y="14551"/>
                </a:lnTo>
                <a:lnTo>
                  <a:pt x="7417" y="14730"/>
                </a:lnTo>
                <a:lnTo>
                  <a:pt x="7349" y="14893"/>
                </a:lnTo>
                <a:lnTo>
                  <a:pt x="7273" y="15033"/>
                </a:lnTo>
                <a:lnTo>
                  <a:pt x="7174" y="15142"/>
                </a:lnTo>
                <a:lnTo>
                  <a:pt x="7073" y="15232"/>
                </a:lnTo>
                <a:lnTo>
                  <a:pt x="6973" y="15295"/>
                </a:lnTo>
                <a:lnTo>
                  <a:pt x="6870" y="15345"/>
                </a:lnTo>
                <a:lnTo>
                  <a:pt x="6767" y="15370"/>
                </a:lnTo>
                <a:lnTo>
                  <a:pt x="6599" y="15396"/>
                </a:lnTo>
                <a:lnTo>
                  <a:pt x="6439" y="15367"/>
                </a:lnTo>
                <a:lnTo>
                  <a:pt x="6362" y="15344"/>
                </a:lnTo>
                <a:lnTo>
                  <a:pt x="6488" y="15451"/>
                </a:lnTo>
                <a:lnTo>
                  <a:pt x="6576" y="15583"/>
                </a:lnTo>
                <a:lnTo>
                  <a:pt x="6642" y="15723"/>
                </a:lnTo>
                <a:lnTo>
                  <a:pt x="6647" y="15753"/>
                </a:lnTo>
                <a:lnTo>
                  <a:pt x="6656" y="15765"/>
                </a:lnTo>
                <a:lnTo>
                  <a:pt x="6729" y="15907"/>
                </a:lnTo>
                <a:lnTo>
                  <a:pt x="6767" y="16078"/>
                </a:lnTo>
                <a:lnTo>
                  <a:pt x="6765" y="16248"/>
                </a:lnTo>
                <a:close/>
                <a:moveTo>
                  <a:pt x="12575" y="16283"/>
                </a:moveTo>
                <a:lnTo>
                  <a:pt x="12595" y="16272"/>
                </a:lnTo>
                <a:lnTo>
                  <a:pt x="12632" y="16225"/>
                </a:lnTo>
                <a:lnTo>
                  <a:pt x="12632" y="16230"/>
                </a:lnTo>
                <a:lnTo>
                  <a:pt x="12594" y="16278"/>
                </a:lnTo>
                <a:lnTo>
                  <a:pt x="12575" y="16283"/>
                </a:lnTo>
                <a:close/>
                <a:moveTo>
                  <a:pt x="12479" y="16299"/>
                </a:moveTo>
                <a:lnTo>
                  <a:pt x="12538" y="16295"/>
                </a:lnTo>
                <a:lnTo>
                  <a:pt x="12575" y="16283"/>
                </a:lnTo>
                <a:lnTo>
                  <a:pt x="12550" y="16298"/>
                </a:lnTo>
                <a:lnTo>
                  <a:pt x="12479" y="16299"/>
                </a:lnTo>
                <a:close/>
                <a:moveTo>
                  <a:pt x="13503" y="16341"/>
                </a:moveTo>
                <a:lnTo>
                  <a:pt x="13482" y="16321"/>
                </a:lnTo>
                <a:lnTo>
                  <a:pt x="13494" y="16328"/>
                </a:lnTo>
                <a:lnTo>
                  <a:pt x="13503" y="16341"/>
                </a:lnTo>
                <a:close/>
                <a:moveTo>
                  <a:pt x="3820" y="16378"/>
                </a:moveTo>
                <a:lnTo>
                  <a:pt x="3819" y="16332"/>
                </a:lnTo>
                <a:lnTo>
                  <a:pt x="3868" y="16049"/>
                </a:lnTo>
                <a:lnTo>
                  <a:pt x="3984" y="15777"/>
                </a:lnTo>
                <a:lnTo>
                  <a:pt x="4090" y="15593"/>
                </a:lnTo>
                <a:lnTo>
                  <a:pt x="4218" y="15427"/>
                </a:lnTo>
                <a:lnTo>
                  <a:pt x="4367" y="15273"/>
                </a:lnTo>
                <a:lnTo>
                  <a:pt x="4538" y="15138"/>
                </a:lnTo>
                <a:lnTo>
                  <a:pt x="4722" y="15025"/>
                </a:lnTo>
                <a:lnTo>
                  <a:pt x="4918" y="14942"/>
                </a:lnTo>
                <a:lnTo>
                  <a:pt x="5122" y="14899"/>
                </a:lnTo>
                <a:lnTo>
                  <a:pt x="5338" y="14885"/>
                </a:lnTo>
                <a:lnTo>
                  <a:pt x="5576" y="14909"/>
                </a:lnTo>
                <a:lnTo>
                  <a:pt x="5797" y="14973"/>
                </a:lnTo>
                <a:lnTo>
                  <a:pt x="5995" y="15077"/>
                </a:lnTo>
                <a:lnTo>
                  <a:pt x="6012" y="15089"/>
                </a:lnTo>
                <a:lnTo>
                  <a:pt x="5954" y="14989"/>
                </a:lnTo>
                <a:lnTo>
                  <a:pt x="5904" y="14860"/>
                </a:lnTo>
                <a:lnTo>
                  <a:pt x="5877" y="14718"/>
                </a:lnTo>
                <a:lnTo>
                  <a:pt x="5889" y="14573"/>
                </a:lnTo>
                <a:lnTo>
                  <a:pt x="5929" y="14464"/>
                </a:lnTo>
                <a:lnTo>
                  <a:pt x="5717" y="14444"/>
                </a:lnTo>
                <a:lnTo>
                  <a:pt x="5478" y="14375"/>
                </a:lnTo>
                <a:lnTo>
                  <a:pt x="5267" y="14249"/>
                </a:lnTo>
                <a:lnTo>
                  <a:pt x="5110" y="14111"/>
                </a:lnTo>
                <a:lnTo>
                  <a:pt x="4979" y="13948"/>
                </a:lnTo>
                <a:lnTo>
                  <a:pt x="4875" y="13760"/>
                </a:lnTo>
                <a:lnTo>
                  <a:pt x="4806" y="13555"/>
                </a:lnTo>
                <a:lnTo>
                  <a:pt x="4783" y="13350"/>
                </a:lnTo>
                <a:lnTo>
                  <a:pt x="4805" y="13143"/>
                </a:lnTo>
                <a:lnTo>
                  <a:pt x="4872" y="12936"/>
                </a:lnTo>
                <a:lnTo>
                  <a:pt x="4960" y="12798"/>
                </a:lnTo>
                <a:lnTo>
                  <a:pt x="5069" y="12679"/>
                </a:lnTo>
                <a:lnTo>
                  <a:pt x="5201" y="12566"/>
                </a:lnTo>
                <a:lnTo>
                  <a:pt x="5344" y="12487"/>
                </a:lnTo>
                <a:lnTo>
                  <a:pt x="5421" y="12463"/>
                </a:lnTo>
                <a:lnTo>
                  <a:pt x="5308" y="12478"/>
                </a:lnTo>
                <a:lnTo>
                  <a:pt x="5192" y="12454"/>
                </a:lnTo>
                <a:lnTo>
                  <a:pt x="5092" y="12395"/>
                </a:lnTo>
                <a:lnTo>
                  <a:pt x="5005" y="12308"/>
                </a:lnTo>
                <a:lnTo>
                  <a:pt x="4951" y="12197"/>
                </a:lnTo>
                <a:lnTo>
                  <a:pt x="4930" y="12082"/>
                </a:lnTo>
                <a:lnTo>
                  <a:pt x="4928" y="11995"/>
                </a:lnTo>
                <a:lnTo>
                  <a:pt x="4889" y="12065"/>
                </a:lnTo>
                <a:lnTo>
                  <a:pt x="4747" y="12337"/>
                </a:lnTo>
                <a:lnTo>
                  <a:pt x="4610" y="12590"/>
                </a:lnTo>
                <a:lnTo>
                  <a:pt x="4498" y="12818"/>
                </a:lnTo>
                <a:lnTo>
                  <a:pt x="4410" y="13007"/>
                </a:lnTo>
                <a:lnTo>
                  <a:pt x="4335" y="13168"/>
                </a:lnTo>
                <a:lnTo>
                  <a:pt x="4281" y="13276"/>
                </a:lnTo>
                <a:lnTo>
                  <a:pt x="4243" y="13349"/>
                </a:lnTo>
                <a:lnTo>
                  <a:pt x="4230" y="13372"/>
                </a:lnTo>
                <a:lnTo>
                  <a:pt x="4224" y="13396"/>
                </a:lnTo>
                <a:lnTo>
                  <a:pt x="4195" y="13459"/>
                </a:lnTo>
                <a:lnTo>
                  <a:pt x="4142" y="13561"/>
                </a:lnTo>
                <a:lnTo>
                  <a:pt x="4080" y="13699"/>
                </a:lnTo>
                <a:lnTo>
                  <a:pt x="4015" y="13875"/>
                </a:lnTo>
                <a:lnTo>
                  <a:pt x="3923" y="14076"/>
                </a:lnTo>
                <a:lnTo>
                  <a:pt x="3825" y="14301"/>
                </a:lnTo>
                <a:lnTo>
                  <a:pt x="3724" y="14564"/>
                </a:lnTo>
                <a:lnTo>
                  <a:pt x="3606" y="14841"/>
                </a:lnTo>
                <a:lnTo>
                  <a:pt x="3492" y="15152"/>
                </a:lnTo>
                <a:lnTo>
                  <a:pt x="3374" y="15481"/>
                </a:lnTo>
                <a:lnTo>
                  <a:pt x="3259" y="15818"/>
                </a:lnTo>
                <a:lnTo>
                  <a:pt x="3139" y="16179"/>
                </a:lnTo>
                <a:lnTo>
                  <a:pt x="3122" y="16231"/>
                </a:lnTo>
                <a:lnTo>
                  <a:pt x="3385" y="16269"/>
                </a:lnTo>
                <a:lnTo>
                  <a:pt x="3637" y="16316"/>
                </a:lnTo>
                <a:lnTo>
                  <a:pt x="3820" y="16378"/>
                </a:lnTo>
                <a:close/>
                <a:moveTo>
                  <a:pt x="5867" y="16554"/>
                </a:moveTo>
                <a:lnTo>
                  <a:pt x="5852" y="16551"/>
                </a:lnTo>
                <a:lnTo>
                  <a:pt x="5727" y="16486"/>
                </a:lnTo>
                <a:lnTo>
                  <a:pt x="5867" y="16554"/>
                </a:lnTo>
                <a:close/>
                <a:moveTo>
                  <a:pt x="13595" y="16673"/>
                </a:moveTo>
                <a:lnTo>
                  <a:pt x="13601" y="16555"/>
                </a:lnTo>
                <a:lnTo>
                  <a:pt x="13564" y="16430"/>
                </a:lnTo>
                <a:lnTo>
                  <a:pt x="13503" y="16341"/>
                </a:lnTo>
                <a:lnTo>
                  <a:pt x="13524" y="16361"/>
                </a:lnTo>
                <a:lnTo>
                  <a:pt x="13583" y="16454"/>
                </a:lnTo>
                <a:lnTo>
                  <a:pt x="13607" y="16557"/>
                </a:lnTo>
                <a:lnTo>
                  <a:pt x="13598" y="16664"/>
                </a:lnTo>
                <a:lnTo>
                  <a:pt x="13595" y="16673"/>
                </a:lnTo>
                <a:close/>
                <a:moveTo>
                  <a:pt x="13593" y="16681"/>
                </a:moveTo>
                <a:lnTo>
                  <a:pt x="13595" y="16673"/>
                </a:lnTo>
                <a:lnTo>
                  <a:pt x="13595" y="16676"/>
                </a:lnTo>
                <a:lnTo>
                  <a:pt x="13593" y="16681"/>
                </a:lnTo>
                <a:close/>
                <a:moveTo>
                  <a:pt x="5780" y="16751"/>
                </a:moveTo>
                <a:lnTo>
                  <a:pt x="5708" y="16680"/>
                </a:lnTo>
                <a:lnTo>
                  <a:pt x="5639" y="16553"/>
                </a:lnTo>
                <a:lnTo>
                  <a:pt x="5604" y="16415"/>
                </a:lnTo>
                <a:lnTo>
                  <a:pt x="5605" y="16267"/>
                </a:lnTo>
                <a:lnTo>
                  <a:pt x="5659" y="16134"/>
                </a:lnTo>
                <a:lnTo>
                  <a:pt x="5617" y="16270"/>
                </a:lnTo>
                <a:lnTo>
                  <a:pt x="5608" y="16403"/>
                </a:lnTo>
                <a:lnTo>
                  <a:pt x="5636" y="16539"/>
                </a:lnTo>
                <a:lnTo>
                  <a:pt x="5706" y="16667"/>
                </a:lnTo>
                <a:lnTo>
                  <a:pt x="5780" y="16751"/>
                </a:lnTo>
                <a:close/>
                <a:moveTo>
                  <a:pt x="13547" y="16765"/>
                </a:moveTo>
                <a:lnTo>
                  <a:pt x="13593" y="16681"/>
                </a:lnTo>
                <a:lnTo>
                  <a:pt x="13572" y="16741"/>
                </a:lnTo>
                <a:lnTo>
                  <a:pt x="13547" y="16765"/>
                </a:lnTo>
                <a:close/>
                <a:moveTo>
                  <a:pt x="13544" y="16767"/>
                </a:moveTo>
                <a:lnTo>
                  <a:pt x="13547" y="16765"/>
                </a:lnTo>
                <a:lnTo>
                  <a:pt x="13546" y="16766"/>
                </a:lnTo>
                <a:lnTo>
                  <a:pt x="13544" y="16767"/>
                </a:lnTo>
                <a:close/>
                <a:moveTo>
                  <a:pt x="5800" y="16771"/>
                </a:moveTo>
                <a:lnTo>
                  <a:pt x="5795" y="16767"/>
                </a:lnTo>
                <a:lnTo>
                  <a:pt x="5780" y="16751"/>
                </a:lnTo>
                <a:lnTo>
                  <a:pt x="5800" y="16771"/>
                </a:lnTo>
                <a:close/>
                <a:moveTo>
                  <a:pt x="13262" y="16839"/>
                </a:moveTo>
                <a:lnTo>
                  <a:pt x="13257" y="16838"/>
                </a:lnTo>
                <a:lnTo>
                  <a:pt x="13179" y="16792"/>
                </a:lnTo>
                <a:lnTo>
                  <a:pt x="13262" y="16839"/>
                </a:lnTo>
                <a:close/>
                <a:moveTo>
                  <a:pt x="13275" y="16841"/>
                </a:moveTo>
                <a:lnTo>
                  <a:pt x="13263" y="16839"/>
                </a:lnTo>
                <a:lnTo>
                  <a:pt x="13262" y="16839"/>
                </a:lnTo>
                <a:lnTo>
                  <a:pt x="13275" y="16841"/>
                </a:lnTo>
                <a:close/>
                <a:moveTo>
                  <a:pt x="13390" y="16847"/>
                </a:moveTo>
                <a:lnTo>
                  <a:pt x="13461" y="16821"/>
                </a:lnTo>
                <a:lnTo>
                  <a:pt x="13544" y="16767"/>
                </a:lnTo>
                <a:lnTo>
                  <a:pt x="13503" y="16806"/>
                </a:lnTo>
                <a:lnTo>
                  <a:pt x="13423" y="16843"/>
                </a:lnTo>
                <a:lnTo>
                  <a:pt x="13390" y="16847"/>
                </a:lnTo>
                <a:close/>
                <a:moveTo>
                  <a:pt x="13337" y="16852"/>
                </a:moveTo>
                <a:lnTo>
                  <a:pt x="13275" y="16841"/>
                </a:lnTo>
                <a:lnTo>
                  <a:pt x="13347" y="16851"/>
                </a:lnTo>
                <a:lnTo>
                  <a:pt x="13337" y="16852"/>
                </a:lnTo>
                <a:close/>
                <a:moveTo>
                  <a:pt x="13368" y="16854"/>
                </a:moveTo>
                <a:lnTo>
                  <a:pt x="13347" y="16851"/>
                </a:lnTo>
                <a:lnTo>
                  <a:pt x="13390" y="16847"/>
                </a:lnTo>
                <a:lnTo>
                  <a:pt x="13368" y="16854"/>
                </a:lnTo>
                <a:close/>
                <a:moveTo>
                  <a:pt x="9766" y="16856"/>
                </a:moveTo>
                <a:lnTo>
                  <a:pt x="9770" y="16841"/>
                </a:lnTo>
                <a:lnTo>
                  <a:pt x="9806" y="16606"/>
                </a:lnTo>
                <a:lnTo>
                  <a:pt x="9813" y="16383"/>
                </a:lnTo>
                <a:lnTo>
                  <a:pt x="9813" y="16138"/>
                </a:lnTo>
                <a:lnTo>
                  <a:pt x="9777" y="15885"/>
                </a:lnTo>
                <a:lnTo>
                  <a:pt x="9724" y="15645"/>
                </a:lnTo>
                <a:lnTo>
                  <a:pt x="9690" y="15529"/>
                </a:lnTo>
                <a:lnTo>
                  <a:pt x="9454" y="15401"/>
                </a:lnTo>
                <a:lnTo>
                  <a:pt x="9193" y="15242"/>
                </a:lnTo>
                <a:lnTo>
                  <a:pt x="8937" y="15066"/>
                </a:lnTo>
                <a:lnTo>
                  <a:pt x="8689" y="14859"/>
                </a:lnTo>
                <a:lnTo>
                  <a:pt x="8448" y="14603"/>
                </a:lnTo>
                <a:lnTo>
                  <a:pt x="8216" y="14310"/>
                </a:lnTo>
                <a:lnTo>
                  <a:pt x="8000" y="13957"/>
                </a:lnTo>
                <a:lnTo>
                  <a:pt x="8021" y="13983"/>
                </a:lnTo>
                <a:lnTo>
                  <a:pt x="7888" y="13748"/>
                </a:lnTo>
                <a:lnTo>
                  <a:pt x="7723" y="13396"/>
                </a:lnTo>
                <a:lnTo>
                  <a:pt x="7594" y="13008"/>
                </a:lnTo>
                <a:lnTo>
                  <a:pt x="7487" y="12607"/>
                </a:lnTo>
                <a:lnTo>
                  <a:pt x="7427" y="12173"/>
                </a:lnTo>
                <a:lnTo>
                  <a:pt x="7390" y="11726"/>
                </a:lnTo>
                <a:lnTo>
                  <a:pt x="7395" y="11343"/>
                </a:lnTo>
                <a:lnTo>
                  <a:pt x="7389" y="11217"/>
                </a:lnTo>
                <a:lnTo>
                  <a:pt x="7404" y="10842"/>
                </a:lnTo>
                <a:lnTo>
                  <a:pt x="7446" y="10461"/>
                </a:lnTo>
                <a:lnTo>
                  <a:pt x="7517" y="10068"/>
                </a:lnTo>
                <a:lnTo>
                  <a:pt x="7611" y="9661"/>
                </a:lnTo>
                <a:lnTo>
                  <a:pt x="7745" y="9253"/>
                </a:lnTo>
                <a:lnTo>
                  <a:pt x="7913" y="8834"/>
                </a:lnTo>
                <a:lnTo>
                  <a:pt x="8127" y="8408"/>
                </a:lnTo>
                <a:lnTo>
                  <a:pt x="8366" y="7988"/>
                </a:lnTo>
                <a:lnTo>
                  <a:pt x="8652" y="7562"/>
                </a:lnTo>
                <a:lnTo>
                  <a:pt x="8977" y="7132"/>
                </a:lnTo>
                <a:lnTo>
                  <a:pt x="9352" y="6710"/>
                </a:lnTo>
                <a:lnTo>
                  <a:pt x="9766" y="6285"/>
                </a:lnTo>
                <a:lnTo>
                  <a:pt x="10230" y="5867"/>
                </a:lnTo>
                <a:lnTo>
                  <a:pt x="10731" y="5452"/>
                </a:lnTo>
                <a:lnTo>
                  <a:pt x="10946" y="5298"/>
                </a:lnTo>
                <a:lnTo>
                  <a:pt x="10972" y="5270"/>
                </a:lnTo>
                <a:lnTo>
                  <a:pt x="11108" y="5145"/>
                </a:lnTo>
                <a:lnTo>
                  <a:pt x="11219" y="5040"/>
                </a:lnTo>
                <a:lnTo>
                  <a:pt x="11318" y="4956"/>
                </a:lnTo>
                <a:lnTo>
                  <a:pt x="11393" y="4892"/>
                </a:lnTo>
                <a:lnTo>
                  <a:pt x="11436" y="4852"/>
                </a:lnTo>
                <a:lnTo>
                  <a:pt x="11452" y="4837"/>
                </a:lnTo>
                <a:lnTo>
                  <a:pt x="8799" y="6908"/>
                </a:lnTo>
                <a:lnTo>
                  <a:pt x="8642" y="7064"/>
                </a:lnTo>
                <a:lnTo>
                  <a:pt x="8414" y="7293"/>
                </a:lnTo>
                <a:lnTo>
                  <a:pt x="8182" y="7541"/>
                </a:lnTo>
                <a:lnTo>
                  <a:pt x="7931" y="7809"/>
                </a:lnTo>
                <a:lnTo>
                  <a:pt x="7669" y="8094"/>
                </a:lnTo>
                <a:lnTo>
                  <a:pt x="7403" y="8398"/>
                </a:lnTo>
                <a:lnTo>
                  <a:pt x="7140" y="8714"/>
                </a:lnTo>
                <a:lnTo>
                  <a:pt x="6873" y="9043"/>
                </a:lnTo>
                <a:lnTo>
                  <a:pt x="6610" y="9385"/>
                </a:lnTo>
                <a:lnTo>
                  <a:pt x="6358" y="9731"/>
                </a:lnTo>
                <a:lnTo>
                  <a:pt x="6113" y="10078"/>
                </a:lnTo>
                <a:lnTo>
                  <a:pt x="5879" y="10428"/>
                </a:lnTo>
                <a:lnTo>
                  <a:pt x="5773" y="10592"/>
                </a:lnTo>
                <a:lnTo>
                  <a:pt x="5749" y="10636"/>
                </a:lnTo>
                <a:lnTo>
                  <a:pt x="5739" y="10668"/>
                </a:lnTo>
                <a:lnTo>
                  <a:pt x="5734" y="10782"/>
                </a:lnTo>
                <a:lnTo>
                  <a:pt x="5759" y="10885"/>
                </a:lnTo>
                <a:lnTo>
                  <a:pt x="5807" y="10995"/>
                </a:lnTo>
                <a:lnTo>
                  <a:pt x="5883" y="11072"/>
                </a:lnTo>
                <a:lnTo>
                  <a:pt x="5978" y="11129"/>
                </a:lnTo>
                <a:lnTo>
                  <a:pt x="6080" y="11156"/>
                </a:lnTo>
                <a:lnTo>
                  <a:pt x="6184" y="11152"/>
                </a:lnTo>
                <a:lnTo>
                  <a:pt x="6292" y="11109"/>
                </a:lnTo>
                <a:lnTo>
                  <a:pt x="6370" y="11033"/>
                </a:lnTo>
                <a:lnTo>
                  <a:pt x="6420" y="10963"/>
                </a:lnTo>
                <a:lnTo>
                  <a:pt x="6436" y="10877"/>
                </a:lnTo>
                <a:lnTo>
                  <a:pt x="6433" y="10792"/>
                </a:lnTo>
                <a:lnTo>
                  <a:pt x="6402" y="10714"/>
                </a:lnTo>
                <a:lnTo>
                  <a:pt x="6343" y="10646"/>
                </a:lnTo>
                <a:lnTo>
                  <a:pt x="6265" y="10600"/>
                </a:lnTo>
                <a:lnTo>
                  <a:pt x="6183" y="10592"/>
                </a:lnTo>
                <a:lnTo>
                  <a:pt x="6100" y="10615"/>
                </a:lnTo>
                <a:lnTo>
                  <a:pt x="6027" y="10673"/>
                </a:lnTo>
                <a:lnTo>
                  <a:pt x="5993" y="10728"/>
                </a:lnTo>
                <a:lnTo>
                  <a:pt x="5982" y="10796"/>
                </a:lnTo>
                <a:lnTo>
                  <a:pt x="6008" y="10867"/>
                </a:lnTo>
                <a:lnTo>
                  <a:pt x="6045" y="10922"/>
                </a:lnTo>
                <a:lnTo>
                  <a:pt x="6108" y="10951"/>
                </a:lnTo>
                <a:lnTo>
                  <a:pt x="6187" y="10946"/>
                </a:lnTo>
                <a:lnTo>
                  <a:pt x="6105" y="10964"/>
                </a:lnTo>
                <a:lnTo>
                  <a:pt x="6031" y="10925"/>
                </a:lnTo>
                <a:lnTo>
                  <a:pt x="5990" y="10863"/>
                </a:lnTo>
                <a:lnTo>
                  <a:pt x="5974" y="10800"/>
                </a:lnTo>
                <a:lnTo>
                  <a:pt x="5975" y="10724"/>
                </a:lnTo>
                <a:lnTo>
                  <a:pt x="6018" y="10658"/>
                </a:lnTo>
                <a:lnTo>
                  <a:pt x="6090" y="10606"/>
                </a:lnTo>
                <a:lnTo>
                  <a:pt x="6174" y="10577"/>
                </a:lnTo>
                <a:lnTo>
                  <a:pt x="6269" y="10582"/>
                </a:lnTo>
                <a:lnTo>
                  <a:pt x="6347" y="10628"/>
                </a:lnTo>
                <a:lnTo>
                  <a:pt x="6411" y="10703"/>
                </a:lnTo>
                <a:lnTo>
                  <a:pt x="6446" y="10790"/>
                </a:lnTo>
                <a:lnTo>
                  <a:pt x="6450" y="10874"/>
                </a:lnTo>
                <a:lnTo>
                  <a:pt x="6426" y="10964"/>
                </a:lnTo>
                <a:lnTo>
                  <a:pt x="6378" y="11048"/>
                </a:lnTo>
                <a:lnTo>
                  <a:pt x="6295" y="11123"/>
                </a:lnTo>
                <a:lnTo>
                  <a:pt x="6187" y="11165"/>
                </a:lnTo>
                <a:lnTo>
                  <a:pt x="6069" y="11173"/>
                </a:lnTo>
                <a:lnTo>
                  <a:pt x="5965" y="11152"/>
                </a:lnTo>
                <a:lnTo>
                  <a:pt x="5865" y="11093"/>
                </a:lnTo>
                <a:lnTo>
                  <a:pt x="5782" y="10994"/>
                </a:lnTo>
                <a:lnTo>
                  <a:pt x="5726" y="10890"/>
                </a:lnTo>
                <a:lnTo>
                  <a:pt x="5703" y="10781"/>
                </a:lnTo>
                <a:lnTo>
                  <a:pt x="5706" y="10733"/>
                </a:lnTo>
                <a:lnTo>
                  <a:pt x="5643" y="10887"/>
                </a:lnTo>
                <a:lnTo>
                  <a:pt x="5586" y="11104"/>
                </a:lnTo>
                <a:lnTo>
                  <a:pt x="5551" y="11307"/>
                </a:lnTo>
                <a:lnTo>
                  <a:pt x="5549" y="11486"/>
                </a:lnTo>
                <a:lnTo>
                  <a:pt x="5567" y="11665"/>
                </a:lnTo>
                <a:lnTo>
                  <a:pt x="5615" y="11825"/>
                </a:lnTo>
                <a:lnTo>
                  <a:pt x="5667" y="11968"/>
                </a:lnTo>
                <a:lnTo>
                  <a:pt x="5740" y="12083"/>
                </a:lnTo>
                <a:lnTo>
                  <a:pt x="5811" y="12179"/>
                </a:lnTo>
                <a:lnTo>
                  <a:pt x="5899" y="12260"/>
                </a:lnTo>
                <a:lnTo>
                  <a:pt x="5986" y="12322"/>
                </a:lnTo>
                <a:lnTo>
                  <a:pt x="6122" y="12390"/>
                </a:lnTo>
                <a:lnTo>
                  <a:pt x="6262" y="12420"/>
                </a:lnTo>
                <a:lnTo>
                  <a:pt x="6413" y="12434"/>
                </a:lnTo>
                <a:lnTo>
                  <a:pt x="6561" y="12408"/>
                </a:lnTo>
                <a:lnTo>
                  <a:pt x="6695" y="12375"/>
                </a:lnTo>
                <a:lnTo>
                  <a:pt x="6676" y="12265"/>
                </a:lnTo>
                <a:lnTo>
                  <a:pt x="6671" y="12064"/>
                </a:lnTo>
                <a:lnTo>
                  <a:pt x="6673" y="11885"/>
                </a:lnTo>
                <a:lnTo>
                  <a:pt x="6700" y="11757"/>
                </a:lnTo>
                <a:lnTo>
                  <a:pt x="6693" y="11883"/>
                </a:lnTo>
                <a:lnTo>
                  <a:pt x="6693" y="12006"/>
                </a:lnTo>
                <a:lnTo>
                  <a:pt x="6708" y="12145"/>
                </a:lnTo>
                <a:lnTo>
                  <a:pt x="6714" y="12268"/>
                </a:lnTo>
                <a:lnTo>
                  <a:pt x="6730" y="12357"/>
                </a:lnTo>
                <a:lnTo>
                  <a:pt x="6834" y="12300"/>
                </a:lnTo>
                <a:lnTo>
                  <a:pt x="6944" y="12200"/>
                </a:lnTo>
                <a:lnTo>
                  <a:pt x="7043" y="12091"/>
                </a:lnTo>
                <a:lnTo>
                  <a:pt x="7111" y="11955"/>
                </a:lnTo>
                <a:lnTo>
                  <a:pt x="7148" y="11836"/>
                </a:lnTo>
                <a:lnTo>
                  <a:pt x="7148" y="11791"/>
                </a:lnTo>
                <a:lnTo>
                  <a:pt x="7157" y="11612"/>
                </a:lnTo>
                <a:lnTo>
                  <a:pt x="7144" y="11513"/>
                </a:lnTo>
                <a:lnTo>
                  <a:pt x="7084" y="11375"/>
                </a:lnTo>
                <a:lnTo>
                  <a:pt x="6991" y="11261"/>
                </a:lnTo>
                <a:lnTo>
                  <a:pt x="6884" y="11181"/>
                </a:lnTo>
                <a:lnTo>
                  <a:pt x="6759" y="11142"/>
                </a:lnTo>
                <a:lnTo>
                  <a:pt x="6628" y="11127"/>
                </a:lnTo>
                <a:lnTo>
                  <a:pt x="6492" y="11130"/>
                </a:lnTo>
                <a:lnTo>
                  <a:pt x="6371" y="11175"/>
                </a:lnTo>
                <a:lnTo>
                  <a:pt x="6261" y="11249"/>
                </a:lnTo>
                <a:lnTo>
                  <a:pt x="6179" y="11343"/>
                </a:lnTo>
                <a:lnTo>
                  <a:pt x="6126" y="11471"/>
                </a:lnTo>
                <a:lnTo>
                  <a:pt x="6125" y="11573"/>
                </a:lnTo>
                <a:lnTo>
                  <a:pt x="6147" y="11682"/>
                </a:lnTo>
                <a:lnTo>
                  <a:pt x="6202" y="11767"/>
                </a:lnTo>
                <a:lnTo>
                  <a:pt x="6271" y="11850"/>
                </a:lnTo>
                <a:lnTo>
                  <a:pt x="6362" y="11892"/>
                </a:lnTo>
                <a:lnTo>
                  <a:pt x="6344" y="11888"/>
                </a:lnTo>
                <a:lnTo>
                  <a:pt x="6247" y="11843"/>
                </a:lnTo>
                <a:lnTo>
                  <a:pt x="6180" y="11755"/>
                </a:lnTo>
                <a:lnTo>
                  <a:pt x="6130" y="11652"/>
                </a:lnTo>
                <a:lnTo>
                  <a:pt x="6113" y="11545"/>
                </a:lnTo>
                <a:lnTo>
                  <a:pt x="6129" y="11433"/>
                </a:lnTo>
                <a:lnTo>
                  <a:pt x="6185" y="11319"/>
                </a:lnTo>
                <a:lnTo>
                  <a:pt x="6266" y="11231"/>
                </a:lnTo>
                <a:lnTo>
                  <a:pt x="6366" y="11167"/>
                </a:lnTo>
                <a:lnTo>
                  <a:pt x="6482" y="11120"/>
                </a:lnTo>
                <a:lnTo>
                  <a:pt x="6607" y="11108"/>
                </a:lnTo>
                <a:lnTo>
                  <a:pt x="6734" y="11116"/>
                </a:lnTo>
                <a:lnTo>
                  <a:pt x="6851" y="11160"/>
                </a:lnTo>
                <a:lnTo>
                  <a:pt x="6959" y="11214"/>
                </a:lnTo>
                <a:lnTo>
                  <a:pt x="7045" y="11301"/>
                </a:lnTo>
                <a:lnTo>
                  <a:pt x="7125" y="11412"/>
                </a:lnTo>
                <a:lnTo>
                  <a:pt x="7163" y="11526"/>
                </a:lnTo>
                <a:lnTo>
                  <a:pt x="7173" y="11456"/>
                </a:lnTo>
                <a:lnTo>
                  <a:pt x="7173" y="11450"/>
                </a:lnTo>
                <a:lnTo>
                  <a:pt x="7173" y="11452"/>
                </a:lnTo>
                <a:lnTo>
                  <a:pt x="7188" y="11345"/>
                </a:lnTo>
                <a:lnTo>
                  <a:pt x="7205" y="11182"/>
                </a:lnTo>
                <a:lnTo>
                  <a:pt x="7231" y="11060"/>
                </a:lnTo>
                <a:lnTo>
                  <a:pt x="7248" y="10994"/>
                </a:lnTo>
                <a:lnTo>
                  <a:pt x="7255" y="10970"/>
                </a:lnTo>
                <a:lnTo>
                  <a:pt x="7218" y="11134"/>
                </a:lnTo>
                <a:lnTo>
                  <a:pt x="7200" y="11322"/>
                </a:lnTo>
                <a:lnTo>
                  <a:pt x="7192" y="11526"/>
                </a:lnTo>
                <a:lnTo>
                  <a:pt x="7194" y="11739"/>
                </a:lnTo>
                <a:lnTo>
                  <a:pt x="7216" y="11950"/>
                </a:lnTo>
                <a:lnTo>
                  <a:pt x="7228" y="12172"/>
                </a:lnTo>
                <a:lnTo>
                  <a:pt x="7262" y="12387"/>
                </a:lnTo>
                <a:lnTo>
                  <a:pt x="7297" y="12595"/>
                </a:lnTo>
                <a:lnTo>
                  <a:pt x="7328" y="12796"/>
                </a:lnTo>
                <a:lnTo>
                  <a:pt x="7347" y="12905"/>
                </a:lnTo>
                <a:lnTo>
                  <a:pt x="7395" y="13078"/>
                </a:lnTo>
                <a:lnTo>
                  <a:pt x="7552" y="13486"/>
                </a:lnTo>
                <a:lnTo>
                  <a:pt x="7743" y="13909"/>
                </a:lnTo>
                <a:lnTo>
                  <a:pt x="7961" y="14327"/>
                </a:lnTo>
                <a:lnTo>
                  <a:pt x="8211" y="14746"/>
                </a:lnTo>
                <a:lnTo>
                  <a:pt x="8482" y="15158"/>
                </a:lnTo>
                <a:lnTo>
                  <a:pt x="8773" y="15569"/>
                </a:lnTo>
                <a:lnTo>
                  <a:pt x="9071" y="15976"/>
                </a:lnTo>
                <a:lnTo>
                  <a:pt x="9377" y="16378"/>
                </a:lnTo>
                <a:lnTo>
                  <a:pt x="9584" y="16644"/>
                </a:lnTo>
                <a:lnTo>
                  <a:pt x="9766" y="16856"/>
                </a:lnTo>
                <a:close/>
                <a:moveTo>
                  <a:pt x="4789" y="16961"/>
                </a:moveTo>
                <a:lnTo>
                  <a:pt x="4744" y="16800"/>
                </a:lnTo>
                <a:lnTo>
                  <a:pt x="4701" y="16596"/>
                </a:lnTo>
                <a:lnTo>
                  <a:pt x="4702" y="16397"/>
                </a:lnTo>
                <a:lnTo>
                  <a:pt x="4724" y="16190"/>
                </a:lnTo>
                <a:lnTo>
                  <a:pt x="4783" y="15993"/>
                </a:lnTo>
                <a:lnTo>
                  <a:pt x="4868" y="15816"/>
                </a:lnTo>
                <a:lnTo>
                  <a:pt x="4991" y="15643"/>
                </a:lnTo>
                <a:lnTo>
                  <a:pt x="5136" y="15507"/>
                </a:lnTo>
                <a:lnTo>
                  <a:pt x="5145" y="15501"/>
                </a:lnTo>
                <a:lnTo>
                  <a:pt x="5217" y="15419"/>
                </a:lnTo>
                <a:lnTo>
                  <a:pt x="5357" y="15302"/>
                </a:lnTo>
                <a:lnTo>
                  <a:pt x="5512" y="15226"/>
                </a:lnTo>
                <a:lnTo>
                  <a:pt x="5683" y="15188"/>
                </a:lnTo>
                <a:lnTo>
                  <a:pt x="5853" y="15175"/>
                </a:lnTo>
                <a:lnTo>
                  <a:pt x="6022" y="15193"/>
                </a:lnTo>
                <a:lnTo>
                  <a:pt x="6149" y="15232"/>
                </a:lnTo>
                <a:lnTo>
                  <a:pt x="6045" y="15154"/>
                </a:lnTo>
                <a:lnTo>
                  <a:pt x="5859" y="15054"/>
                </a:lnTo>
                <a:lnTo>
                  <a:pt x="5664" y="14990"/>
                </a:lnTo>
                <a:lnTo>
                  <a:pt x="5462" y="14950"/>
                </a:lnTo>
                <a:lnTo>
                  <a:pt x="5257" y="14947"/>
                </a:lnTo>
                <a:lnTo>
                  <a:pt x="5050" y="14976"/>
                </a:lnTo>
                <a:lnTo>
                  <a:pt x="4843" y="15031"/>
                </a:lnTo>
                <a:lnTo>
                  <a:pt x="4653" y="15116"/>
                </a:lnTo>
                <a:lnTo>
                  <a:pt x="4473" y="15237"/>
                </a:lnTo>
                <a:lnTo>
                  <a:pt x="4297" y="15396"/>
                </a:lnTo>
                <a:lnTo>
                  <a:pt x="4116" y="15618"/>
                </a:lnTo>
                <a:lnTo>
                  <a:pt x="3989" y="15855"/>
                </a:lnTo>
                <a:lnTo>
                  <a:pt x="3897" y="16108"/>
                </a:lnTo>
                <a:lnTo>
                  <a:pt x="3853" y="16373"/>
                </a:lnTo>
                <a:lnTo>
                  <a:pt x="3853" y="16389"/>
                </a:lnTo>
                <a:lnTo>
                  <a:pt x="3897" y="16403"/>
                </a:lnTo>
                <a:lnTo>
                  <a:pt x="4140" y="16506"/>
                </a:lnTo>
                <a:lnTo>
                  <a:pt x="4366" y="16623"/>
                </a:lnTo>
                <a:lnTo>
                  <a:pt x="4577" y="16775"/>
                </a:lnTo>
                <a:lnTo>
                  <a:pt x="4771" y="16942"/>
                </a:lnTo>
                <a:lnTo>
                  <a:pt x="4789" y="16961"/>
                </a:lnTo>
                <a:close/>
                <a:moveTo>
                  <a:pt x="13250" y="17158"/>
                </a:moveTo>
                <a:lnTo>
                  <a:pt x="13377" y="17140"/>
                </a:lnTo>
                <a:lnTo>
                  <a:pt x="13509" y="17103"/>
                </a:lnTo>
                <a:lnTo>
                  <a:pt x="13620" y="17023"/>
                </a:lnTo>
                <a:lnTo>
                  <a:pt x="13722" y="16902"/>
                </a:lnTo>
                <a:lnTo>
                  <a:pt x="13787" y="16778"/>
                </a:lnTo>
                <a:lnTo>
                  <a:pt x="13825" y="16634"/>
                </a:lnTo>
                <a:lnTo>
                  <a:pt x="13830" y="16493"/>
                </a:lnTo>
                <a:lnTo>
                  <a:pt x="13797" y="16350"/>
                </a:lnTo>
                <a:lnTo>
                  <a:pt x="13741" y="16219"/>
                </a:lnTo>
                <a:lnTo>
                  <a:pt x="13649" y="16105"/>
                </a:lnTo>
                <a:lnTo>
                  <a:pt x="13491" y="15947"/>
                </a:lnTo>
                <a:lnTo>
                  <a:pt x="13302" y="15834"/>
                </a:lnTo>
                <a:lnTo>
                  <a:pt x="13100" y="15748"/>
                </a:lnTo>
                <a:lnTo>
                  <a:pt x="12871" y="15688"/>
                </a:lnTo>
                <a:lnTo>
                  <a:pt x="12616" y="15653"/>
                </a:lnTo>
                <a:lnTo>
                  <a:pt x="12324" y="15641"/>
                </a:lnTo>
                <a:lnTo>
                  <a:pt x="12303" y="15641"/>
                </a:lnTo>
                <a:lnTo>
                  <a:pt x="12391" y="15652"/>
                </a:lnTo>
                <a:lnTo>
                  <a:pt x="12546" y="15699"/>
                </a:lnTo>
                <a:lnTo>
                  <a:pt x="12666" y="15756"/>
                </a:lnTo>
                <a:lnTo>
                  <a:pt x="12756" y="15831"/>
                </a:lnTo>
                <a:lnTo>
                  <a:pt x="12826" y="15908"/>
                </a:lnTo>
                <a:lnTo>
                  <a:pt x="12875" y="15991"/>
                </a:lnTo>
                <a:lnTo>
                  <a:pt x="12904" y="16076"/>
                </a:lnTo>
                <a:lnTo>
                  <a:pt x="12911" y="16149"/>
                </a:lnTo>
                <a:lnTo>
                  <a:pt x="12897" y="16248"/>
                </a:lnTo>
                <a:lnTo>
                  <a:pt x="12859" y="16345"/>
                </a:lnTo>
                <a:lnTo>
                  <a:pt x="12945" y="16286"/>
                </a:lnTo>
                <a:lnTo>
                  <a:pt x="13056" y="16258"/>
                </a:lnTo>
                <a:lnTo>
                  <a:pt x="13075" y="16257"/>
                </a:lnTo>
                <a:lnTo>
                  <a:pt x="13090" y="16247"/>
                </a:lnTo>
                <a:lnTo>
                  <a:pt x="13225" y="16225"/>
                </a:lnTo>
                <a:lnTo>
                  <a:pt x="13355" y="16246"/>
                </a:lnTo>
                <a:lnTo>
                  <a:pt x="13452" y="16291"/>
                </a:lnTo>
                <a:lnTo>
                  <a:pt x="13482" y="16321"/>
                </a:lnTo>
                <a:lnTo>
                  <a:pt x="13383" y="16260"/>
                </a:lnTo>
                <a:lnTo>
                  <a:pt x="13255" y="16233"/>
                </a:lnTo>
                <a:lnTo>
                  <a:pt x="13136" y="16246"/>
                </a:lnTo>
                <a:lnTo>
                  <a:pt x="13113" y="16257"/>
                </a:lnTo>
                <a:lnTo>
                  <a:pt x="13172" y="16256"/>
                </a:lnTo>
                <a:lnTo>
                  <a:pt x="13283" y="16298"/>
                </a:lnTo>
                <a:lnTo>
                  <a:pt x="13380" y="16369"/>
                </a:lnTo>
                <a:lnTo>
                  <a:pt x="13437" y="16448"/>
                </a:lnTo>
                <a:lnTo>
                  <a:pt x="13464" y="16539"/>
                </a:lnTo>
                <a:lnTo>
                  <a:pt x="13452" y="16632"/>
                </a:lnTo>
                <a:lnTo>
                  <a:pt x="13421" y="16727"/>
                </a:lnTo>
                <a:lnTo>
                  <a:pt x="13357" y="16800"/>
                </a:lnTo>
                <a:lnTo>
                  <a:pt x="13426" y="16709"/>
                </a:lnTo>
                <a:lnTo>
                  <a:pt x="13451" y="16612"/>
                </a:lnTo>
                <a:lnTo>
                  <a:pt x="13433" y="16511"/>
                </a:lnTo>
                <a:lnTo>
                  <a:pt x="13372" y="16424"/>
                </a:lnTo>
                <a:lnTo>
                  <a:pt x="13294" y="16352"/>
                </a:lnTo>
                <a:lnTo>
                  <a:pt x="13200" y="16321"/>
                </a:lnTo>
                <a:lnTo>
                  <a:pt x="13091" y="16318"/>
                </a:lnTo>
                <a:lnTo>
                  <a:pt x="12999" y="16352"/>
                </a:lnTo>
                <a:lnTo>
                  <a:pt x="12907" y="16405"/>
                </a:lnTo>
                <a:lnTo>
                  <a:pt x="12829" y="16507"/>
                </a:lnTo>
                <a:lnTo>
                  <a:pt x="12784" y="16630"/>
                </a:lnTo>
                <a:lnTo>
                  <a:pt x="12783" y="16758"/>
                </a:lnTo>
                <a:lnTo>
                  <a:pt x="12814" y="16882"/>
                </a:lnTo>
                <a:lnTo>
                  <a:pt x="12887" y="16998"/>
                </a:lnTo>
                <a:lnTo>
                  <a:pt x="12993" y="17084"/>
                </a:lnTo>
                <a:lnTo>
                  <a:pt x="13122" y="17130"/>
                </a:lnTo>
                <a:lnTo>
                  <a:pt x="13250" y="17158"/>
                </a:lnTo>
                <a:close/>
                <a:moveTo>
                  <a:pt x="6662" y="17163"/>
                </a:moveTo>
                <a:lnTo>
                  <a:pt x="6835" y="17067"/>
                </a:lnTo>
                <a:lnTo>
                  <a:pt x="7008" y="16925"/>
                </a:lnTo>
                <a:lnTo>
                  <a:pt x="7156" y="16752"/>
                </a:lnTo>
                <a:lnTo>
                  <a:pt x="7313" y="16498"/>
                </a:lnTo>
                <a:lnTo>
                  <a:pt x="7447" y="16231"/>
                </a:lnTo>
                <a:lnTo>
                  <a:pt x="7534" y="15951"/>
                </a:lnTo>
                <a:lnTo>
                  <a:pt x="7588" y="15702"/>
                </a:lnTo>
                <a:lnTo>
                  <a:pt x="7559" y="15707"/>
                </a:lnTo>
                <a:lnTo>
                  <a:pt x="7364" y="15765"/>
                </a:lnTo>
                <a:lnTo>
                  <a:pt x="7197" y="15862"/>
                </a:lnTo>
                <a:lnTo>
                  <a:pt x="7031" y="15980"/>
                </a:lnTo>
                <a:lnTo>
                  <a:pt x="6898" y="16118"/>
                </a:lnTo>
                <a:lnTo>
                  <a:pt x="6791" y="16283"/>
                </a:lnTo>
                <a:lnTo>
                  <a:pt x="6710" y="16468"/>
                </a:lnTo>
                <a:lnTo>
                  <a:pt x="6661" y="16654"/>
                </a:lnTo>
                <a:lnTo>
                  <a:pt x="6637" y="16841"/>
                </a:lnTo>
                <a:lnTo>
                  <a:pt x="6643" y="17042"/>
                </a:lnTo>
                <a:lnTo>
                  <a:pt x="6662" y="17163"/>
                </a:lnTo>
                <a:close/>
                <a:moveTo>
                  <a:pt x="6033" y="17280"/>
                </a:moveTo>
                <a:lnTo>
                  <a:pt x="6240" y="17277"/>
                </a:lnTo>
                <a:lnTo>
                  <a:pt x="6455" y="17243"/>
                </a:lnTo>
                <a:lnTo>
                  <a:pt x="6611" y="17185"/>
                </a:lnTo>
                <a:lnTo>
                  <a:pt x="6608" y="17174"/>
                </a:lnTo>
                <a:lnTo>
                  <a:pt x="6589" y="16950"/>
                </a:lnTo>
                <a:lnTo>
                  <a:pt x="6598" y="16721"/>
                </a:lnTo>
                <a:lnTo>
                  <a:pt x="6626" y="16601"/>
                </a:lnTo>
                <a:lnTo>
                  <a:pt x="6591" y="16649"/>
                </a:lnTo>
                <a:lnTo>
                  <a:pt x="6489" y="16744"/>
                </a:lnTo>
                <a:lnTo>
                  <a:pt x="6360" y="16819"/>
                </a:lnTo>
                <a:lnTo>
                  <a:pt x="6225" y="16868"/>
                </a:lnTo>
                <a:lnTo>
                  <a:pt x="6086" y="16883"/>
                </a:lnTo>
                <a:lnTo>
                  <a:pt x="5939" y="16857"/>
                </a:lnTo>
                <a:lnTo>
                  <a:pt x="5816" y="16786"/>
                </a:lnTo>
                <a:lnTo>
                  <a:pt x="5800" y="16771"/>
                </a:lnTo>
                <a:lnTo>
                  <a:pt x="5912" y="16837"/>
                </a:lnTo>
                <a:lnTo>
                  <a:pt x="6046" y="16865"/>
                </a:lnTo>
                <a:lnTo>
                  <a:pt x="6209" y="16857"/>
                </a:lnTo>
                <a:lnTo>
                  <a:pt x="6363" y="16807"/>
                </a:lnTo>
                <a:lnTo>
                  <a:pt x="6496" y="16720"/>
                </a:lnTo>
                <a:lnTo>
                  <a:pt x="6616" y="16604"/>
                </a:lnTo>
                <a:lnTo>
                  <a:pt x="6632" y="16577"/>
                </a:lnTo>
                <a:lnTo>
                  <a:pt x="6647" y="16509"/>
                </a:lnTo>
                <a:lnTo>
                  <a:pt x="6736" y="16294"/>
                </a:lnTo>
                <a:lnTo>
                  <a:pt x="6750" y="16272"/>
                </a:lnTo>
                <a:lnTo>
                  <a:pt x="6753" y="16132"/>
                </a:lnTo>
                <a:lnTo>
                  <a:pt x="6722" y="15956"/>
                </a:lnTo>
                <a:lnTo>
                  <a:pt x="6658" y="15813"/>
                </a:lnTo>
                <a:lnTo>
                  <a:pt x="6670" y="15885"/>
                </a:lnTo>
                <a:lnTo>
                  <a:pt x="6661" y="16043"/>
                </a:lnTo>
                <a:lnTo>
                  <a:pt x="6620" y="16199"/>
                </a:lnTo>
                <a:lnTo>
                  <a:pt x="6536" y="16345"/>
                </a:lnTo>
                <a:lnTo>
                  <a:pt x="6435" y="16460"/>
                </a:lnTo>
                <a:lnTo>
                  <a:pt x="6300" y="16534"/>
                </a:lnTo>
                <a:lnTo>
                  <a:pt x="6165" y="16582"/>
                </a:lnTo>
                <a:lnTo>
                  <a:pt x="6010" y="16586"/>
                </a:lnTo>
                <a:lnTo>
                  <a:pt x="5870" y="16556"/>
                </a:lnTo>
                <a:lnTo>
                  <a:pt x="5867" y="16554"/>
                </a:lnTo>
                <a:lnTo>
                  <a:pt x="5980" y="16578"/>
                </a:lnTo>
                <a:lnTo>
                  <a:pt x="6111" y="16568"/>
                </a:lnTo>
                <a:lnTo>
                  <a:pt x="6235" y="16536"/>
                </a:lnTo>
                <a:lnTo>
                  <a:pt x="6345" y="16462"/>
                </a:lnTo>
                <a:lnTo>
                  <a:pt x="6441" y="16365"/>
                </a:lnTo>
                <a:lnTo>
                  <a:pt x="6509" y="16228"/>
                </a:lnTo>
                <a:lnTo>
                  <a:pt x="6550" y="16098"/>
                </a:lnTo>
                <a:lnTo>
                  <a:pt x="6553" y="16013"/>
                </a:lnTo>
                <a:lnTo>
                  <a:pt x="6530" y="16099"/>
                </a:lnTo>
                <a:lnTo>
                  <a:pt x="6479" y="16195"/>
                </a:lnTo>
                <a:lnTo>
                  <a:pt x="6406" y="16278"/>
                </a:lnTo>
                <a:lnTo>
                  <a:pt x="6313" y="16338"/>
                </a:lnTo>
                <a:lnTo>
                  <a:pt x="6203" y="16366"/>
                </a:lnTo>
                <a:lnTo>
                  <a:pt x="6092" y="16370"/>
                </a:lnTo>
                <a:lnTo>
                  <a:pt x="5986" y="16335"/>
                </a:lnTo>
                <a:lnTo>
                  <a:pt x="5894" y="16266"/>
                </a:lnTo>
                <a:lnTo>
                  <a:pt x="5820" y="16182"/>
                </a:lnTo>
                <a:lnTo>
                  <a:pt x="5788" y="16084"/>
                </a:lnTo>
                <a:lnTo>
                  <a:pt x="5788" y="15962"/>
                </a:lnTo>
                <a:lnTo>
                  <a:pt x="5830" y="15876"/>
                </a:lnTo>
                <a:lnTo>
                  <a:pt x="5902" y="15798"/>
                </a:lnTo>
                <a:lnTo>
                  <a:pt x="5984" y="15756"/>
                </a:lnTo>
                <a:lnTo>
                  <a:pt x="6083" y="15743"/>
                </a:lnTo>
                <a:lnTo>
                  <a:pt x="6163" y="15758"/>
                </a:lnTo>
                <a:lnTo>
                  <a:pt x="6229" y="15801"/>
                </a:lnTo>
                <a:lnTo>
                  <a:pt x="6270" y="15863"/>
                </a:lnTo>
                <a:lnTo>
                  <a:pt x="6288" y="15945"/>
                </a:lnTo>
                <a:lnTo>
                  <a:pt x="6290" y="16010"/>
                </a:lnTo>
                <a:lnTo>
                  <a:pt x="6254" y="16071"/>
                </a:lnTo>
                <a:lnTo>
                  <a:pt x="6204" y="16116"/>
                </a:lnTo>
                <a:lnTo>
                  <a:pt x="6154" y="16135"/>
                </a:lnTo>
                <a:lnTo>
                  <a:pt x="6095" y="16139"/>
                </a:lnTo>
                <a:lnTo>
                  <a:pt x="6046" y="16107"/>
                </a:lnTo>
                <a:lnTo>
                  <a:pt x="6029" y="16096"/>
                </a:lnTo>
                <a:lnTo>
                  <a:pt x="6022" y="16075"/>
                </a:lnTo>
                <a:lnTo>
                  <a:pt x="6007" y="16058"/>
                </a:lnTo>
                <a:lnTo>
                  <a:pt x="5995" y="16029"/>
                </a:lnTo>
                <a:lnTo>
                  <a:pt x="5996" y="16003"/>
                </a:lnTo>
                <a:lnTo>
                  <a:pt x="6002" y="15979"/>
                </a:lnTo>
                <a:lnTo>
                  <a:pt x="6028" y="15954"/>
                </a:lnTo>
                <a:lnTo>
                  <a:pt x="6046" y="15933"/>
                </a:lnTo>
                <a:lnTo>
                  <a:pt x="6071" y="15914"/>
                </a:lnTo>
                <a:lnTo>
                  <a:pt x="6098" y="15908"/>
                </a:lnTo>
                <a:lnTo>
                  <a:pt x="6112" y="15905"/>
                </a:lnTo>
                <a:lnTo>
                  <a:pt x="6125" y="15902"/>
                </a:lnTo>
                <a:lnTo>
                  <a:pt x="6128" y="15890"/>
                </a:lnTo>
                <a:lnTo>
                  <a:pt x="6130" y="15884"/>
                </a:lnTo>
                <a:lnTo>
                  <a:pt x="6117" y="15861"/>
                </a:lnTo>
                <a:lnTo>
                  <a:pt x="6046" y="15836"/>
                </a:lnTo>
                <a:lnTo>
                  <a:pt x="5973" y="15843"/>
                </a:lnTo>
                <a:lnTo>
                  <a:pt x="5911" y="15885"/>
                </a:lnTo>
                <a:lnTo>
                  <a:pt x="5868" y="15950"/>
                </a:lnTo>
                <a:lnTo>
                  <a:pt x="5849" y="16048"/>
                </a:lnTo>
                <a:lnTo>
                  <a:pt x="5876" y="16139"/>
                </a:lnTo>
                <a:lnTo>
                  <a:pt x="5930" y="16230"/>
                </a:lnTo>
                <a:lnTo>
                  <a:pt x="6006" y="16283"/>
                </a:lnTo>
                <a:lnTo>
                  <a:pt x="6101" y="16314"/>
                </a:lnTo>
                <a:lnTo>
                  <a:pt x="6203" y="16315"/>
                </a:lnTo>
                <a:lnTo>
                  <a:pt x="6300" y="16289"/>
                </a:lnTo>
                <a:lnTo>
                  <a:pt x="6378" y="16239"/>
                </a:lnTo>
                <a:lnTo>
                  <a:pt x="6394" y="16224"/>
                </a:lnTo>
                <a:lnTo>
                  <a:pt x="6426" y="16200"/>
                </a:lnTo>
                <a:lnTo>
                  <a:pt x="6453" y="16149"/>
                </a:lnTo>
                <a:lnTo>
                  <a:pt x="6490" y="16082"/>
                </a:lnTo>
                <a:lnTo>
                  <a:pt x="6521" y="15987"/>
                </a:lnTo>
                <a:lnTo>
                  <a:pt x="6524" y="15878"/>
                </a:lnTo>
                <a:lnTo>
                  <a:pt x="6501" y="15744"/>
                </a:lnTo>
                <a:lnTo>
                  <a:pt x="6463" y="15657"/>
                </a:lnTo>
                <a:lnTo>
                  <a:pt x="6399" y="15569"/>
                </a:lnTo>
                <a:lnTo>
                  <a:pt x="6290" y="15470"/>
                </a:lnTo>
                <a:lnTo>
                  <a:pt x="6127" y="15382"/>
                </a:lnTo>
                <a:lnTo>
                  <a:pt x="5952" y="15336"/>
                </a:lnTo>
                <a:lnTo>
                  <a:pt x="5781" y="15329"/>
                </a:lnTo>
                <a:lnTo>
                  <a:pt x="5599" y="15359"/>
                </a:lnTo>
                <a:lnTo>
                  <a:pt x="5440" y="15426"/>
                </a:lnTo>
                <a:lnTo>
                  <a:pt x="5297" y="15530"/>
                </a:lnTo>
                <a:lnTo>
                  <a:pt x="5165" y="15663"/>
                </a:lnTo>
                <a:lnTo>
                  <a:pt x="5067" y="15843"/>
                </a:lnTo>
                <a:lnTo>
                  <a:pt x="5012" y="16028"/>
                </a:lnTo>
                <a:lnTo>
                  <a:pt x="4988" y="16214"/>
                </a:lnTo>
                <a:lnTo>
                  <a:pt x="5007" y="16412"/>
                </a:lnTo>
                <a:lnTo>
                  <a:pt x="5055" y="16598"/>
                </a:lnTo>
                <a:lnTo>
                  <a:pt x="5138" y="16769"/>
                </a:lnTo>
                <a:lnTo>
                  <a:pt x="5257" y="16928"/>
                </a:lnTo>
                <a:lnTo>
                  <a:pt x="5416" y="17060"/>
                </a:lnTo>
                <a:lnTo>
                  <a:pt x="5606" y="17168"/>
                </a:lnTo>
                <a:lnTo>
                  <a:pt x="5812" y="17241"/>
                </a:lnTo>
                <a:lnTo>
                  <a:pt x="6033" y="17280"/>
                </a:lnTo>
                <a:close/>
                <a:moveTo>
                  <a:pt x="13384" y="17309"/>
                </a:moveTo>
                <a:lnTo>
                  <a:pt x="13521" y="17300"/>
                </a:lnTo>
                <a:lnTo>
                  <a:pt x="13609" y="17273"/>
                </a:lnTo>
                <a:lnTo>
                  <a:pt x="13687" y="17234"/>
                </a:lnTo>
                <a:lnTo>
                  <a:pt x="13748" y="17213"/>
                </a:lnTo>
                <a:lnTo>
                  <a:pt x="13826" y="17168"/>
                </a:lnTo>
                <a:lnTo>
                  <a:pt x="13954" y="17047"/>
                </a:lnTo>
                <a:lnTo>
                  <a:pt x="14036" y="16908"/>
                </a:lnTo>
                <a:lnTo>
                  <a:pt x="14101" y="16758"/>
                </a:lnTo>
                <a:lnTo>
                  <a:pt x="14130" y="16598"/>
                </a:lnTo>
                <a:lnTo>
                  <a:pt x="14128" y="16507"/>
                </a:lnTo>
                <a:lnTo>
                  <a:pt x="14112" y="16400"/>
                </a:lnTo>
                <a:lnTo>
                  <a:pt x="14078" y="16282"/>
                </a:lnTo>
                <a:lnTo>
                  <a:pt x="14013" y="16162"/>
                </a:lnTo>
                <a:lnTo>
                  <a:pt x="13935" y="16045"/>
                </a:lnTo>
                <a:lnTo>
                  <a:pt x="13831" y="15927"/>
                </a:lnTo>
                <a:lnTo>
                  <a:pt x="13710" y="15825"/>
                </a:lnTo>
                <a:lnTo>
                  <a:pt x="13555" y="15726"/>
                </a:lnTo>
                <a:lnTo>
                  <a:pt x="13386" y="15637"/>
                </a:lnTo>
                <a:lnTo>
                  <a:pt x="13186" y="15565"/>
                </a:lnTo>
                <a:lnTo>
                  <a:pt x="12965" y="15526"/>
                </a:lnTo>
                <a:lnTo>
                  <a:pt x="12861" y="15517"/>
                </a:lnTo>
                <a:lnTo>
                  <a:pt x="12761" y="15518"/>
                </a:lnTo>
                <a:lnTo>
                  <a:pt x="12390" y="15540"/>
                </a:lnTo>
                <a:lnTo>
                  <a:pt x="12253" y="15576"/>
                </a:lnTo>
                <a:lnTo>
                  <a:pt x="12362" y="15567"/>
                </a:lnTo>
                <a:lnTo>
                  <a:pt x="12619" y="15570"/>
                </a:lnTo>
                <a:lnTo>
                  <a:pt x="12843" y="15597"/>
                </a:lnTo>
                <a:lnTo>
                  <a:pt x="13033" y="15634"/>
                </a:lnTo>
                <a:lnTo>
                  <a:pt x="13198" y="15690"/>
                </a:lnTo>
                <a:lnTo>
                  <a:pt x="13342" y="15754"/>
                </a:lnTo>
                <a:lnTo>
                  <a:pt x="13450" y="15808"/>
                </a:lnTo>
                <a:lnTo>
                  <a:pt x="13543" y="15871"/>
                </a:lnTo>
                <a:lnTo>
                  <a:pt x="13607" y="15920"/>
                </a:lnTo>
                <a:lnTo>
                  <a:pt x="13652" y="15971"/>
                </a:lnTo>
                <a:lnTo>
                  <a:pt x="13679" y="15990"/>
                </a:lnTo>
                <a:lnTo>
                  <a:pt x="13695" y="16001"/>
                </a:lnTo>
                <a:lnTo>
                  <a:pt x="13793" y="16143"/>
                </a:lnTo>
                <a:lnTo>
                  <a:pt x="13858" y="16288"/>
                </a:lnTo>
                <a:lnTo>
                  <a:pt x="13892" y="16452"/>
                </a:lnTo>
                <a:lnTo>
                  <a:pt x="13881" y="16616"/>
                </a:lnTo>
                <a:lnTo>
                  <a:pt x="13840" y="16773"/>
                </a:lnTo>
                <a:lnTo>
                  <a:pt x="13770" y="16915"/>
                </a:lnTo>
                <a:lnTo>
                  <a:pt x="13659" y="17046"/>
                </a:lnTo>
                <a:lnTo>
                  <a:pt x="13525" y="17140"/>
                </a:lnTo>
                <a:lnTo>
                  <a:pt x="13382" y="17192"/>
                </a:lnTo>
                <a:lnTo>
                  <a:pt x="13237" y="17206"/>
                </a:lnTo>
                <a:lnTo>
                  <a:pt x="13082" y="17184"/>
                </a:lnTo>
                <a:lnTo>
                  <a:pt x="12944" y="17122"/>
                </a:lnTo>
                <a:lnTo>
                  <a:pt x="12870" y="17059"/>
                </a:lnTo>
                <a:lnTo>
                  <a:pt x="12884" y="17081"/>
                </a:lnTo>
                <a:lnTo>
                  <a:pt x="12980" y="17183"/>
                </a:lnTo>
                <a:lnTo>
                  <a:pt x="13104" y="17248"/>
                </a:lnTo>
                <a:lnTo>
                  <a:pt x="13247" y="17292"/>
                </a:lnTo>
                <a:lnTo>
                  <a:pt x="13384" y="17309"/>
                </a:lnTo>
                <a:close/>
                <a:moveTo>
                  <a:pt x="10629" y="17389"/>
                </a:moveTo>
                <a:lnTo>
                  <a:pt x="10535" y="17357"/>
                </a:lnTo>
                <a:lnTo>
                  <a:pt x="10461" y="17293"/>
                </a:lnTo>
                <a:lnTo>
                  <a:pt x="10434" y="17228"/>
                </a:lnTo>
                <a:lnTo>
                  <a:pt x="10428" y="17149"/>
                </a:lnTo>
                <a:lnTo>
                  <a:pt x="10444" y="17089"/>
                </a:lnTo>
                <a:lnTo>
                  <a:pt x="10487" y="17023"/>
                </a:lnTo>
                <a:lnTo>
                  <a:pt x="10554" y="16989"/>
                </a:lnTo>
                <a:lnTo>
                  <a:pt x="10627" y="16983"/>
                </a:lnTo>
                <a:lnTo>
                  <a:pt x="10703" y="17009"/>
                </a:lnTo>
                <a:lnTo>
                  <a:pt x="10723" y="17034"/>
                </a:lnTo>
                <a:lnTo>
                  <a:pt x="10740" y="17064"/>
                </a:lnTo>
                <a:lnTo>
                  <a:pt x="10746" y="17091"/>
                </a:lnTo>
                <a:lnTo>
                  <a:pt x="10752" y="17118"/>
                </a:lnTo>
                <a:lnTo>
                  <a:pt x="10750" y="17150"/>
                </a:lnTo>
                <a:lnTo>
                  <a:pt x="10744" y="17174"/>
                </a:lnTo>
                <a:lnTo>
                  <a:pt x="10718" y="17200"/>
                </a:lnTo>
                <a:lnTo>
                  <a:pt x="10699" y="17220"/>
                </a:lnTo>
                <a:lnTo>
                  <a:pt x="10670" y="17232"/>
                </a:lnTo>
                <a:lnTo>
                  <a:pt x="10652" y="17227"/>
                </a:lnTo>
                <a:lnTo>
                  <a:pt x="10627" y="17227"/>
                </a:lnTo>
                <a:lnTo>
                  <a:pt x="10604" y="17215"/>
                </a:lnTo>
                <a:lnTo>
                  <a:pt x="10595" y="17200"/>
                </a:lnTo>
                <a:lnTo>
                  <a:pt x="10580" y="17183"/>
                </a:lnTo>
                <a:lnTo>
                  <a:pt x="10567" y="17160"/>
                </a:lnTo>
                <a:lnTo>
                  <a:pt x="10567" y="17134"/>
                </a:lnTo>
                <a:lnTo>
                  <a:pt x="10571" y="17122"/>
                </a:lnTo>
                <a:lnTo>
                  <a:pt x="10583" y="17100"/>
                </a:lnTo>
                <a:lnTo>
                  <a:pt x="10598" y="17091"/>
                </a:lnTo>
                <a:lnTo>
                  <a:pt x="10600" y="17085"/>
                </a:lnTo>
                <a:lnTo>
                  <a:pt x="10589" y="17076"/>
                </a:lnTo>
                <a:lnTo>
                  <a:pt x="10583" y="17074"/>
                </a:lnTo>
                <a:lnTo>
                  <a:pt x="10577" y="17073"/>
                </a:lnTo>
                <a:lnTo>
                  <a:pt x="10521" y="17090"/>
                </a:lnTo>
                <a:lnTo>
                  <a:pt x="10491" y="17133"/>
                </a:lnTo>
                <a:lnTo>
                  <a:pt x="10476" y="17188"/>
                </a:lnTo>
                <a:lnTo>
                  <a:pt x="10494" y="17244"/>
                </a:lnTo>
                <a:lnTo>
                  <a:pt x="10511" y="17274"/>
                </a:lnTo>
                <a:lnTo>
                  <a:pt x="10541" y="17308"/>
                </a:lnTo>
                <a:lnTo>
                  <a:pt x="10570" y="17321"/>
                </a:lnTo>
                <a:lnTo>
                  <a:pt x="10598" y="17335"/>
                </a:lnTo>
                <a:lnTo>
                  <a:pt x="10692" y="17347"/>
                </a:lnTo>
                <a:lnTo>
                  <a:pt x="10769" y="17322"/>
                </a:lnTo>
                <a:lnTo>
                  <a:pt x="10833" y="17275"/>
                </a:lnTo>
                <a:lnTo>
                  <a:pt x="10881" y="17191"/>
                </a:lnTo>
                <a:lnTo>
                  <a:pt x="10903" y="17107"/>
                </a:lnTo>
                <a:lnTo>
                  <a:pt x="10904" y="17101"/>
                </a:lnTo>
                <a:lnTo>
                  <a:pt x="10905" y="17075"/>
                </a:lnTo>
                <a:lnTo>
                  <a:pt x="10892" y="17027"/>
                </a:lnTo>
                <a:lnTo>
                  <a:pt x="10874" y="16971"/>
                </a:lnTo>
                <a:lnTo>
                  <a:pt x="10839" y="16910"/>
                </a:lnTo>
                <a:lnTo>
                  <a:pt x="10782" y="16856"/>
                </a:lnTo>
                <a:lnTo>
                  <a:pt x="10700" y="16802"/>
                </a:lnTo>
                <a:lnTo>
                  <a:pt x="10590" y="16754"/>
                </a:lnTo>
                <a:lnTo>
                  <a:pt x="10685" y="16786"/>
                </a:lnTo>
                <a:lnTo>
                  <a:pt x="10776" y="16829"/>
                </a:lnTo>
                <a:lnTo>
                  <a:pt x="10857" y="16889"/>
                </a:lnTo>
                <a:lnTo>
                  <a:pt x="10910" y="16980"/>
                </a:lnTo>
                <a:lnTo>
                  <a:pt x="10935" y="17083"/>
                </a:lnTo>
                <a:lnTo>
                  <a:pt x="10929" y="17178"/>
                </a:lnTo>
                <a:lnTo>
                  <a:pt x="10886" y="17269"/>
                </a:lnTo>
                <a:lnTo>
                  <a:pt x="10815" y="17341"/>
                </a:lnTo>
                <a:lnTo>
                  <a:pt x="10721" y="17381"/>
                </a:lnTo>
                <a:lnTo>
                  <a:pt x="10629" y="17389"/>
                </a:lnTo>
                <a:close/>
                <a:moveTo>
                  <a:pt x="6886" y="17679"/>
                </a:moveTo>
                <a:lnTo>
                  <a:pt x="6993" y="17616"/>
                </a:lnTo>
                <a:lnTo>
                  <a:pt x="7145" y="17502"/>
                </a:lnTo>
                <a:lnTo>
                  <a:pt x="7294" y="17354"/>
                </a:lnTo>
                <a:lnTo>
                  <a:pt x="7434" y="17186"/>
                </a:lnTo>
                <a:lnTo>
                  <a:pt x="7574" y="16997"/>
                </a:lnTo>
                <a:lnTo>
                  <a:pt x="7688" y="16783"/>
                </a:lnTo>
                <a:lnTo>
                  <a:pt x="7789" y="16546"/>
                </a:lnTo>
                <a:lnTo>
                  <a:pt x="7877" y="16286"/>
                </a:lnTo>
                <a:lnTo>
                  <a:pt x="7932" y="16004"/>
                </a:lnTo>
                <a:lnTo>
                  <a:pt x="7975" y="15694"/>
                </a:lnTo>
                <a:lnTo>
                  <a:pt x="7975" y="15684"/>
                </a:lnTo>
                <a:lnTo>
                  <a:pt x="7946" y="15680"/>
                </a:lnTo>
                <a:lnTo>
                  <a:pt x="7759" y="15673"/>
                </a:lnTo>
                <a:lnTo>
                  <a:pt x="7738" y="15812"/>
                </a:lnTo>
                <a:lnTo>
                  <a:pt x="7700" y="16027"/>
                </a:lnTo>
                <a:lnTo>
                  <a:pt x="7647" y="16206"/>
                </a:lnTo>
                <a:lnTo>
                  <a:pt x="7585" y="16370"/>
                </a:lnTo>
                <a:lnTo>
                  <a:pt x="7532" y="16497"/>
                </a:lnTo>
                <a:lnTo>
                  <a:pt x="7470" y="16610"/>
                </a:lnTo>
                <a:lnTo>
                  <a:pt x="7424" y="16687"/>
                </a:lnTo>
                <a:lnTo>
                  <a:pt x="7382" y="16747"/>
                </a:lnTo>
                <a:lnTo>
                  <a:pt x="7361" y="16780"/>
                </a:lnTo>
                <a:lnTo>
                  <a:pt x="7344" y="16795"/>
                </a:lnTo>
                <a:lnTo>
                  <a:pt x="7200" y="16976"/>
                </a:lnTo>
                <a:lnTo>
                  <a:pt x="7034" y="17119"/>
                </a:lnTo>
                <a:lnTo>
                  <a:pt x="6842" y="17236"/>
                </a:lnTo>
                <a:lnTo>
                  <a:pt x="6697" y="17298"/>
                </a:lnTo>
                <a:lnTo>
                  <a:pt x="6740" y="17428"/>
                </a:lnTo>
                <a:lnTo>
                  <a:pt x="6844" y="17622"/>
                </a:lnTo>
                <a:lnTo>
                  <a:pt x="6886" y="17679"/>
                </a:lnTo>
                <a:close/>
                <a:moveTo>
                  <a:pt x="6187" y="17868"/>
                </a:moveTo>
                <a:lnTo>
                  <a:pt x="6403" y="17854"/>
                </a:lnTo>
                <a:lnTo>
                  <a:pt x="6540" y="17825"/>
                </a:lnTo>
                <a:lnTo>
                  <a:pt x="6680" y="17778"/>
                </a:lnTo>
                <a:lnTo>
                  <a:pt x="6834" y="17709"/>
                </a:lnTo>
                <a:lnTo>
                  <a:pt x="6840" y="17706"/>
                </a:lnTo>
                <a:lnTo>
                  <a:pt x="6776" y="17611"/>
                </a:lnTo>
                <a:lnTo>
                  <a:pt x="6669" y="17383"/>
                </a:lnTo>
                <a:lnTo>
                  <a:pt x="6650" y="17318"/>
                </a:lnTo>
                <a:lnTo>
                  <a:pt x="6647" y="17319"/>
                </a:lnTo>
                <a:lnTo>
                  <a:pt x="6427" y="17371"/>
                </a:lnTo>
                <a:lnTo>
                  <a:pt x="6208" y="17397"/>
                </a:lnTo>
                <a:lnTo>
                  <a:pt x="5994" y="17379"/>
                </a:lnTo>
                <a:lnTo>
                  <a:pt x="5780" y="17336"/>
                </a:lnTo>
                <a:lnTo>
                  <a:pt x="5564" y="17253"/>
                </a:lnTo>
                <a:lnTo>
                  <a:pt x="5371" y="17132"/>
                </a:lnTo>
                <a:lnTo>
                  <a:pt x="5213" y="17000"/>
                </a:lnTo>
                <a:lnTo>
                  <a:pt x="5085" y="16851"/>
                </a:lnTo>
                <a:lnTo>
                  <a:pt x="4995" y="16679"/>
                </a:lnTo>
                <a:lnTo>
                  <a:pt x="4921" y="16493"/>
                </a:lnTo>
                <a:lnTo>
                  <a:pt x="4889" y="16298"/>
                </a:lnTo>
                <a:lnTo>
                  <a:pt x="4888" y="16105"/>
                </a:lnTo>
                <a:lnTo>
                  <a:pt x="4925" y="15915"/>
                </a:lnTo>
                <a:lnTo>
                  <a:pt x="4988" y="15726"/>
                </a:lnTo>
                <a:lnTo>
                  <a:pt x="5036" y="15651"/>
                </a:lnTo>
                <a:lnTo>
                  <a:pt x="4985" y="15712"/>
                </a:lnTo>
                <a:lnTo>
                  <a:pt x="4885" y="15872"/>
                </a:lnTo>
                <a:lnTo>
                  <a:pt x="4812" y="16052"/>
                </a:lnTo>
                <a:lnTo>
                  <a:pt x="4765" y="16233"/>
                </a:lnTo>
                <a:lnTo>
                  <a:pt x="4741" y="16420"/>
                </a:lnTo>
                <a:lnTo>
                  <a:pt x="4748" y="16614"/>
                </a:lnTo>
                <a:lnTo>
                  <a:pt x="4782" y="16803"/>
                </a:lnTo>
                <a:lnTo>
                  <a:pt x="4855" y="16990"/>
                </a:lnTo>
                <a:lnTo>
                  <a:pt x="4893" y="17069"/>
                </a:lnTo>
                <a:lnTo>
                  <a:pt x="4953" y="17131"/>
                </a:lnTo>
                <a:lnTo>
                  <a:pt x="5098" y="17337"/>
                </a:lnTo>
                <a:lnTo>
                  <a:pt x="5147" y="17430"/>
                </a:lnTo>
                <a:lnTo>
                  <a:pt x="5216" y="17503"/>
                </a:lnTo>
                <a:lnTo>
                  <a:pt x="5395" y="17627"/>
                </a:lnTo>
                <a:lnTo>
                  <a:pt x="5573" y="17732"/>
                </a:lnTo>
                <a:lnTo>
                  <a:pt x="5773" y="17804"/>
                </a:lnTo>
                <a:lnTo>
                  <a:pt x="5979" y="17851"/>
                </a:lnTo>
                <a:lnTo>
                  <a:pt x="6187" y="17868"/>
                </a:lnTo>
                <a:close/>
                <a:moveTo>
                  <a:pt x="7111" y="17933"/>
                </a:moveTo>
                <a:lnTo>
                  <a:pt x="7227" y="17851"/>
                </a:lnTo>
                <a:lnTo>
                  <a:pt x="7484" y="17610"/>
                </a:lnTo>
                <a:lnTo>
                  <a:pt x="7698" y="17358"/>
                </a:lnTo>
                <a:lnTo>
                  <a:pt x="7869" y="17075"/>
                </a:lnTo>
                <a:lnTo>
                  <a:pt x="8011" y="16778"/>
                </a:lnTo>
                <a:lnTo>
                  <a:pt x="8107" y="16462"/>
                </a:lnTo>
                <a:lnTo>
                  <a:pt x="8146" y="16246"/>
                </a:lnTo>
                <a:lnTo>
                  <a:pt x="8145" y="16221"/>
                </a:lnTo>
                <a:lnTo>
                  <a:pt x="8080" y="15702"/>
                </a:lnTo>
                <a:lnTo>
                  <a:pt x="8040" y="15695"/>
                </a:lnTo>
                <a:lnTo>
                  <a:pt x="8013" y="16013"/>
                </a:lnTo>
                <a:lnTo>
                  <a:pt x="7963" y="16302"/>
                </a:lnTo>
                <a:lnTo>
                  <a:pt x="7893" y="16566"/>
                </a:lnTo>
                <a:lnTo>
                  <a:pt x="7797" y="16811"/>
                </a:lnTo>
                <a:lnTo>
                  <a:pt x="7688" y="17027"/>
                </a:lnTo>
                <a:lnTo>
                  <a:pt x="7561" y="17219"/>
                </a:lnTo>
                <a:lnTo>
                  <a:pt x="7426" y="17389"/>
                </a:lnTo>
                <a:lnTo>
                  <a:pt x="7281" y="17525"/>
                </a:lnTo>
                <a:lnTo>
                  <a:pt x="7121" y="17643"/>
                </a:lnTo>
                <a:lnTo>
                  <a:pt x="6974" y="17740"/>
                </a:lnTo>
                <a:lnTo>
                  <a:pt x="6942" y="17755"/>
                </a:lnTo>
                <a:lnTo>
                  <a:pt x="6967" y="17789"/>
                </a:lnTo>
                <a:lnTo>
                  <a:pt x="7111" y="17933"/>
                </a:lnTo>
                <a:close/>
                <a:moveTo>
                  <a:pt x="4086" y="18000"/>
                </a:moveTo>
                <a:lnTo>
                  <a:pt x="4016" y="18000"/>
                </a:lnTo>
                <a:lnTo>
                  <a:pt x="3977" y="17981"/>
                </a:lnTo>
                <a:lnTo>
                  <a:pt x="3821" y="17940"/>
                </a:lnTo>
                <a:lnTo>
                  <a:pt x="3662" y="17931"/>
                </a:lnTo>
                <a:lnTo>
                  <a:pt x="3502" y="17953"/>
                </a:lnTo>
                <a:lnTo>
                  <a:pt x="3395" y="18000"/>
                </a:lnTo>
                <a:lnTo>
                  <a:pt x="3339" y="18000"/>
                </a:lnTo>
                <a:lnTo>
                  <a:pt x="3372" y="17983"/>
                </a:lnTo>
                <a:lnTo>
                  <a:pt x="3536" y="17923"/>
                </a:lnTo>
                <a:lnTo>
                  <a:pt x="3688" y="17905"/>
                </a:lnTo>
                <a:lnTo>
                  <a:pt x="3841" y="17913"/>
                </a:lnTo>
                <a:lnTo>
                  <a:pt x="3985" y="17951"/>
                </a:lnTo>
                <a:lnTo>
                  <a:pt x="4086" y="18000"/>
                </a:lnTo>
                <a:close/>
                <a:moveTo>
                  <a:pt x="12144" y="18000"/>
                </a:moveTo>
                <a:lnTo>
                  <a:pt x="11607" y="18000"/>
                </a:lnTo>
                <a:lnTo>
                  <a:pt x="11630" y="17986"/>
                </a:lnTo>
                <a:lnTo>
                  <a:pt x="11597" y="17965"/>
                </a:lnTo>
                <a:lnTo>
                  <a:pt x="11561" y="17929"/>
                </a:lnTo>
                <a:lnTo>
                  <a:pt x="11539" y="17866"/>
                </a:lnTo>
                <a:lnTo>
                  <a:pt x="11531" y="17799"/>
                </a:lnTo>
                <a:lnTo>
                  <a:pt x="11541" y="17738"/>
                </a:lnTo>
                <a:lnTo>
                  <a:pt x="11574" y="17637"/>
                </a:lnTo>
                <a:lnTo>
                  <a:pt x="11628" y="17555"/>
                </a:lnTo>
                <a:lnTo>
                  <a:pt x="11655" y="17523"/>
                </a:lnTo>
                <a:lnTo>
                  <a:pt x="11712" y="17454"/>
                </a:lnTo>
                <a:lnTo>
                  <a:pt x="11784" y="17351"/>
                </a:lnTo>
                <a:lnTo>
                  <a:pt x="11844" y="17219"/>
                </a:lnTo>
                <a:lnTo>
                  <a:pt x="11890" y="17045"/>
                </a:lnTo>
                <a:lnTo>
                  <a:pt x="11903" y="16849"/>
                </a:lnTo>
                <a:lnTo>
                  <a:pt x="11895" y="16634"/>
                </a:lnTo>
                <a:lnTo>
                  <a:pt x="11848" y="16423"/>
                </a:lnTo>
                <a:lnTo>
                  <a:pt x="11768" y="16215"/>
                </a:lnTo>
                <a:lnTo>
                  <a:pt x="11657" y="16025"/>
                </a:lnTo>
                <a:lnTo>
                  <a:pt x="11532" y="15863"/>
                </a:lnTo>
                <a:lnTo>
                  <a:pt x="11378" y="15739"/>
                </a:lnTo>
                <a:lnTo>
                  <a:pt x="11266" y="15678"/>
                </a:lnTo>
                <a:lnTo>
                  <a:pt x="11156" y="15630"/>
                </a:lnTo>
                <a:lnTo>
                  <a:pt x="11073" y="15601"/>
                </a:lnTo>
                <a:lnTo>
                  <a:pt x="11019" y="15587"/>
                </a:lnTo>
                <a:lnTo>
                  <a:pt x="11078" y="15583"/>
                </a:lnTo>
                <a:lnTo>
                  <a:pt x="11170" y="15601"/>
                </a:lnTo>
                <a:lnTo>
                  <a:pt x="11292" y="15627"/>
                </a:lnTo>
                <a:lnTo>
                  <a:pt x="11433" y="15677"/>
                </a:lnTo>
                <a:lnTo>
                  <a:pt x="11580" y="15754"/>
                </a:lnTo>
                <a:lnTo>
                  <a:pt x="11739" y="15860"/>
                </a:lnTo>
                <a:lnTo>
                  <a:pt x="11879" y="15987"/>
                </a:lnTo>
                <a:lnTo>
                  <a:pt x="12004" y="16148"/>
                </a:lnTo>
                <a:lnTo>
                  <a:pt x="12119" y="16320"/>
                </a:lnTo>
                <a:lnTo>
                  <a:pt x="12203" y="16490"/>
                </a:lnTo>
                <a:lnTo>
                  <a:pt x="12260" y="16666"/>
                </a:lnTo>
                <a:lnTo>
                  <a:pt x="12306" y="16832"/>
                </a:lnTo>
                <a:lnTo>
                  <a:pt x="12340" y="17021"/>
                </a:lnTo>
                <a:lnTo>
                  <a:pt x="12357" y="17225"/>
                </a:lnTo>
                <a:lnTo>
                  <a:pt x="12340" y="17439"/>
                </a:lnTo>
                <a:lnTo>
                  <a:pt x="12289" y="17658"/>
                </a:lnTo>
                <a:lnTo>
                  <a:pt x="12226" y="17847"/>
                </a:lnTo>
                <a:lnTo>
                  <a:pt x="12144" y="18000"/>
                </a:lnTo>
                <a:close/>
                <a:moveTo>
                  <a:pt x="16337" y="18000"/>
                </a:moveTo>
                <a:lnTo>
                  <a:pt x="16250" y="18000"/>
                </a:lnTo>
                <a:lnTo>
                  <a:pt x="16253" y="17844"/>
                </a:lnTo>
                <a:lnTo>
                  <a:pt x="16242" y="17693"/>
                </a:lnTo>
                <a:lnTo>
                  <a:pt x="16211" y="17518"/>
                </a:lnTo>
                <a:lnTo>
                  <a:pt x="16160" y="17344"/>
                </a:lnTo>
                <a:lnTo>
                  <a:pt x="16081" y="17156"/>
                </a:lnTo>
                <a:lnTo>
                  <a:pt x="15976" y="16967"/>
                </a:lnTo>
                <a:lnTo>
                  <a:pt x="15851" y="16780"/>
                </a:lnTo>
                <a:lnTo>
                  <a:pt x="15694" y="16597"/>
                </a:lnTo>
                <a:lnTo>
                  <a:pt x="15516" y="16416"/>
                </a:lnTo>
                <a:lnTo>
                  <a:pt x="15316" y="16247"/>
                </a:lnTo>
                <a:lnTo>
                  <a:pt x="15089" y="16084"/>
                </a:lnTo>
                <a:lnTo>
                  <a:pt x="14831" y="15940"/>
                </a:lnTo>
                <a:lnTo>
                  <a:pt x="14556" y="15809"/>
                </a:lnTo>
                <a:lnTo>
                  <a:pt x="14256" y="15705"/>
                </a:lnTo>
                <a:lnTo>
                  <a:pt x="13914" y="15609"/>
                </a:lnTo>
                <a:lnTo>
                  <a:pt x="13564" y="15549"/>
                </a:lnTo>
                <a:lnTo>
                  <a:pt x="13173" y="15517"/>
                </a:lnTo>
                <a:lnTo>
                  <a:pt x="13095" y="15517"/>
                </a:lnTo>
                <a:lnTo>
                  <a:pt x="13158" y="15525"/>
                </a:lnTo>
                <a:lnTo>
                  <a:pt x="13373" y="15588"/>
                </a:lnTo>
                <a:lnTo>
                  <a:pt x="13565" y="15665"/>
                </a:lnTo>
                <a:lnTo>
                  <a:pt x="13733" y="15760"/>
                </a:lnTo>
                <a:lnTo>
                  <a:pt x="13865" y="15872"/>
                </a:lnTo>
                <a:lnTo>
                  <a:pt x="13969" y="15989"/>
                </a:lnTo>
                <a:lnTo>
                  <a:pt x="14052" y="16114"/>
                </a:lnTo>
                <a:lnTo>
                  <a:pt x="14117" y="16234"/>
                </a:lnTo>
                <a:lnTo>
                  <a:pt x="14150" y="16352"/>
                </a:lnTo>
                <a:lnTo>
                  <a:pt x="14165" y="16466"/>
                </a:lnTo>
                <a:lnTo>
                  <a:pt x="14162" y="16626"/>
                </a:lnTo>
                <a:lnTo>
                  <a:pt x="14137" y="16767"/>
                </a:lnTo>
                <a:lnTo>
                  <a:pt x="14080" y="16913"/>
                </a:lnTo>
                <a:lnTo>
                  <a:pt x="13997" y="17032"/>
                </a:lnTo>
                <a:lnTo>
                  <a:pt x="13888" y="17152"/>
                </a:lnTo>
                <a:lnTo>
                  <a:pt x="13849" y="17180"/>
                </a:lnTo>
                <a:lnTo>
                  <a:pt x="13870" y="17173"/>
                </a:lnTo>
                <a:lnTo>
                  <a:pt x="14069" y="17148"/>
                </a:lnTo>
                <a:lnTo>
                  <a:pt x="14276" y="17170"/>
                </a:lnTo>
                <a:lnTo>
                  <a:pt x="14455" y="17224"/>
                </a:lnTo>
                <a:lnTo>
                  <a:pt x="14617" y="17318"/>
                </a:lnTo>
                <a:lnTo>
                  <a:pt x="14751" y="17443"/>
                </a:lnTo>
                <a:lnTo>
                  <a:pt x="14861" y="17588"/>
                </a:lnTo>
                <a:lnTo>
                  <a:pt x="14945" y="17758"/>
                </a:lnTo>
                <a:lnTo>
                  <a:pt x="14982" y="17935"/>
                </a:lnTo>
                <a:lnTo>
                  <a:pt x="14983" y="18000"/>
                </a:lnTo>
                <a:lnTo>
                  <a:pt x="14969" y="18000"/>
                </a:lnTo>
                <a:lnTo>
                  <a:pt x="14969" y="17983"/>
                </a:lnTo>
                <a:lnTo>
                  <a:pt x="14937" y="17813"/>
                </a:lnTo>
                <a:lnTo>
                  <a:pt x="14884" y="17645"/>
                </a:lnTo>
                <a:lnTo>
                  <a:pt x="14786" y="17504"/>
                </a:lnTo>
                <a:lnTo>
                  <a:pt x="14661" y="17368"/>
                </a:lnTo>
                <a:lnTo>
                  <a:pt x="14519" y="17273"/>
                </a:lnTo>
                <a:lnTo>
                  <a:pt x="14357" y="17204"/>
                </a:lnTo>
                <a:lnTo>
                  <a:pt x="14154" y="17170"/>
                </a:lnTo>
                <a:lnTo>
                  <a:pt x="13965" y="17178"/>
                </a:lnTo>
                <a:lnTo>
                  <a:pt x="13803" y="17212"/>
                </a:lnTo>
                <a:lnTo>
                  <a:pt x="13770" y="17236"/>
                </a:lnTo>
                <a:lnTo>
                  <a:pt x="13627" y="17289"/>
                </a:lnTo>
                <a:lnTo>
                  <a:pt x="13612" y="17293"/>
                </a:lnTo>
                <a:lnTo>
                  <a:pt x="13464" y="17394"/>
                </a:lnTo>
                <a:lnTo>
                  <a:pt x="13323" y="17518"/>
                </a:lnTo>
                <a:lnTo>
                  <a:pt x="13202" y="17660"/>
                </a:lnTo>
                <a:lnTo>
                  <a:pt x="13102" y="17820"/>
                </a:lnTo>
                <a:lnTo>
                  <a:pt x="13024" y="17992"/>
                </a:lnTo>
                <a:lnTo>
                  <a:pt x="13022" y="18000"/>
                </a:lnTo>
                <a:lnTo>
                  <a:pt x="12995" y="18000"/>
                </a:lnTo>
                <a:lnTo>
                  <a:pt x="13023" y="17921"/>
                </a:lnTo>
                <a:lnTo>
                  <a:pt x="13109" y="17744"/>
                </a:lnTo>
                <a:lnTo>
                  <a:pt x="13222" y="17581"/>
                </a:lnTo>
                <a:lnTo>
                  <a:pt x="13363" y="17438"/>
                </a:lnTo>
                <a:lnTo>
                  <a:pt x="13505" y="17326"/>
                </a:lnTo>
                <a:lnTo>
                  <a:pt x="13501" y="17327"/>
                </a:lnTo>
                <a:lnTo>
                  <a:pt x="13366" y="17330"/>
                </a:lnTo>
                <a:lnTo>
                  <a:pt x="13234" y="17314"/>
                </a:lnTo>
                <a:lnTo>
                  <a:pt x="13110" y="17275"/>
                </a:lnTo>
                <a:lnTo>
                  <a:pt x="12993" y="17206"/>
                </a:lnTo>
                <a:lnTo>
                  <a:pt x="12899" y="17123"/>
                </a:lnTo>
                <a:lnTo>
                  <a:pt x="12811" y="17017"/>
                </a:lnTo>
                <a:lnTo>
                  <a:pt x="12798" y="16986"/>
                </a:lnTo>
                <a:lnTo>
                  <a:pt x="12747" y="16916"/>
                </a:lnTo>
                <a:lnTo>
                  <a:pt x="12713" y="16804"/>
                </a:lnTo>
                <a:lnTo>
                  <a:pt x="12699" y="16685"/>
                </a:lnTo>
                <a:lnTo>
                  <a:pt x="12712" y="16560"/>
                </a:lnTo>
                <a:lnTo>
                  <a:pt x="12766" y="16453"/>
                </a:lnTo>
                <a:lnTo>
                  <a:pt x="12718" y="16490"/>
                </a:lnTo>
                <a:lnTo>
                  <a:pt x="12625" y="16524"/>
                </a:lnTo>
                <a:lnTo>
                  <a:pt x="12526" y="16536"/>
                </a:lnTo>
                <a:lnTo>
                  <a:pt x="12423" y="16509"/>
                </a:lnTo>
                <a:lnTo>
                  <a:pt x="12336" y="16474"/>
                </a:lnTo>
                <a:lnTo>
                  <a:pt x="12266" y="16397"/>
                </a:lnTo>
                <a:lnTo>
                  <a:pt x="12227" y="16303"/>
                </a:lnTo>
                <a:lnTo>
                  <a:pt x="12222" y="16225"/>
                </a:lnTo>
                <a:lnTo>
                  <a:pt x="12251" y="16136"/>
                </a:lnTo>
                <a:lnTo>
                  <a:pt x="12305" y="16080"/>
                </a:lnTo>
                <a:lnTo>
                  <a:pt x="12364" y="16024"/>
                </a:lnTo>
                <a:lnTo>
                  <a:pt x="12446" y="16007"/>
                </a:lnTo>
                <a:lnTo>
                  <a:pt x="12527" y="16016"/>
                </a:lnTo>
                <a:lnTo>
                  <a:pt x="12599" y="16060"/>
                </a:lnTo>
                <a:lnTo>
                  <a:pt x="12642" y="16142"/>
                </a:lnTo>
                <a:lnTo>
                  <a:pt x="12634" y="16224"/>
                </a:lnTo>
                <a:lnTo>
                  <a:pt x="12632" y="16225"/>
                </a:lnTo>
                <a:lnTo>
                  <a:pt x="12641" y="16148"/>
                </a:lnTo>
                <a:lnTo>
                  <a:pt x="12607" y="16082"/>
                </a:lnTo>
                <a:lnTo>
                  <a:pt x="12542" y="16033"/>
                </a:lnTo>
                <a:lnTo>
                  <a:pt x="12464" y="16012"/>
                </a:lnTo>
                <a:lnTo>
                  <a:pt x="12390" y="16025"/>
                </a:lnTo>
                <a:lnTo>
                  <a:pt x="12322" y="16065"/>
                </a:lnTo>
                <a:lnTo>
                  <a:pt x="12276" y="16117"/>
                </a:lnTo>
                <a:lnTo>
                  <a:pt x="12236" y="16196"/>
                </a:lnTo>
                <a:lnTo>
                  <a:pt x="12233" y="16279"/>
                </a:lnTo>
                <a:lnTo>
                  <a:pt x="12261" y="16370"/>
                </a:lnTo>
                <a:lnTo>
                  <a:pt x="12319" y="16443"/>
                </a:lnTo>
                <a:lnTo>
                  <a:pt x="12389" y="16494"/>
                </a:lnTo>
                <a:lnTo>
                  <a:pt x="12479" y="16518"/>
                </a:lnTo>
                <a:lnTo>
                  <a:pt x="12576" y="16517"/>
                </a:lnTo>
                <a:lnTo>
                  <a:pt x="12692" y="16490"/>
                </a:lnTo>
                <a:lnTo>
                  <a:pt x="12787" y="16425"/>
                </a:lnTo>
                <a:lnTo>
                  <a:pt x="12853" y="16320"/>
                </a:lnTo>
                <a:lnTo>
                  <a:pt x="12893" y="16215"/>
                </a:lnTo>
                <a:lnTo>
                  <a:pt x="12893" y="16144"/>
                </a:lnTo>
                <a:lnTo>
                  <a:pt x="12868" y="16067"/>
                </a:lnTo>
                <a:lnTo>
                  <a:pt x="12845" y="15983"/>
                </a:lnTo>
                <a:lnTo>
                  <a:pt x="12778" y="15895"/>
                </a:lnTo>
                <a:lnTo>
                  <a:pt x="12702" y="15817"/>
                </a:lnTo>
                <a:lnTo>
                  <a:pt x="12591" y="15750"/>
                </a:lnTo>
                <a:lnTo>
                  <a:pt x="12465" y="15691"/>
                </a:lnTo>
                <a:lnTo>
                  <a:pt x="12309" y="15650"/>
                </a:lnTo>
                <a:lnTo>
                  <a:pt x="12240" y="15644"/>
                </a:lnTo>
                <a:lnTo>
                  <a:pt x="11999" y="15652"/>
                </a:lnTo>
                <a:lnTo>
                  <a:pt x="11722" y="15656"/>
                </a:lnTo>
                <a:lnTo>
                  <a:pt x="11468" y="15641"/>
                </a:lnTo>
                <a:lnTo>
                  <a:pt x="11247" y="15602"/>
                </a:lnTo>
                <a:lnTo>
                  <a:pt x="11235" y="15599"/>
                </a:lnTo>
                <a:lnTo>
                  <a:pt x="11060" y="15579"/>
                </a:lnTo>
                <a:lnTo>
                  <a:pt x="10675" y="15503"/>
                </a:lnTo>
                <a:lnTo>
                  <a:pt x="10291" y="15396"/>
                </a:lnTo>
                <a:lnTo>
                  <a:pt x="9919" y="15246"/>
                </a:lnTo>
                <a:lnTo>
                  <a:pt x="9751" y="15159"/>
                </a:lnTo>
                <a:lnTo>
                  <a:pt x="9757" y="15178"/>
                </a:lnTo>
                <a:lnTo>
                  <a:pt x="9820" y="15444"/>
                </a:lnTo>
                <a:lnTo>
                  <a:pt x="9884" y="15475"/>
                </a:lnTo>
                <a:lnTo>
                  <a:pt x="10148" y="15596"/>
                </a:lnTo>
                <a:lnTo>
                  <a:pt x="10393" y="15718"/>
                </a:lnTo>
                <a:lnTo>
                  <a:pt x="10630" y="15845"/>
                </a:lnTo>
                <a:lnTo>
                  <a:pt x="10847" y="15999"/>
                </a:lnTo>
                <a:lnTo>
                  <a:pt x="11059" y="16170"/>
                </a:lnTo>
                <a:lnTo>
                  <a:pt x="11238" y="16371"/>
                </a:lnTo>
                <a:lnTo>
                  <a:pt x="11377" y="16550"/>
                </a:lnTo>
                <a:lnTo>
                  <a:pt x="11488" y="16765"/>
                </a:lnTo>
                <a:lnTo>
                  <a:pt x="11560" y="17003"/>
                </a:lnTo>
                <a:lnTo>
                  <a:pt x="11583" y="17234"/>
                </a:lnTo>
                <a:lnTo>
                  <a:pt x="11557" y="17407"/>
                </a:lnTo>
                <a:lnTo>
                  <a:pt x="11496" y="17565"/>
                </a:lnTo>
                <a:lnTo>
                  <a:pt x="11413" y="17710"/>
                </a:lnTo>
                <a:lnTo>
                  <a:pt x="11289" y="17839"/>
                </a:lnTo>
                <a:lnTo>
                  <a:pt x="11152" y="17944"/>
                </a:lnTo>
                <a:lnTo>
                  <a:pt x="11043" y="18000"/>
                </a:lnTo>
                <a:lnTo>
                  <a:pt x="10881" y="18000"/>
                </a:lnTo>
                <a:lnTo>
                  <a:pt x="10894" y="17998"/>
                </a:lnTo>
                <a:lnTo>
                  <a:pt x="11065" y="17934"/>
                </a:lnTo>
                <a:lnTo>
                  <a:pt x="11205" y="17842"/>
                </a:lnTo>
                <a:lnTo>
                  <a:pt x="11341" y="17717"/>
                </a:lnTo>
                <a:lnTo>
                  <a:pt x="11436" y="17575"/>
                </a:lnTo>
                <a:lnTo>
                  <a:pt x="11504" y="17413"/>
                </a:lnTo>
                <a:lnTo>
                  <a:pt x="11548" y="17244"/>
                </a:lnTo>
                <a:lnTo>
                  <a:pt x="11545" y="17063"/>
                </a:lnTo>
                <a:lnTo>
                  <a:pt x="11501" y="16885"/>
                </a:lnTo>
                <a:lnTo>
                  <a:pt x="11433" y="16706"/>
                </a:lnTo>
                <a:lnTo>
                  <a:pt x="11328" y="16543"/>
                </a:lnTo>
                <a:lnTo>
                  <a:pt x="11216" y="16404"/>
                </a:lnTo>
                <a:lnTo>
                  <a:pt x="11052" y="16245"/>
                </a:lnTo>
                <a:lnTo>
                  <a:pt x="10865" y="16100"/>
                </a:lnTo>
                <a:lnTo>
                  <a:pt x="10658" y="15981"/>
                </a:lnTo>
                <a:lnTo>
                  <a:pt x="10436" y="15871"/>
                </a:lnTo>
                <a:lnTo>
                  <a:pt x="10202" y="15758"/>
                </a:lnTo>
                <a:lnTo>
                  <a:pt x="9965" y="15657"/>
                </a:lnTo>
                <a:lnTo>
                  <a:pt x="9846" y="15602"/>
                </a:lnTo>
                <a:lnTo>
                  <a:pt x="9870" y="15774"/>
                </a:lnTo>
                <a:lnTo>
                  <a:pt x="9891" y="16062"/>
                </a:lnTo>
                <a:lnTo>
                  <a:pt x="9875" y="16367"/>
                </a:lnTo>
                <a:lnTo>
                  <a:pt x="9868" y="16590"/>
                </a:lnTo>
                <a:lnTo>
                  <a:pt x="9832" y="16825"/>
                </a:lnTo>
                <a:lnTo>
                  <a:pt x="9810" y="16907"/>
                </a:lnTo>
                <a:lnTo>
                  <a:pt x="9921" y="17030"/>
                </a:lnTo>
                <a:lnTo>
                  <a:pt x="9951" y="16959"/>
                </a:lnTo>
                <a:lnTo>
                  <a:pt x="10025" y="16850"/>
                </a:lnTo>
                <a:lnTo>
                  <a:pt x="10137" y="16764"/>
                </a:lnTo>
                <a:lnTo>
                  <a:pt x="10251" y="16697"/>
                </a:lnTo>
                <a:lnTo>
                  <a:pt x="10381" y="16667"/>
                </a:lnTo>
                <a:lnTo>
                  <a:pt x="10501" y="16654"/>
                </a:lnTo>
                <a:lnTo>
                  <a:pt x="10611" y="16676"/>
                </a:lnTo>
                <a:lnTo>
                  <a:pt x="10720" y="16724"/>
                </a:lnTo>
                <a:lnTo>
                  <a:pt x="10813" y="16787"/>
                </a:lnTo>
                <a:lnTo>
                  <a:pt x="10889" y="16865"/>
                </a:lnTo>
                <a:lnTo>
                  <a:pt x="10947" y="16964"/>
                </a:lnTo>
                <a:lnTo>
                  <a:pt x="10968" y="17079"/>
                </a:lnTo>
                <a:lnTo>
                  <a:pt x="10973" y="17132"/>
                </a:lnTo>
                <a:lnTo>
                  <a:pt x="10948" y="17009"/>
                </a:lnTo>
                <a:lnTo>
                  <a:pt x="10895" y="16892"/>
                </a:lnTo>
                <a:lnTo>
                  <a:pt x="10814" y="16807"/>
                </a:lnTo>
                <a:lnTo>
                  <a:pt x="10705" y="16733"/>
                </a:lnTo>
                <a:lnTo>
                  <a:pt x="10582" y="16688"/>
                </a:lnTo>
                <a:lnTo>
                  <a:pt x="10463" y="16676"/>
                </a:lnTo>
                <a:lnTo>
                  <a:pt x="10309" y="16700"/>
                </a:lnTo>
                <a:lnTo>
                  <a:pt x="10171" y="16760"/>
                </a:lnTo>
                <a:lnTo>
                  <a:pt x="10061" y="16860"/>
                </a:lnTo>
                <a:lnTo>
                  <a:pt x="9972" y="16978"/>
                </a:lnTo>
                <a:lnTo>
                  <a:pt x="9942" y="17053"/>
                </a:lnTo>
                <a:lnTo>
                  <a:pt x="10035" y="17155"/>
                </a:lnTo>
                <a:lnTo>
                  <a:pt x="10270" y="17410"/>
                </a:lnTo>
                <a:lnTo>
                  <a:pt x="10508" y="17653"/>
                </a:lnTo>
                <a:lnTo>
                  <a:pt x="10741" y="17894"/>
                </a:lnTo>
                <a:lnTo>
                  <a:pt x="10840" y="18000"/>
                </a:lnTo>
                <a:lnTo>
                  <a:pt x="10654" y="18000"/>
                </a:lnTo>
                <a:lnTo>
                  <a:pt x="10645" y="17991"/>
                </a:lnTo>
                <a:lnTo>
                  <a:pt x="10403" y="17760"/>
                </a:lnTo>
                <a:lnTo>
                  <a:pt x="10158" y="17516"/>
                </a:lnTo>
                <a:lnTo>
                  <a:pt x="9916" y="17265"/>
                </a:lnTo>
                <a:lnTo>
                  <a:pt x="9889" y="17239"/>
                </a:lnTo>
                <a:lnTo>
                  <a:pt x="9885" y="17257"/>
                </a:lnTo>
                <a:lnTo>
                  <a:pt x="9897" y="17408"/>
                </a:lnTo>
                <a:lnTo>
                  <a:pt x="9945" y="17543"/>
                </a:lnTo>
                <a:lnTo>
                  <a:pt x="10015" y="17671"/>
                </a:lnTo>
                <a:lnTo>
                  <a:pt x="10115" y="17781"/>
                </a:lnTo>
                <a:lnTo>
                  <a:pt x="10217" y="17879"/>
                </a:lnTo>
                <a:lnTo>
                  <a:pt x="10376" y="17959"/>
                </a:lnTo>
                <a:lnTo>
                  <a:pt x="10532" y="18000"/>
                </a:lnTo>
                <a:lnTo>
                  <a:pt x="10400" y="18000"/>
                </a:lnTo>
                <a:lnTo>
                  <a:pt x="10289" y="17949"/>
                </a:lnTo>
                <a:lnTo>
                  <a:pt x="10163" y="17864"/>
                </a:lnTo>
                <a:lnTo>
                  <a:pt x="10056" y="17759"/>
                </a:lnTo>
                <a:lnTo>
                  <a:pt x="9964" y="17645"/>
                </a:lnTo>
                <a:lnTo>
                  <a:pt x="9904" y="17507"/>
                </a:lnTo>
                <a:lnTo>
                  <a:pt x="9871" y="17363"/>
                </a:lnTo>
                <a:lnTo>
                  <a:pt x="9865" y="17215"/>
                </a:lnTo>
                <a:lnTo>
                  <a:pt x="9753" y="17103"/>
                </a:lnTo>
                <a:lnTo>
                  <a:pt x="9678" y="17287"/>
                </a:lnTo>
                <a:lnTo>
                  <a:pt x="9567" y="17515"/>
                </a:lnTo>
                <a:lnTo>
                  <a:pt x="9429" y="17723"/>
                </a:lnTo>
                <a:lnTo>
                  <a:pt x="9279" y="17902"/>
                </a:lnTo>
                <a:lnTo>
                  <a:pt x="9161" y="18000"/>
                </a:lnTo>
                <a:lnTo>
                  <a:pt x="9042" y="18000"/>
                </a:lnTo>
                <a:lnTo>
                  <a:pt x="9222" y="17874"/>
                </a:lnTo>
                <a:lnTo>
                  <a:pt x="9381" y="17710"/>
                </a:lnTo>
                <a:lnTo>
                  <a:pt x="9510" y="17512"/>
                </a:lnTo>
                <a:lnTo>
                  <a:pt x="9624" y="17298"/>
                </a:lnTo>
                <a:lnTo>
                  <a:pt x="9710" y="17070"/>
                </a:lnTo>
                <a:lnTo>
                  <a:pt x="9712" y="17062"/>
                </a:lnTo>
                <a:lnTo>
                  <a:pt x="9671" y="17021"/>
                </a:lnTo>
                <a:lnTo>
                  <a:pt x="9445" y="16756"/>
                </a:lnTo>
                <a:lnTo>
                  <a:pt x="9232" y="16488"/>
                </a:lnTo>
                <a:lnTo>
                  <a:pt x="8968" y="16148"/>
                </a:lnTo>
                <a:lnTo>
                  <a:pt x="8696" y="15787"/>
                </a:lnTo>
                <a:lnTo>
                  <a:pt x="8455" y="15408"/>
                </a:lnTo>
                <a:lnTo>
                  <a:pt x="8211" y="15016"/>
                </a:lnTo>
                <a:lnTo>
                  <a:pt x="7988" y="14617"/>
                </a:lnTo>
                <a:lnTo>
                  <a:pt x="7914" y="14472"/>
                </a:lnTo>
                <a:lnTo>
                  <a:pt x="7957" y="14609"/>
                </a:lnTo>
                <a:lnTo>
                  <a:pt x="8109" y="15208"/>
                </a:lnTo>
                <a:lnTo>
                  <a:pt x="8204" y="15698"/>
                </a:lnTo>
                <a:lnTo>
                  <a:pt x="8385" y="15795"/>
                </a:lnTo>
                <a:lnTo>
                  <a:pt x="8524" y="15903"/>
                </a:lnTo>
                <a:lnTo>
                  <a:pt x="8647" y="16025"/>
                </a:lnTo>
                <a:lnTo>
                  <a:pt x="8729" y="16175"/>
                </a:lnTo>
                <a:lnTo>
                  <a:pt x="8789" y="16339"/>
                </a:lnTo>
                <a:lnTo>
                  <a:pt x="8810" y="16505"/>
                </a:lnTo>
                <a:lnTo>
                  <a:pt x="8802" y="16683"/>
                </a:lnTo>
                <a:lnTo>
                  <a:pt x="8745" y="16848"/>
                </a:lnTo>
                <a:lnTo>
                  <a:pt x="8657" y="17012"/>
                </a:lnTo>
                <a:lnTo>
                  <a:pt x="8589" y="17077"/>
                </a:lnTo>
                <a:lnTo>
                  <a:pt x="8690" y="16937"/>
                </a:lnTo>
                <a:lnTo>
                  <a:pt x="8755" y="16787"/>
                </a:lnTo>
                <a:lnTo>
                  <a:pt x="8781" y="16613"/>
                </a:lnTo>
                <a:lnTo>
                  <a:pt x="8785" y="16453"/>
                </a:lnTo>
                <a:lnTo>
                  <a:pt x="8749" y="16296"/>
                </a:lnTo>
                <a:lnTo>
                  <a:pt x="8680" y="16143"/>
                </a:lnTo>
                <a:lnTo>
                  <a:pt x="8586" y="16009"/>
                </a:lnTo>
                <a:lnTo>
                  <a:pt x="8469" y="15894"/>
                </a:lnTo>
                <a:lnTo>
                  <a:pt x="8311" y="15782"/>
                </a:lnTo>
                <a:lnTo>
                  <a:pt x="8213" y="15742"/>
                </a:lnTo>
                <a:lnTo>
                  <a:pt x="8224" y="15798"/>
                </a:lnTo>
                <a:lnTo>
                  <a:pt x="8305" y="16347"/>
                </a:lnTo>
                <a:lnTo>
                  <a:pt x="8351" y="16880"/>
                </a:lnTo>
                <a:lnTo>
                  <a:pt x="8370" y="17393"/>
                </a:lnTo>
                <a:lnTo>
                  <a:pt x="8341" y="17874"/>
                </a:lnTo>
                <a:lnTo>
                  <a:pt x="8329" y="18000"/>
                </a:lnTo>
                <a:lnTo>
                  <a:pt x="8110" y="18000"/>
                </a:lnTo>
                <a:lnTo>
                  <a:pt x="8141" y="17776"/>
                </a:lnTo>
                <a:lnTo>
                  <a:pt x="8180" y="17285"/>
                </a:lnTo>
                <a:lnTo>
                  <a:pt x="8183" y="16759"/>
                </a:lnTo>
                <a:lnTo>
                  <a:pt x="8154" y="16347"/>
                </a:lnTo>
                <a:lnTo>
                  <a:pt x="8152" y="16364"/>
                </a:lnTo>
                <a:lnTo>
                  <a:pt x="8077" y="16673"/>
                </a:lnTo>
                <a:lnTo>
                  <a:pt x="7967" y="16972"/>
                </a:lnTo>
                <a:lnTo>
                  <a:pt x="7815" y="17254"/>
                </a:lnTo>
                <a:lnTo>
                  <a:pt x="7618" y="17517"/>
                </a:lnTo>
                <a:lnTo>
                  <a:pt x="7417" y="17741"/>
                </a:lnTo>
                <a:lnTo>
                  <a:pt x="7179" y="17935"/>
                </a:lnTo>
                <a:lnTo>
                  <a:pt x="7143" y="17959"/>
                </a:lnTo>
                <a:lnTo>
                  <a:pt x="7201" y="18000"/>
                </a:lnTo>
                <a:lnTo>
                  <a:pt x="7017" y="18000"/>
                </a:lnTo>
                <a:lnTo>
                  <a:pt x="7055" y="17973"/>
                </a:lnTo>
                <a:lnTo>
                  <a:pt x="6929" y="17837"/>
                </a:lnTo>
                <a:lnTo>
                  <a:pt x="6890" y="17780"/>
                </a:lnTo>
                <a:lnTo>
                  <a:pt x="6819" y="17815"/>
                </a:lnTo>
                <a:lnTo>
                  <a:pt x="6657" y="17869"/>
                </a:lnTo>
                <a:lnTo>
                  <a:pt x="6443" y="17922"/>
                </a:lnTo>
                <a:lnTo>
                  <a:pt x="6214" y="17939"/>
                </a:lnTo>
                <a:lnTo>
                  <a:pt x="5988" y="17918"/>
                </a:lnTo>
                <a:lnTo>
                  <a:pt x="5769" y="17867"/>
                </a:lnTo>
                <a:lnTo>
                  <a:pt x="5552" y="17790"/>
                </a:lnTo>
                <a:lnTo>
                  <a:pt x="5357" y="17675"/>
                </a:lnTo>
                <a:lnTo>
                  <a:pt x="5220" y="17572"/>
                </a:lnTo>
                <a:lnTo>
                  <a:pt x="5222" y="17575"/>
                </a:lnTo>
                <a:lnTo>
                  <a:pt x="5307" y="17816"/>
                </a:lnTo>
                <a:lnTo>
                  <a:pt x="5349" y="18000"/>
                </a:lnTo>
                <a:lnTo>
                  <a:pt x="5312" y="18000"/>
                </a:lnTo>
                <a:lnTo>
                  <a:pt x="5307" y="17964"/>
                </a:lnTo>
                <a:lnTo>
                  <a:pt x="5225" y="17711"/>
                </a:lnTo>
                <a:lnTo>
                  <a:pt x="5119" y="17477"/>
                </a:lnTo>
                <a:lnTo>
                  <a:pt x="5118" y="17475"/>
                </a:lnTo>
                <a:lnTo>
                  <a:pt x="5020" y="17368"/>
                </a:lnTo>
                <a:lnTo>
                  <a:pt x="4897" y="17174"/>
                </a:lnTo>
                <a:lnTo>
                  <a:pt x="4878" y="17141"/>
                </a:lnTo>
                <a:lnTo>
                  <a:pt x="4821" y="17071"/>
                </a:lnTo>
                <a:lnTo>
                  <a:pt x="4638" y="16888"/>
                </a:lnTo>
                <a:lnTo>
                  <a:pt x="4421" y="16734"/>
                </a:lnTo>
                <a:lnTo>
                  <a:pt x="4205" y="16600"/>
                </a:lnTo>
                <a:lnTo>
                  <a:pt x="3965" y="16486"/>
                </a:lnTo>
                <a:lnTo>
                  <a:pt x="3852" y="16447"/>
                </a:lnTo>
                <a:lnTo>
                  <a:pt x="3848" y="16635"/>
                </a:lnTo>
                <a:lnTo>
                  <a:pt x="3889" y="16897"/>
                </a:lnTo>
                <a:lnTo>
                  <a:pt x="3972" y="17144"/>
                </a:lnTo>
                <a:lnTo>
                  <a:pt x="4087" y="17393"/>
                </a:lnTo>
                <a:lnTo>
                  <a:pt x="4239" y="17619"/>
                </a:lnTo>
                <a:lnTo>
                  <a:pt x="4424" y="17822"/>
                </a:lnTo>
                <a:lnTo>
                  <a:pt x="4648" y="17997"/>
                </a:lnTo>
                <a:lnTo>
                  <a:pt x="4653" y="18000"/>
                </a:lnTo>
                <a:lnTo>
                  <a:pt x="4599" y="18000"/>
                </a:lnTo>
                <a:lnTo>
                  <a:pt x="4439" y="17865"/>
                </a:lnTo>
                <a:lnTo>
                  <a:pt x="4250" y="17654"/>
                </a:lnTo>
                <a:lnTo>
                  <a:pt x="4082" y="17411"/>
                </a:lnTo>
                <a:lnTo>
                  <a:pt x="3955" y="17159"/>
                </a:lnTo>
                <a:lnTo>
                  <a:pt x="3865" y="16890"/>
                </a:lnTo>
                <a:lnTo>
                  <a:pt x="3823" y="16609"/>
                </a:lnTo>
                <a:lnTo>
                  <a:pt x="3821" y="16437"/>
                </a:lnTo>
                <a:lnTo>
                  <a:pt x="3717" y="16401"/>
                </a:lnTo>
                <a:lnTo>
                  <a:pt x="3458" y="16333"/>
                </a:lnTo>
                <a:lnTo>
                  <a:pt x="3199" y="16291"/>
                </a:lnTo>
                <a:lnTo>
                  <a:pt x="3104" y="16289"/>
                </a:lnTo>
                <a:lnTo>
                  <a:pt x="3021" y="16553"/>
                </a:lnTo>
                <a:lnTo>
                  <a:pt x="2905" y="16921"/>
                </a:lnTo>
                <a:lnTo>
                  <a:pt x="2769" y="17413"/>
                </a:lnTo>
                <a:lnTo>
                  <a:pt x="2617" y="17894"/>
                </a:lnTo>
                <a:lnTo>
                  <a:pt x="2581" y="18000"/>
                </a:lnTo>
                <a:lnTo>
                  <a:pt x="2512" y="18000"/>
                </a:lnTo>
                <a:lnTo>
                  <a:pt x="2560" y="17866"/>
                </a:lnTo>
                <a:lnTo>
                  <a:pt x="2712" y="17385"/>
                </a:lnTo>
                <a:lnTo>
                  <a:pt x="2845" y="16905"/>
                </a:lnTo>
                <a:lnTo>
                  <a:pt x="2952" y="16522"/>
                </a:lnTo>
                <a:lnTo>
                  <a:pt x="3026" y="16287"/>
                </a:lnTo>
                <a:lnTo>
                  <a:pt x="2931" y="16285"/>
                </a:lnTo>
                <a:lnTo>
                  <a:pt x="2670" y="16300"/>
                </a:lnTo>
                <a:lnTo>
                  <a:pt x="2414" y="16342"/>
                </a:lnTo>
                <a:lnTo>
                  <a:pt x="2163" y="16417"/>
                </a:lnTo>
                <a:lnTo>
                  <a:pt x="1919" y="16514"/>
                </a:lnTo>
                <a:lnTo>
                  <a:pt x="1648" y="16687"/>
                </a:lnTo>
                <a:lnTo>
                  <a:pt x="1394" y="16871"/>
                </a:lnTo>
                <a:lnTo>
                  <a:pt x="1184" y="17106"/>
                </a:lnTo>
                <a:lnTo>
                  <a:pt x="993" y="17345"/>
                </a:lnTo>
                <a:lnTo>
                  <a:pt x="834" y="17605"/>
                </a:lnTo>
                <a:lnTo>
                  <a:pt x="708" y="17887"/>
                </a:lnTo>
                <a:lnTo>
                  <a:pt x="669" y="18000"/>
                </a:lnTo>
                <a:lnTo>
                  <a:pt x="563" y="18000"/>
                </a:lnTo>
                <a:lnTo>
                  <a:pt x="597" y="17897"/>
                </a:lnTo>
                <a:lnTo>
                  <a:pt x="727" y="17596"/>
                </a:lnTo>
                <a:lnTo>
                  <a:pt x="898" y="17313"/>
                </a:lnTo>
                <a:lnTo>
                  <a:pt x="1100" y="17058"/>
                </a:lnTo>
                <a:lnTo>
                  <a:pt x="1345" y="16813"/>
                </a:lnTo>
                <a:lnTo>
                  <a:pt x="1611" y="16607"/>
                </a:lnTo>
                <a:lnTo>
                  <a:pt x="1839" y="16474"/>
                </a:lnTo>
                <a:lnTo>
                  <a:pt x="2079" y="16369"/>
                </a:lnTo>
                <a:lnTo>
                  <a:pt x="2330" y="16294"/>
                </a:lnTo>
                <a:lnTo>
                  <a:pt x="2589" y="16240"/>
                </a:lnTo>
                <a:lnTo>
                  <a:pt x="2856" y="16226"/>
                </a:lnTo>
                <a:lnTo>
                  <a:pt x="3045" y="16229"/>
                </a:lnTo>
                <a:lnTo>
                  <a:pt x="3067" y="16160"/>
                </a:lnTo>
                <a:lnTo>
                  <a:pt x="3187" y="15799"/>
                </a:lnTo>
                <a:lnTo>
                  <a:pt x="3309" y="15458"/>
                </a:lnTo>
                <a:lnTo>
                  <a:pt x="3417" y="15159"/>
                </a:lnTo>
                <a:lnTo>
                  <a:pt x="3363" y="15228"/>
                </a:lnTo>
                <a:lnTo>
                  <a:pt x="3238" y="15311"/>
                </a:lnTo>
                <a:lnTo>
                  <a:pt x="3105" y="15378"/>
                </a:lnTo>
                <a:lnTo>
                  <a:pt x="2987" y="15412"/>
                </a:lnTo>
                <a:lnTo>
                  <a:pt x="2855" y="15422"/>
                </a:lnTo>
                <a:lnTo>
                  <a:pt x="2723" y="15413"/>
                </a:lnTo>
                <a:lnTo>
                  <a:pt x="2602" y="15381"/>
                </a:lnTo>
                <a:lnTo>
                  <a:pt x="2493" y="15333"/>
                </a:lnTo>
                <a:lnTo>
                  <a:pt x="2393" y="15249"/>
                </a:lnTo>
                <a:lnTo>
                  <a:pt x="2309" y="15150"/>
                </a:lnTo>
                <a:lnTo>
                  <a:pt x="2271" y="15050"/>
                </a:lnTo>
                <a:lnTo>
                  <a:pt x="2244" y="14933"/>
                </a:lnTo>
                <a:lnTo>
                  <a:pt x="2244" y="14811"/>
                </a:lnTo>
                <a:lnTo>
                  <a:pt x="2260" y="14700"/>
                </a:lnTo>
                <a:lnTo>
                  <a:pt x="2313" y="14598"/>
                </a:lnTo>
                <a:lnTo>
                  <a:pt x="2386" y="14514"/>
                </a:lnTo>
                <a:lnTo>
                  <a:pt x="2462" y="14466"/>
                </a:lnTo>
                <a:lnTo>
                  <a:pt x="2277" y="14440"/>
                </a:lnTo>
                <a:lnTo>
                  <a:pt x="2088" y="14378"/>
                </a:lnTo>
                <a:lnTo>
                  <a:pt x="1899" y="14290"/>
                </a:lnTo>
                <a:lnTo>
                  <a:pt x="1742" y="14177"/>
                </a:lnTo>
                <a:lnTo>
                  <a:pt x="1597" y="14017"/>
                </a:lnTo>
                <a:lnTo>
                  <a:pt x="1494" y="13849"/>
                </a:lnTo>
                <a:lnTo>
                  <a:pt x="1426" y="13689"/>
                </a:lnTo>
                <a:lnTo>
                  <a:pt x="1389" y="13512"/>
                </a:lnTo>
                <a:lnTo>
                  <a:pt x="1373" y="13328"/>
                </a:lnTo>
                <a:lnTo>
                  <a:pt x="1383" y="13144"/>
                </a:lnTo>
                <a:lnTo>
                  <a:pt x="1406" y="13040"/>
                </a:lnTo>
                <a:lnTo>
                  <a:pt x="1290" y="12985"/>
                </a:lnTo>
                <a:lnTo>
                  <a:pt x="987" y="12815"/>
                </a:lnTo>
                <a:lnTo>
                  <a:pt x="737" y="12614"/>
                </a:lnTo>
                <a:lnTo>
                  <a:pt x="520" y="12390"/>
                </a:lnTo>
                <a:lnTo>
                  <a:pt x="337" y="12130"/>
                </a:lnTo>
                <a:lnTo>
                  <a:pt x="184" y="11858"/>
                </a:lnTo>
                <a:lnTo>
                  <a:pt x="80" y="11567"/>
                </a:lnTo>
                <a:lnTo>
                  <a:pt x="15" y="11254"/>
                </a:lnTo>
                <a:lnTo>
                  <a:pt x="0" y="10941"/>
                </a:lnTo>
                <a:lnTo>
                  <a:pt x="15" y="10688"/>
                </a:lnTo>
                <a:lnTo>
                  <a:pt x="61" y="10442"/>
                </a:lnTo>
                <a:lnTo>
                  <a:pt x="137" y="10199"/>
                </a:lnTo>
                <a:lnTo>
                  <a:pt x="231" y="9966"/>
                </a:lnTo>
                <a:lnTo>
                  <a:pt x="350" y="9734"/>
                </a:lnTo>
                <a:lnTo>
                  <a:pt x="506" y="9530"/>
                </a:lnTo>
                <a:lnTo>
                  <a:pt x="676" y="9350"/>
                </a:lnTo>
                <a:lnTo>
                  <a:pt x="886" y="9186"/>
                </a:lnTo>
                <a:lnTo>
                  <a:pt x="1126" y="9057"/>
                </a:lnTo>
                <a:lnTo>
                  <a:pt x="1379" y="8949"/>
                </a:lnTo>
                <a:lnTo>
                  <a:pt x="1638" y="8895"/>
                </a:lnTo>
                <a:lnTo>
                  <a:pt x="1914" y="8871"/>
                </a:lnTo>
                <a:lnTo>
                  <a:pt x="2177" y="8902"/>
                </a:lnTo>
                <a:lnTo>
                  <a:pt x="2437" y="8964"/>
                </a:lnTo>
                <a:lnTo>
                  <a:pt x="2698" y="9071"/>
                </a:lnTo>
                <a:lnTo>
                  <a:pt x="2908" y="9203"/>
                </a:lnTo>
                <a:lnTo>
                  <a:pt x="3091" y="9361"/>
                </a:lnTo>
                <a:lnTo>
                  <a:pt x="3248" y="9550"/>
                </a:lnTo>
                <a:lnTo>
                  <a:pt x="3367" y="9755"/>
                </a:lnTo>
                <a:lnTo>
                  <a:pt x="3435" y="9936"/>
                </a:lnTo>
                <a:lnTo>
                  <a:pt x="3525" y="9964"/>
                </a:lnTo>
                <a:lnTo>
                  <a:pt x="3644" y="10047"/>
                </a:lnTo>
                <a:lnTo>
                  <a:pt x="3735" y="10141"/>
                </a:lnTo>
                <a:lnTo>
                  <a:pt x="3809" y="10276"/>
                </a:lnTo>
                <a:lnTo>
                  <a:pt x="3850" y="10416"/>
                </a:lnTo>
                <a:lnTo>
                  <a:pt x="3854" y="10571"/>
                </a:lnTo>
                <a:lnTo>
                  <a:pt x="3826" y="10725"/>
                </a:lnTo>
                <a:lnTo>
                  <a:pt x="3760" y="10855"/>
                </a:lnTo>
                <a:lnTo>
                  <a:pt x="3680" y="10937"/>
                </a:lnTo>
                <a:lnTo>
                  <a:pt x="3588" y="10996"/>
                </a:lnTo>
                <a:lnTo>
                  <a:pt x="3486" y="11041"/>
                </a:lnTo>
                <a:lnTo>
                  <a:pt x="3374" y="11050"/>
                </a:lnTo>
                <a:lnTo>
                  <a:pt x="3336" y="11040"/>
                </a:lnTo>
                <a:lnTo>
                  <a:pt x="3301" y="11108"/>
                </a:lnTo>
                <a:lnTo>
                  <a:pt x="3189" y="11265"/>
                </a:lnTo>
                <a:lnTo>
                  <a:pt x="3064" y="11399"/>
                </a:lnTo>
                <a:lnTo>
                  <a:pt x="2910" y="11519"/>
                </a:lnTo>
                <a:lnTo>
                  <a:pt x="2750" y="11613"/>
                </a:lnTo>
                <a:lnTo>
                  <a:pt x="2577" y="11683"/>
                </a:lnTo>
                <a:lnTo>
                  <a:pt x="2533" y="11690"/>
                </a:lnTo>
                <a:lnTo>
                  <a:pt x="2656" y="11826"/>
                </a:lnTo>
                <a:lnTo>
                  <a:pt x="2822" y="11953"/>
                </a:lnTo>
                <a:lnTo>
                  <a:pt x="3015" y="12049"/>
                </a:lnTo>
                <a:lnTo>
                  <a:pt x="3213" y="12127"/>
                </a:lnTo>
                <a:lnTo>
                  <a:pt x="3281" y="12142"/>
                </a:lnTo>
                <a:lnTo>
                  <a:pt x="3281" y="12138"/>
                </a:lnTo>
                <a:lnTo>
                  <a:pt x="3298" y="12099"/>
                </a:lnTo>
                <a:lnTo>
                  <a:pt x="3286" y="12144"/>
                </a:lnTo>
                <a:lnTo>
                  <a:pt x="3432" y="12178"/>
                </a:lnTo>
                <a:lnTo>
                  <a:pt x="3601" y="12192"/>
                </a:lnTo>
                <a:lnTo>
                  <a:pt x="3602" y="12190"/>
                </a:lnTo>
                <a:lnTo>
                  <a:pt x="3602" y="12192"/>
                </a:lnTo>
                <a:lnTo>
                  <a:pt x="3652" y="12197"/>
                </a:lnTo>
                <a:lnTo>
                  <a:pt x="3946" y="12178"/>
                </a:lnTo>
                <a:lnTo>
                  <a:pt x="4185" y="12123"/>
                </a:lnTo>
                <a:lnTo>
                  <a:pt x="4162" y="12042"/>
                </a:lnTo>
                <a:lnTo>
                  <a:pt x="4106" y="11937"/>
                </a:lnTo>
                <a:lnTo>
                  <a:pt x="4019" y="11850"/>
                </a:lnTo>
                <a:lnTo>
                  <a:pt x="3916" y="11803"/>
                </a:lnTo>
                <a:lnTo>
                  <a:pt x="3794" y="11778"/>
                </a:lnTo>
                <a:lnTo>
                  <a:pt x="3682" y="11787"/>
                </a:lnTo>
                <a:lnTo>
                  <a:pt x="3564" y="11820"/>
                </a:lnTo>
                <a:lnTo>
                  <a:pt x="3465" y="11878"/>
                </a:lnTo>
                <a:lnTo>
                  <a:pt x="3377" y="11970"/>
                </a:lnTo>
                <a:lnTo>
                  <a:pt x="3308" y="12075"/>
                </a:lnTo>
                <a:lnTo>
                  <a:pt x="3331" y="12022"/>
                </a:lnTo>
                <a:lnTo>
                  <a:pt x="3401" y="11925"/>
                </a:lnTo>
                <a:lnTo>
                  <a:pt x="3493" y="11846"/>
                </a:lnTo>
                <a:lnTo>
                  <a:pt x="3598" y="11790"/>
                </a:lnTo>
                <a:lnTo>
                  <a:pt x="3714" y="11763"/>
                </a:lnTo>
                <a:lnTo>
                  <a:pt x="3842" y="11765"/>
                </a:lnTo>
                <a:lnTo>
                  <a:pt x="3967" y="11804"/>
                </a:lnTo>
                <a:lnTo>
                  <a:pt x="4064" y="11874"/>
                </a:lnTo>
                <a:lnTo>
                  <a:pt x="4145" y="11960"/>
                </a:lnTo>
                <a:lnTo>
                  <a:pt x="4192" y="12075"/>
                </a:lnTo>
                <a:lnTo>
                  <a:pt x="4193" y="12121"/>
                </a:lnTo>
                <a:lnTo>
                  <a:pt x="4220" y="12115"/>
                </a:lnTo>
                <a:lnTo>
                  <a:pt x="4485" y="12011"/>
                </a:lnTo>
                <a:lnTo>
                  <a:pt x="4724" y="11861"/>
                </a:lnTo>
                <a:lnTo>
                  <a:pt x="4951" y="11683"/>
                </a:lnTo>
                <a:lnTo>
                  <a:pt x="5138" y="11462"/>
                </a:lnTo>
                <a:lnTo>
                  <a:pt x="5263" y="11254"/>
                </a:lnTo>
                <a:lnTo>
                  <a:pt x="5182" y="11319"/>
                </a:lnTo>
                <a:lnTo>
                  <a:pt x="5025" y="11400"/>
                </a:lnTo>
                <a:lnTo>
                  <a:pt x="4850" y="11457"/>
                </a:lnTo>
                <a:lnTo>
                  <a:pt x="4665" y="11473"/>
                </a:lnTo>
                <a:lnTo>
                  <a:pt x="4478" y="11449"/>
                </a:lnTo>
                <a:lnTo>
                  <a:pt x="4346" y="11415"/>
                </a:lnTo>
                <a:lnTo>
                  <a:pt x="4223" y="11369"/>
                </a:lnTo>
                <a:lnTo>
                  <a:pt x="4108" y="11294"/>
                </a:lnTo>
                <a:lnTo>
                  <a:pt x="4009" y="11204"/>
                </a:lnTo>
                <a:lnTo>
                  <a:pt x="3932" y="11081"/>
                </a:lnTo>
                <a:lnTo>
                  <a:pt x="3874" y="10937"/>
                </a:lnTo>
                <a:lnTo>
                  <a:pt x="3854" y="10790"/>
                </a:lnTo>
                <a:lnTo>
                  <a:pt x="3856" y="10759"/>
                </a:lnTo>
                <a:lnTo>
                  <a:pt x="3866" y="10844"/>
                </a:lnTo>
                <a:lnTo>
                  <a:pt x="3909" y="10997"/>
                </a:lnTo>
                <a:lnTo>
                  <a:pt x="3984" y="11126"/>
                </a:lnTo>
                <a:lnTo>
                  <a:pt x="4087" y="11250"/>
                </a:lnTo>
                <a:lnTo>
                  <a:pt x="4205" y="11339"/>
                </a:lnTo>
                <a:lnTo>
                  <a:pt x="4343" y="11401"/>
                </a:lnTo>
                <a:lnTo>
                  <a:pt x="4494" y="11440"/>
                </a:lnTo>
                <a:lnTo>
                  <a:pt x="4656" y="11458"/>
                </a:lnTo>
                <a:lnTo>
                  <a:pt x="4848" y="11437"/>
                </a:lnTo>
                <a:lnTo>
                  <a:pt x="5022" y="11386"/>
                </a:lnTo>
                <a:lnTo>
                  <a:pt x="5185" y="11307"/>
                </a:lnTo>
                <a:lnTo>
                  <a:pt x="5271" y="11241"/>
                </a:lnTo>
                <a:lnTo>
                  <a:pt x="5285" y="11218"/>
                </a:lnTo>
                <a:lnTo>
                  <a:pt x="5284" y="11224"/>
                </a:lnTo>
                <a:lnTo>
                  <a:pt x="5281" y="11234"/>
                </a:lnTo>
                <a:lnTo>
                  <a:pt x="5296" y="11223"/>
                </a:lnTo>
                <a:lnTo>
                  <a:pt x="5379" y="11081"/>
                </a:lnTo>
                <a:lnTo>
                  <a:pt x="5460" y="10952"/>
                </a:lnTo>
                <a:lnTo>
                  <a:pt x="5376" y="10997"/>
                </a:lnTo>
                <a:lnTo>
                  <a:pt x="5255" y="11017"/>
                </a:lnTo>
                <a:lnTo>
                  <a:pt x="5149" y="11002"/>
                </a:lnTo>
                <a:lnTo>
                  <a:pt x="5037" y="10966"/>
                </a:lnTo>
                <a:lnTo>
                  <a:pt x="4950" y="10904"/>
                </a:lnTo>
                <a:lnTo>
                  <a:pt x="4903" y="10815"/>
                </a:lnTo>
                <a:lnTo>
                  <a:pt x="4897" y="10797"/>
                </a:lnTo>
                <a:lnTo>
                  <a:pt x="4949" y="10885"/>
                </a:lnTo>
                <a:lnTo>
                  <a:pt x="5029" y="10944"/>
                </a:lnTo>
                <a:lnTo>
                  <a:pt x="5127" y="10989"/>
                </a:lnTo>
                <a:lnTo>
                  <a:pt x="5231" y="11010"/>
                </a:lnTo>
                <a:lnTo>
                  <a:pt x="5332" y="10992"/>
                </a:lnTo>
                <a:lnTo>
                  <a:pt x="5455" y="10941"/>
                </a:lnTo>
                <a:lnTo>
                  <a:pt x="5475" y="10928"/>
                </a:lnTo>
                <a:lnTo>
                  <a:pt x="5590" y="10745"/>
                </a:lnTo>
                <a:lnTo>
                  <a:pt x="5816" y="10399"/>
                </a:lnTo>
                <a:lnTo>
                  <a:pt x="6056" y="10050"/>
                </a:lnTo>
                <a:lnTo>
                  <a:pt x="6117" y="9959"/>
                </a:lnTo>
                <a:lnTo>
                  <a:pt x="5978" y="10075"/>
                </a:lnTo>
                <a:lnTo>
                  <a:pt x="5778" y="10202"/>
                </a:lnTo>
                <a:lnTo>
                  <a:pt x="5562" y="10287"/>
                </a:lnTo>
                <a:lnTo>
                  <a:pt x="5329" y="10342"/>
                </a:lnTo>
                <a:lnTo>
                  <a:pt x="5216" y="10356"/>
                </a:lnTo>
                <a:lnTo>
                  <a:pt x="5268" y="10377"/>
                </a:lnTo>
                <a:lnTo>
                  <a:pt x="5342" y="10441"/>
                </a:lnTo>
                <a:lnTo>
                  <a:pt x="5381" y="10535"/>
                </a:lnTo>
                <a:lnTo>
                  <a:pt x="5374" y="10636"/>
                </a:lnTo>
                <a:lnTo>
                  <a:pt x="5351" y="10701"/>
                </a:lnTo>
                <a:lnTo>
                  <a:pt x="5295" y="10764"/>
                </a:lnTo>
                <a:lnTo>
                  <a:pt x="5224" y="10790"/>
                </a:lnTo>
                <a:lnTo>
                  <a:pt x="5140" y="10793"/>
                </a:lnTo>
                <a:lnTo>
                  <a:pt x="5066" y="10755"/>
                </a:lnTo>
                <a:lnTo>
                  <a:pt x="5020" y="10685"/>
                </a:lnTo>
                <a:lnTo>
                  <a:pt x="5015" y="10606"/>
                </a:lnTo>
                <a:lnTo>
                  <a:pt x="5029" y="10578"/>
                </a:lnTo>
                <a:lnTo>
                  <a:pt x="5023" y="10602"/>
                </a:lnTo>
                <a:lnTo>
                  <a:pt x="5028" y="10680"/>
                </a:lnTo>
                <a:lnTo>
                  <a:pt x="5071" y="10737"/>
                </a:lnTo>
                <a:lnTo>
                  <a:pt x="5144" y="10775"/>
                </a:lnTo>
                <a:lnTo>
                  <a:pt x="5221" y="10776"/>
                </a:lnTo>
                <a:lnTo>
                  <a:pt x="5287" y="10748"/>
                </a:lnTo>
                <a:lnTo>
                  <a:pt x="5339" y="10698"/>
                </a:lnTo>
                <a:lnTo>
                  <a:pt x="5368" y="10635"/>
                </a:lnTo>
                <a:lnTo>
                  <a:pt x="5369" y="10532"/>
                </a:lnTo>
                <a:lnTo>
                  <a:pt x="5332" y="10452"/>
                </a:lnTo>
                <a:lnTo>
                  <a:pt x="5265" y="10389"/>
                </a:lnTo>
                <a:lnTo>
                  <a:pt x="5194" y="10359"/>
                </a:lnTo>
                <a:lnTo>
                  <a:pt x="5083" y="10373"/>
                </a:lnTo>
                <a:lnTo>
                  <a:pt x="5030" y="10369"/>
                </a:lnTo>
                <a:lnTo>
                  <a:pt x="4947" y="10402"/>
                </a:lnTo>
                <a:lnTo>
                  <a:pt x="4861" y="10482"/>
                </a:lnTo>
                <a:lnTo>
                  <a:pt x="4827" y="10589"/>
                </a:lnTo>
                <a:lnTo>
                  <a:pt x="4821" y="10710"/>
                </a:lnTo>
                <a:lnTo>
                  <a:pt x="4841" y="10805"/>
                </a:lnTo>
                <a:lnTo>
                  <a:pt x="4884" y="10887"/>
                </a:lnTo>
                <a:lnTo>
                  <a:pt x="4928" y="10937"/>
                </a:lnTo>
                <a:lnTo>
                  <a:pt x="4981" y="10983"/>
                </a:lnTo>
                <a:lnTo>
                  <a:pt x="5030" y="11015"/>
                </a:lnTo>
                <a:lnTo>
                  <a:pt x="5048" y="11023"/>
                </a:lnTo>
                <a:lnTo>
                  <a:pt x="5000" y="11007"/>
                </a:lnTo>
                <a:lnTo>
                  <a:pt x="4910" y="10932"/>
                </a:lnTo>
                <a:lnTo>
                  <a:pt x="4847" y="10832"/>
                </a:lnTo>
                <a:lnTo>
                  <a:pt x="4807" y="10712"/>
                </a:lnTo>
                <a:lnTo>
                  <a:pt x="4809" y="10584"/>
                </a:lnTo>
                <a:lnTo>
                  <a:pt x="4839" y="10496"/>
                </a:lnTo>
                <a:lnTo>
                  <a:pt x="4904" y="10416"/>
                </a:lnTo>
                <a:lnTo>
                  <a:pt x="4977" y="10365"/>
                </a:lnTo>
                <a:lnTo>
                  <a:pt x="4869" y="10356"/>
                </a:lnTo>
                <a:lnTo>
                  <a:pt x="4688" y="10324"/>
                </a:lnTo>
                <a:lnTo>
                  <a:pt x="4725" y="10389"/>
                </a:lnTo>
                <a:lnTo>
                  <a:pt x="4754" y="10499"/>
                </a:lnTo>
                <a:lnTo>
                  <a:pt x="4750" y="10547"/>
                </a:lnTo>
                <a:lnTo>
                  <a:pt x="4733" y="10455"/>
                </a:lnTo>
                <a:lnTo>
                  <a:pt x="4700" y="10363"/>
                </a:lnTo>
                <a:lnTo>
                  <a:pt x="4663" y="10320"/>
                </a:lnTo>
                <a:lnTo>
                  <a:pt x="4654" y="10318"/>
                </a:lnTo>
                <a:lnTo>
                  <a:pt x="4442" y="10243"/>
                </a:lnTo>
                <a:lnTo>
                  <a:pt x="4326" y="10194"/>
                </a:lnTo>
                <a:lnTo>
                  <a:pt x="4294" y="10192"/>
                </a:lnTo>
                <a:lnTo>
                  <a:pt x="4164" y="10222"/>
                </a:lnTo>
                <a:lnTo>
                  <a:pt x="4049" y="10294"/>
                </a:lnTo>
                <a:lnTo>
                  <a:pt x="3968" y="10382"/>
                </a:lnTo>
                <a:lnTo>
                  <a:pt x="3923" y="10458"/>
                </a:lnTo>
                <a:lnTo>
                  <a:pt x="3963" y="10375"/>
                </a:lnTo>
                <a:lnTo>
                  <a:pt x="4055" y="10270"/>
                </a:lnTo>
                <a:lnTo>
                  <a:pt x="4174" y="10211"/>
                </a:lnTo>
                <a:lnTo>
                  <a:pt x="4276" y="10187"/>
                </a:lnTo>
                <a:lnTo>
                  <a:pt x="4300" y="10183"/>
                </a:lnTo>
                <a:lnTo>
                  <a:pt x="4245" y="10159"/>
                </a:lnTo>
                <a:lnTo>
                  <a:pt x="4072" y="10037"/>
                </a:lnTo>
                <a:lnTo>
                  <a:pt x="3909" y="9897"/>
                </a:lnTo>
                <a:lnTo>
                  <a:pt x="3778" y="9734"/>
                </a:lnTo>
                <a:lnTo>
                  <a:pt x="3671" y="9552"/>
                </a:lnTo>
                <a:lnTo>
                  <a:pt x="3601" y="9353"/>
                </a:lnTo>
                <a:lnTo>
                  <a:pt x="3559" y="9124"/>
                </a:lnTo>
                <a:lnTo>
                  <a:pt x="3558" y="9011"/>
                </a:lnTo>
                <a:lnTo>
                  <a:pt x="3419" y="8849"/>
                </a:lnTo>
                <a:lnTo>
                  <a:pt x="3272" y="8624"/>
                </a:lnTo>
                <a:lnTo>
                  <a:pt x="3164" y="8376"/>
                </a:lnTo>
                <a:lnTo>
                  <a:pt x="3091" y="8113"/>
                </a:lnTo>
                <a:lnTo>
                  <a:pt x="3062" y="7880"/>
                </a:lnTo>
                <a:lnTo>
                  <a:pt x="3068" y="7637"/>
                </a:lnTo>
                <a:lnTo>
                  <a:pt x="3092" y="7399"/>
                </a:lnTo>
                <a:lnTo>
                  <a:pt x="3165" y="7174"/>
                </a:lnTo>
                <a:lnTo>
                  <a:pt x="3261" y="6955"/>
                </a:lnTo>
                <a:lnTo>
                  <a:pt x="3391" y="6751"/>
                </a:lnTo>
                <a:lnTo>
                  <a:pt x="3548" y="6573"/>
                </a:lnTo>
                <a:lnTo>
                  <a:pt x="3729" y="6422"/>
                </a:lnTo>
                <a:lnTo>
                  <a:pt x="3942" y="6298"/>
                </a:lnTo>
                <a:lnTo>
                  <a:pt x="4133" y="6206"/>
                </a:lnTo>
                <a:lnTo>
                  <a:pt x="4340" y="6152"/>
                </a:lnTo>
                <a:lnTo>
                  <a:pt x="4565" y="6127"/>
                </a:lnTo>
                <a:lnTo>
                  <a:pt x="4801" y="6137"/>
                </a:lnTo>
                <a:lnTo>
                  <a:pt x="5031" y="6192"/>
                </a:lnTo>
                <a:lnTo>
                  <a:pt x="5214" y="6253"/>
                </a:lnTo>
                <a:lnTo>
                  <a:pt x="5384" y="6342"/>
                </a:lnTo>
                <a:lnTo>
                  <a:pt x="5489" y="6422"/>
                </a:lnTo>
                <a:lnTo>
                  <a:pt x="5510" y="6350"/>
                </a:lnTo>
                <a:lnTo>
                  <a:pt x="5612" y="6158"/>
                </a:lnTo>
                <a:lnTo>
                  <a:pt x="5727" y="6014"/>
                </a:lnTo>
                <a:lnTo>
                  <a:pt x="5872" y="5879"/>
                </a:lnTo>
                <a:lnTo>
                  <a:pt x="6032" y="5786"/>
                </a:lnTo>
                <a:lnTo>
                  <a:pt x="6216" y="5719"/>
                </a:lnTo>
                <a:lnTo>
                  <a:pt x="6398" y="5689"/>
                </a:lnTo>
                <a:lnTo>
                  <a:pt x="6582" y="5699"/>
                </a:lnTo>
                <a:lnTo>
                  <a:pt x="6766" y="5734"/>
                </a:lnTo>
                <a:lnTo>
                  <a:pt x="6933" y="5830"/>
                </a:lnTo>
                <a:lnTo>
                  <a:pt x="7054" y="5932"/>
                </a:lnTo>
                <a:lnTo>
                  <a:pt x="7137" y="6057"/>
                </a:lnTo>
                <a:lnTo>
                  <a:pt x="7204" y="6197"/>
                </a:lnTo>
                <a:lnTo>
                  <a:pt x="7230" y="6339"/>
                </a:lnTo>
                <a:lnTo>
                  <a:pt x="7241" y="6496"/>
                </a:lnTo>
                <a:lnTo>
                  <a:pt x="7219" y="6651"/>
                </a:lnTo>
                <a:lnTo>
                  <a:pt x="7218" y="6655"/>
                </a:lnTo>
                <a:lnTo>
                  <a:pt x="7281" y="6564"/>
                </a:lnTo>
                <a:lnTo>
                  <a:pt x="7398" y="6486"/>
                </a:lnTo>
                <a:lnTo>
                  <a:pt x="7527" y="6436"/>
                </a:lnTo>
                <a:lnTo>
                  <a:pt x="7670" y="6429"/>
                </a:lnTo>
                <a:lnTo>
                  <a:pt x="7705" y="6440"/>
                </a:lnTo>
                <a:lnTo>
                  <a:pt x="7704" y="6367"/>
                </a:lnTo>
                <a:lnTo>
                  <a:pt x="7683" y="6355"/>
                </a:lnTo>
                <a:lnTo>
                  <a:pt x="7556" y="6251"/>
                </a:lnTo>
                <a:lnTo>
                  <a:pt x="7467" y="6124"/>
                </a:lnTo>
                <a:lnTo>
                  <a:pt x="7398" y="5971"/>
                </a:lnTo>
                <a:lnTo>
                  <a:pt x="7348" y="5817"/>
                </a:lnTo>
                <a:lnTo>
                  <a:pt x="7347" y="5649"/>
                </a:lnTo>
                <a:lnTo>
                  <a:pt x="7378" y="5484"/>
                </a:lnTo>
                <a:lnTo>
                  <a:pt x="7445" y="5327"/>
                </a:lnTo>
                <a:lnTo>
                  <a:pt x="7540" y="5185"/>
                </a:lnTo>
                <a:lnTo>
                  <a:pt x="7656" y="5061"/>
                </a:lnTo>
                <a:lnTo>
                  <a:pt x="7802" y="4971"/>
                </a:lnTo>
                <a:lnTo>
                  <a:pt x="7952" y="4914"/>
                </a:lnTo>
                <a:lnTo>
                  <a:pt x="8120" y="4887"/>
                </a:lnTo>
                <a:lnTo>
                  <a:pt x="8284" y="4899"/>
                </a:lnTo>
                <a:lnTo>
                  <a:pt x="8441" y="4965"/>
                </a:lnTo>
                <a:lnTo>
                  <a:pt x="8566" y="5050"/>
                </a:lnTo>
                <a:lnTo>
                  <a:pt x="8658" y="5164"/>
                </a:lnTo>
                <a:lnTo>
                  <a:pt x="8725" y="5304"/>
                </a:lnTo>
                <a:lnTo>
                  <a:pt x="8750" y="5452"/>
                </a:lnTo>
                <a:lnTo>
                  <a:pt x="8738" y="5597"/>
                </a:lnTo>
                <a:lnTo>
                  <a:pt x="8693" y="5720"/>
                </a:lnTo>
                <a:lnTo>
                  <a:pt x="8620" y="5823"/>
                </a:lnTo>
                <a:lnTo>
                  <a:pt x="8521" y="5906"/>
                </a:lnTo>
                <a:lnTo>
                  <a:pt x="8416" y="5962"/>
                </a:lnTo>
                <a:lnTo>
                  <a:pt x="8327" y="5977"/>
                </a:lnTo>
                <a:lnTo>
                  <a:pt x="8329" y="5978"/>
                </a:lnTo>
                <a:lnTo>
                  <a:pt x="8379" y="6030"/>
                </a:lnTo>
                <a:lnTo>
                  <a:pt x="8425" y="6100"/>
                </a:lnTo>
                <a:lnTo>
                  <a:pt x="8446" y="6169"/>
                </a:lnTo>
                <a:lnTo>
                  <a:pt x="8428" y="6261"/>
                </a:lnTo>
                <a:lnTo>
                  <a:pt x="8401" y="6338"/>
                </a:lnTo>
                <a:lnTo>
                  <a:pt x="8348" y="6395"/>
                </a:lnTo>
                <a:lnTo>
                  <a:pt x="8320" y="6405"/>
                </a:lnTo>
                <a:lnTo>
                  <a:pt x="8386" y="6347"/>
                </a:lnTo>
                <a:lnTo>
                  <a:pt x="8420" y="6266"/>
                </a:lnTo>
                <a:lnTo>
                  <a:pt x="8435" y="6186"/>
                </a:lnTo>
                <a:lnTo>
                  <a:pt x="8413" y="6097"/>
                </a:lnTo>
                <a:lnTo>
                  <a:pt x="8355" y="6023"/>
                </a:lnTo>
                <a:lnTo>
                  <a:pt x="8301" y="5981"/>
                </a:lnTo>
                <a:lnTo>
                  <a:pt x="8296" y="5982"/>
                </a:lnTo>
                <a:lnTo>
                  <a:pt x="8243" y="5973"/>
                </a:lnTo>
                <a:lnTo>
                  <a:pt x="8285" y="5969"/>
                </a:lnTo>
                <a:lnTo>
                  <a:pt x="8281" y="5965"/>
                </a:lnTo>
                <a:lnTo>
                  <a:pt x="8188" y="5928"/>
                </a:lnTo>
                <a:lnTo>
                  <a:pt x="8094" y="5916"/>
                </a:lnTo>
                <a:lnTo>
                  <a:pt x="7993" y="5935"/>
                </a:lnTo>
                <a:lnTo>
                  <a:pt x="7894" y="5992"/>
                </a:lnTo>
                <a:lnTo>
                  <a:pt x="7841" y="6042"/>
                </a:lnTo>
                <a:lnTo>
                  <a:pt x="7842" y="6043"/>
                </a:lnTo>
                <a:lnTo>
                  <a:pt x="7951" y="6142"/>
                </a:lnTo>
                <a:lnTo>
                  <a:pt x="8077" y="6201"/>
                </a:lnTo>
                <a:lnTo>
                  <a:pt x="8104" y="6208"/>
                </a:lnTo>
                <a:lnTo>
                  <a:pt x="8110" y="6197"/>
                </a:lnTo>
                <a:lnTo>
                  <a:pt x="8115" y="6198"/>
                </a:lnTo>
                <a:lnTo>
                  <a:pt x="8110" y="6210"/>
                </a:lnTo>
                <a:lnTo>
                  <a:pt x="8203" y="6234"/>
                </a:lnTo>
                <a:lnTo>
                  <a:pt x="8107" y="6217"/>
                </a:lnTo>
                <a:lnTo>
                  <a:pt x="8087" y="6262"/>
                </a:lnTo>
                <a:lnTo>
                  <a:pt x="8097" y="6322"/>
                </a:lnTo>
                <a:lnTo>
                  <a:pt x="8134" y="6377"/>
                </a:lnTo>
                <a:lnTo>
                  <a:pt x="8182" y="6415"/>
                </a:lnTo>
                <a:lnTo>
                  <a:pt x="8251" y="6421"/>
                </a:lnTo>
                <a:lnTo>
                  <a:pt x="8316" y="6407"/>
                </a:lnTo>
                <a:lnTo>
                  <a:pt x="8269" y="6425"/>
                </a:lnTo>
                <a:lnTo>
                  <a:pt x="8192" y="6424"/>
                </a:lnTo>
                <a:lnTo>
                  <a:pt x="8131" y="6389"/>
                </a:lnTo>
                <a:lnTo>
                  <a:pt x="8080" y="6337"/>
                </a:lnTo>
                <a:lnTo>
                  <a:pt x="8073" y="6265"/>
                </a:lnTo>
                <a:lnTo>
                  <a:pt x="8100" y="6216"/>
                </a:lnTo>
                <a:lnTo>
                  <a:pt x="8044" y="6205"/>
                </a:lnTo>
                <a:lnTo>
                  <a:pt x="7901" y="6136"/>
                </a:lnTo>
                <a:lnTo>
                  <a:pt x="7823" y="6064"/>
                </a:lnTo>
                <a:lnTo>
                  <a:pt x="7791" y="6106"/>
                </a:lnTo>
                <a:lnTo>
                  <a:pt x="7809" y="6073"/>
                </a:lnTo>
                <a:lnTo>
                  <a:pt x="7820" y="6062"/>
                </a:lnTo>
                <a:lnTo>
                  <a:pt x="7782" y="6027"/>
                </a:lnTo>
                <a:lnTo>
                  <a:pt x="7696" y="5889"/>
                </a:lnTo>
                <a:lnTo>
                  <a:pt x="7645" y="5766"/>
                </a:lnTo>
                <a:lnTo>
                  <a:pt x="7622" y="5631"/>
                </a:lnTo>
                <a:lnTo>
                  <a:pt x="7631" y="5499"/>
                </a:lnTo>
                <a:lnTo>
                  <a:pt x="7663" y="5378"/>
                </a:lnTo>
                <a:lnTo>
                  <a:pt x="7732" y="5262"/>
                </a:lnTo>
                <a:lnTo>
                  <a:pt x="7825" y="5177"/>
                </a:lnTo>
                <a:lnTo>
                  <a:pt x="7932" y="5115"/>
                </a:lnTo>
                <a:lnTo>
                  <a:pt x="8048" y="5087"/>
                </a:lnTo>
                <a:lnTo>
                  <a:pt x="8163" y="5092"/>
                </a:lnTo>
                <a:lnTo>
                  <a:pt x="8277" y="5122"/>
                </a:lnTo>
                <a:lnTo>
                  <a:pt x="8361" y="5170"/>
                </a:lnTo>
                <a:lnTo>
                  <a:pt x="8437" y="5247"/>
                </a:lnTo>
                <a:lnTo>
                  <a:pt x="8490" y="5339"/>
                </a:lnTo>
                <a:lnTo>
                  <a:pt x="8519" y="5449"/>
                </a:lnTo>
                <a:lnTo>
                  <a:pt x="8516" y="5558"/>
                </a:lnTo>
                <a:lnTo>
                  <a:pt x="8497" y="5630"/>
                </a:lnTo>
                <a:lnTo>
                  <a:pt x="8459" y="5703"/>
                </a:lnTo>
                <a:lnTo>
                  <a:pt x="8384" y="5793"/>
                </a:lnTo>
                <a:lnTo>
                  <a:pt x="8291" y="5852"/>
                </a:lnTo>
                <a:lnTo>
                  <a:pt x="8193" y="5884"/>
                </a:lnTo>
                <a:lnTo>
                  <a:pt x="8088" y="5889"/>
                </a:lnTo>
                <a:lnTo>
                  <a:pt x="7983" y="5874"/>
                </a:lnTo>
                <a:lnTo>
                  <a:pt x="7890" y="5811"/>
                </a:lnTo>
                <a:lnTo>
                  <a:pt x="7850" y="5768"/>
                </a:lnTo>
                <a:lnTo>
                  <a:pt x="7817" y="5721"/>
                </a:lnTo>
                <a:lnTo>
                  <a:pt x="7794" y="5664"/>
                </a:lnTo>
                <a:lnTo>
                  <a:pt x="7796" y="5606"/>
                </a:lnTo>
                <a:lnTo>
                  <a:pt x="7807" y="5564"/>
                </a:lnTo>
                <a:lnTo>
                  <a:pt x="7845" y="5542"/>
                </a:lnTo>
                <a:lnTo>
                  <a:pt x="7875" y="5550"/>
                </a:lnTo>
                <a:lnTo>
                  <a:pt x="7885" y="5585"/>
                </a:lnTo>
                <a:lnTo>
                  <a:pt x="7898" y="5633"/>
                </a:lnTo>
                <a:lnTo>
                  <a:pt x="7908" y="5694"/>
                </a:lnTo>
                <a:lnTo>
                  <a:pt x="7932" y="5751"/>
                </a:lnTo>
                <a:lnTo>
                  <a:pt x="7978" y="5796"/>
                </a:lnTo>
                <a:lnTo>
                  <a:pt x="8050" y="5840"/>
                </a:lnTo>
                <a:lnTo>
                  <a:pt x="8176" y="5848"/>
                </a:lnTo>
                <a:lnTo>
                  <a:pt x="8291" y="5827"/>
                </a:lnTo>
                <a:lnTo>
                  <a:pt x="8392" y="5763"/>
                </a:lnTo>
                <a:lnTo>
                  <a:pt x="8464" y="5660"/>
                </a:lnTo>
                <a:lnTo>
                  <a:pt x="8465" y="5654"/>
                </a:lnTo>
                <a:lnTo>
                  <a:pt x="8478" y="5631"/>
                </a:lnTo>
                <a:lnTo>
                  <a:pt x="8505" y="5529"/>
                </a:lnTo>
                <a:lnTo>
                  <a:pt x="8500" y="5425"/>
                </a:lnTo>
                <a:lnTo>
                  <a:pt x="8474" y="5328"/>
                </a:lnTo>
                <a:lnTo>
                  <a:pt x="8413" y="5241"/>
                </a:lnTo>
                <a:lnTo>
                  <a:pt x="8328" y="5174"/>
                </a:lnTo>
                <a:lnTo>
                  <a:pt x="8224" y="5127"/>
                </a:lnTo>
                <a:lnTo>
                  <a:pt x="8121" y="5106"/>
                </a:lnTo>
                <a:lnTo>
                  <a:pt x="8007" y="5122"/>
                </a:lnTo>
                <a:lnTo>
                  <a:pt x="7897" y="5150"/>
                </a:lnTo>
                <a:lnTo>
                  <a:pt x="7802" y="5216"/>
                </a:lnTo>
                <a:lnTo>
                  <a:pt x="7718" y="5316"/>
                </a:lnTo>
                <a:lnTo>
                  <a:pt x="7661" y="5436"/>
                </a:lnTo>
                <a:lnTo>
                  <a:pt x="7640" y="5565"/>
                </a:lnTo>
                <a:lnTo>
                  <a:pt x="7643" y="5701"/>
                </a:lnTo>
                <a:lnTo>
                  <a:pt x="7680" y="5827"/>
                </a:lnTo>
                <a:lnTo>
                  <a:pt x="7745" y="5947"/>
                </a:lnTo>
                <a:lnTo>
                  <a:pt x="7840" y="6041"/>
                </a:lnTo>
                <a:lnTo>
                  <a:pt x="7844" y="6037"/>
                </a:lnTo>
                <a:lnTo>
                  <a:pt x="7906" y="5970"/>
                </a:lnTo>
                <a:lnTo>
                  <a:pt x="7994" y="5929"/>
                </a:lnTo>
                <a:lnTo>
                  <a:pt x="8096" y="5910"/>
                </a:lnTo>
                <a:lnTo>
                  <a:pt x="8179" y="5913"/>
                </a:lnTo>
                <a:lnTo>
                  <a:pt x="8257" y="5933"/>
                </a:lnTo>
                <a:lnTo>
                  <a:pt x="8309" y="5966"/>
                </a:lnTo>
                <a:lnTo>
                  <a:pt x="8359" y="5960"/>
                </a:lnTo>
                <a:lnTo>
                  <a:pt x="8471" y="5925"/>
                </a:lnTo>
                <a:lnTo>
                  <a:pt x="8561" y="5852"/>
                </a:lnTo>
                <a:lnTo>
                  <a:pt x="8648" y="5766"/>
                </a:lnTo>
                <a:lnTo>
                  <a:pt x="8695" y="5662"/>
                </a:lnTo>
                <a:lnTo>
                  <a:pt x="8731" y="5524"/>
                </a:lnTo>
                <a:lnTo>
                  <a:pt x="8728" y="5388"/>
                </a:lnTo>
                <a:lnTo>
                  <a:pt x="8688" y="5249"/>
                </a:lnTo>
                <a:lnTo>
                  <a:pt x="8611" y="5126"/>
                </a:lnTo>
                <a:lnTo>
                  <a:pt x="8506" y="5034"/>
                </a:lnTo>
                <a:lnTo>
                  <a:pt x="8397" y="4960"/>
                </a:lnTo>
                <a:lnTo>
                  <a:pt x="8260" y="4918"/>
                </a:lnTo>
                <a:lnTo>
                  <a:pt x="8127" y="4909"/>
                </a:lnTo>
                <a:lnTo>
                  <a:pt x="7987" y="4930"/>
                </a:lnTo>
                <a:lnTo>
                  <a:pt x="7860" y="4973"/>
                </a:lnTo>
                <a:lnTo>
                  <a:pt x="7741" y="5032"/>
                </a:lnTo>
                <a:lnTo>
                  <a:pt x="7616" y="5141"/>
                </a:lnTo>
                <a:lnTo>
                  <a:pt x="7512" y="5268"/>
                </a:lnTo>
                <a:lnTo>
                  <a:pt x="7441" y="5416"/>
                </a:lnTo>
                <a:lnTo>
                  <a:pt x="7406" y="5574"/>
                </a:lnTo>
                <a:lnTo>
                  <a:pt x="7396" y="5733"/>
                </a:lnTo>
                <a:lnTo>
                  <a:pt x="7429" y="5902"/>
                </a:lnTo>
                <a:lnTo>
                  <a:pt x="7492" y="6054"/>
                </a:lnTo>
                <a:lnTo>
                  <a:pt x="7572" y="6191"/>
                </a:lnTo>
                <a:lnTo>
                  <a:pt x="7694" y="6313"/>
                </a:lnTo>
                <a:lnTo>
                  <a:pt x="7703" y="6319"/>
                </a:lnTo>
                <a:lnTo>
                  <a:pt x="7703" y="6302"/>
                </a:lnTo>
                <a:lnTo>
                  <a:pt x="7746" y="6166"/>
                </a:lnTo>
                <a:lnTo>
                  <a:pt x="7791" y="6106"/>
                </a:lnTo>
                <a:lnTo>
                  <a:pt x="7758" y="6169"/>
                </a:lnTo>
                <a:lnTo>
                  <a:pt x="7717" y="6274"/>
                </a:lnTo>
                <a:lnTo>
                  <a:pt x="7713" y="6326"/>
                </a:lnTo>
                <a:lnTo>
                  <a:pt x="7830" y="6406"/>
                </a:lnTo>
                <a:lnTo>
                  <a:pt x="7983" y="6460"/>
                </a:lnTo>
                <a:lnTo>
                  <a:pt x="8149" y="6490"/>
                </a:lnTo>
                <a:lnTo>
                  <a:pt x="8330" y="6486"/>
                </a:lnTo>
                <a:lnTo>
                  <a:pt x="8504" y="6461"/>
                </a:lnTo>
                <a:lnTo>
                  <a:pt x="8671" y="6415"/>
                </a:lnTo>
                <a:lnTo>
                  <a:pt x="8837" y="6343"/>
                </a:lnTo>
                <a:lnTo>
                  <a:pt x="8997" y="6250"/>
                </a:lnTo>
                <a:lnTo>
                  <a:pt x="9149" y="6136"/>
                </a:lnTo>
                <a:lnTo>
                  <a:pt x="9293" y="6006"/>
                </a:lnTo>
                <a:lnTo>
                  <a:pt x="9436" y="5877"/>
                </a:lnTo>
                <a:lnTo>
                  <a:pt x="9572" y="5726"/>
                </a:lnTo>
                <a:lnTo>
                  <a:pt x="9579" y="5719"/>
                </a:lnTo>
                <a:lnTo>
                  <a:pt x="9566" y="5724"/>
                </a:lnTo>
                <a:lnTo>
                  <a:pt x="9442" y="5756"/>
                </a:lnTo>
                <a:lnTo>
                  <a:pt x="9335" y="5747"/>
                </a:lnTo>
                <a:lnTo>
                  <a:pt x="9237" y="5702"/>
                </a:lnTo>
                <a:lnTo>
                  <a:pt x="9151" y="5615"/>
                </a:lnTo>
                <a:lnTo>
                  <a:pt x="9113" y="5515"/>
                </a:lnTo>
                <a:lnTo>
                  <a:pt x="9123" y="5428"/>
                </a:lnTo>
                <a:lnTo>
                  <a:pt x="9152" y="5365"/>
                </a:lnTo>
                <a:lnTo>
                  <a:pt x="9208" y="5302"/>
                </a:lnTo>
                <a:lnTo>
                  <a:pt x="9264" y="5259"/>
                </a:lnTo>
                <a:lnTo>
                  <a:pt x="9270" y="5256"/>
                </a:lnTo>
                <a:lnTo>
                  <a:pt x="9288" y="5240"/>
                </a:lnTo>
                <a:lnTo>
                  <a:pt x="9310" y="5236"/>
                </a:lnTo>
                <a:lnTo>
                  <a:pt x="9323" y="5229"/>
                </a:lnTo>
                <a:lnTo>
                  <a:pt x="9373" y="5210"/>
                </a:lnTo>
                <a:lnTo>
                  <a:pt x="9393" y="5209"/>
                </a:lnTo>
                <a:lnTo>
                  <a:pt x="9349" y="5229"/>
                </a:lnTo>
                <a:lnTo>
                  <a:pt x="9362" y="5227"/>
                </a:lnTo>
                <a:lnTo>
                  <a:pt x="9432" y="5232"/>
                </a:lnTo>
                <a:lnTo>
                  <a:pt x="9488" y="5286"/>
                </a:lnTo>
                <a:lnTo>
                  <a:pt x="9525" y="5341"/>
                </a:lnTo>
                <a:lnTo>
                  <a:pt x="9519" y="5416"/>
                </a:lnTo>
                <a:lnTo>
                  <a:pt x="9511" y="5446"/>
                </a:lnTo>
                <a:lnTo>
                  <a:pt x="9489" y="5479"/>
                </a:lnTo>
                <a:lnTo>
                  <a:pt x="9459" y="5497"/>
                </a:lnTo>
                <a:lnTo>
                  <a:pt x="9431" y="5502"/>
                </a:lnTo>
                <a:lnTo>
                  <a:pt x="9397" y="5512"/>
                </a:lnTo>
                <a:lnTo>
                  <a:pt x="9361" y="5503"/>
                </a:lnTo>
                <a:lnTo>
                  <a:pt x="9340" y="5485"/>
                </a:lnTo>
                <a:lnTo>
                  <a:pt x="9325" y="5468"/>
                </a:lnTo>
                <a:lnTo>
                  <a:pt x="9311" y="5445"/>
                </a:lnTo>
                <a:lnTo>
                  <a:pt x="9300" y="5416"/>
                </a:lnTo>
                <a:lnTo>
                  <a:pt x="9306" y="5392"/>
                </a:lnTo>
                <a:lnTo>
                  <a:pt x="9309" y="5380"/>
                </a:lnTo>
                <a:lnTo>
                  <a:pt x="9328" y="5359"/>
                </a:lnTo>
                <a:lnTo>
                  <a:pt x="9341" y="5356"/>
                </a:lnTo>
                <a:lnTo>
                  <a:pt x="9364" y="5343"/>
                </a:lnTo>
                <a:lnTo>
                  <a:pt x="9376" y="5346"/>
                </a:lnTo>
                <a:lnTo>
                  <a:pt x="9400" y="5353"/>
                </a:lnTo>
                <a:lnTo>
                  <a:pt x="9423" y="5365"/>
                </a:lnTo>
                <a:lnTo>
                  <a:pt x="9430" y="5386"/>
                </a:lnTo>
                <a:lnTo>
                  <a:pt x="9433" y="5400"/>
                </a:lnTo>
                <a:lnTo>
                  <a:pt x="9428" y="5418"/>
                </a:lnTo>
                <a:lnTo>
                  <a:pt x="9432" y="5425"/>
                </a:lnTo>
                <a:lnTo>
                  <a:pt x="9444" y="5429"/>
                </a:lnTo>
                <a:lnTo>
                  <a:pt x="9452" y="5424"/>
                </a:lnTo>
                <a:lnTo>
                  <a:pt x="9478" y="5373"/>
                </a:lnTo>
                <a:lnTo>
                  <a:pt x="9473" y="5320"/>
                </a:lnTo>
                <a:lnTo>
                  <a:pt x="9433" y="5278"/>
                </a:lnTo>
                <a:lnTo>
                  <a:pt x="9397" y="5268"/>
                </a:lnTo>
                <a:lnTo>
                  <a:pt x="9366" y="5260"/>
                </a:lnTo>
                <a:lnTo>
                  <a:pt x="9333" y="5264"/>
                </a:lnTo>
                <a:lnTo>
                  <a:pt x="9268" y="5292"/>
                </a:lnTo>
                <a:lnTo>
                  <a:pt x="9244" y="5322"/>
                </a:lnTo>
                <a:lnTo>
                  <a:pt x="9222" y="5370"/>
                </a:lnTo>
                <a:lnTo>
                  <a:pt x="9216" y="5439"/>
                </a:lnTo>
                <a:lnTo>
                  <a:pt x="9226" y="5500"/>
                </a:lnTo>
                <a:lnTo>
                  <a:pt x="9262" y="5561"/>
                </a:lnTo>
                <a:lnTo>
                  <a:pt x="9322" y="5602"/>
                </a:lnTo>
                <a:lnTo>
                  <a:pt x="9394" y="5621"/>
                </a:lnTo>
                <a:lnTo>
                  <a:pt x="9486" y="5613"/>
                </a:lnTo>
                <a:lnTo>
                  <a:pt x="9600" y="5572"/>
                </a:lnTo>
                <a:lnTo>
                  <a:pt x="9729" y="5497"/>
                </a:lnTo>
                <a:lnTo>
                  <a:pt x="9871" y="5373"/>
                </a:lnTo>
                <a:lnTo>
                  <a:pt x="10031" y="5203"/>
                </a:lnTo>
                <a:lnTo>
                  <a:pt x="10240" y="4995"/>
                </a:lnTo>
                <a:lnTo>
                  <a:pt x="10445" y="4830"/>
                </a:lnTo>
                <a:lnTo>
                  <a:pt x="10632" y="4705"/>
                </a:lnTo>
                <a:lnTo>
                  <a:pt x="10815" y="4618"/>
                </a:lnTo>
                <a:lnTo>
                  <a:pt x="10993" y="4556"/>
                </a:lnTo>
                <a:lnTo>
                  <a:pt x="11166" y="4530"/>
                </a:lnTo>
                <a:lnTo>
                  <a:pt x="11333" y="4510"/>
                </a:lnTo>
                <a:lnTo>
                  <a:pt x="11497" y="4495"/>
                </a:lnTo>
                <a:lnTo>
                  <a:pt x="11639" y="4494"/>
                </a:lnTo>
                <a:lnTo>
                  <a:pt x="11790" y="4482"/>
                </a:lnTo>
                <a:lnTo>
                  <a:pt x="11934" y="4449"/>
                </a:lnTo>
                <a:lnTo>
                  <a:pt x="12078" y="4416"/>
                </a:lnTo>
                <a:lnTo>
                  <a:pt x="12240" y="4362"/>
                </a:lnTo>
                <a:lnTo>
                  <a:pt x="12411" y="4298"/>
                </a:lnTo>
                <a:lnTo>
                  <a:pt x="12596" y="4231"/>
                </a:lnTo>
                <a:lnTo>
                  <a:pt x="12781" y="4164"/>
                </a:lnTo>
                <a:lnTo>
                  <a:pt x="12969" y="4084"/>
                </a:lnTo>
                <a:lnTo>
                  <a:pt x="13148" y="4016"/>
                </a:lnTo>
                <a:lnTo>
                  <a:pt x="13322" y="3939"/>
                </a:lnTo>
                <a:lnTo>
                  <a:pt x="13481" y="3872"/>
                </a:lnTo>
                <a:lnTo>
                  <a:pt x="13613" y="3810"/>
                </a:lnTo>
                <a:lnTo>
                  <a:pt x="13735" y="3765"/>
                </a:lnTo>
                <a:lnTo>
                  <a:pt x="13824" y="3718"/>
                </a:lnTo>
                <a:lnTo>
                  <a:pt x="13882" y="3694"/>
                </a:lnTo>
                <a:lnTo>
                  <a:pt x="13903" y="3687"/>
                </a:lnTo>
                <a:lnTo>
                  <a:pt x="13763" y="3753"/>
                </a:lnTo>
                <a:lnTo>
                  <a:pt x="13609" y="3828"/>
                </a:lnTo>
                <a:lnTo>
                  <a:pt x="13434" y="3930"/>
                </a:lnTo>
                <a:lnTo>
                  <a:pt x="13242" y="4047"/>
                </a:lnTo>
                <a:lnTo>
                  <a:pt x="13043" y="4168"/>
                </a:lnTo>
                <a:lnTo>
                  <a:pt x="12829" y="4299"/>
                </a:lnTo>
                <a:lnTo>
                  <a:pt x="12616" y="4448"/>
                </a:lnTo>
                <a:lnTo>
                  <a:pt x="12392" y="4589"/>
                </a:lnTo>
                <a:lnTo>
                  <a:pt x="12172" y="4743"/>
                </a:lnTo>
                <a:lnTo>
                  <a:pt x="11959" y="4893"/>
                </a:lnTo>
                <a:lnTo>
                  <a:pt x="11740" y="5041"/>
                </a:lnTo>
                <a:lnTo>
                  <a:pt x="11534" y="5187"/>
                </a:lnTo>
                <a:lnTo>
                  <a:pt x="11336" y="5328"/>
                </a:lnTo>
                <a:lnTo>
                  <a:pt x="11152" y="5466"/>
                </a:lnTo>
                <a:lnTo>
                  <a:pt x="10986" y="5583"/>
                </a:lnTo>
                <a:lnTo>
                  <a:pt x="10828" y="5696"/>
                </a:lnTo>
                <a:lnTo>
                  <a:pt x="10702" y="5785"/>
                </a:lnTo>
                <a:lnTo>
                  <a:pt x="10596" y="5866"/>
                </a:lnTo>
                <a:lnTo>
                  <a:pt x="10517" y="5923"/>
                </a:lnTo>
                <a:lnTo>
                  <a:pt x="10475" y="5963"/>
                </a:lnTo>
                <a:lnTo>
                  <a:pt x="10452" y="5976"/>
                </a:lnTo>
                <a:lnTo>
                  <a:pt x="10225" y="6226"/>
                </a:lnTo>
                <a:lnTo>
                  <a:pt x="10034" y="6465"/>
                </a:lnTo>
                <a:lnTo>
                  <a:pt x="9880" y="6682"/>
                </a:lnTo>
                <a:lnTo>
                  <a:pt x="9756" y="6887"/>
                </a:lnTo>
                <a:lnTo>
                  <a:pt x="9657" y="7067"/>
                </a:lnTo>
                <a:lnTo>
                  <a:pt x="9587" y="7235"/>
                </a:lnTo>
                <a:lnTo>
                  <a:pt x="9546" y="7391"/>
                </a:lnTo>
                <a:lnTo>
                  <a:pt x="9541" y="7430"/>
                </a:lnTo>
                <a:lnTo>
                  <a:pt x="9777" y="7098"/>
                </a:lnTo>
                <a:lnTo>
                  <a:pt x="10116" y="6666"/>
                </a:lnTo>
                <a:lnTo>
                  <a:pt x="10512" y="6237"/>
                </a:lnTo>
                <a:lnTo>
                  <a:pt x="10956" y="5794"/>
                </a:lnTo>
                <a:lnTo>
                  <a:pt x="11597" y="5313"/>
                </a:lnTo>
                <a:lnTo>
                  <a:pt x="11109" y="5750"/>
                </a:lnTo>
                <a:lnTo>
                  <a:pt x="10673" y="6189"/>
                </a:lnTo>
                <a:lnTo>
                  <a:pt x="10287" y="6628"/>
                </a:lnTo>
                <a:lnTo>
                  <a:pt x="9945" y="7072"/>
                </a:lnTo>
                <a:lnTo>
                  <a:pt x="9644" y="7507"/>
                </a:lnTo>
                <a:lnTo>
                  <a:pt x="9528" y="7709"/>
                </a:lnTo>
                <a:lnTo>
                  <a:pt x="9543" y="7770"/>
                </a:lnTo>
                <a:lnTo>
                  <a:pt x="9567" y="7873"/>
                </a:lnTo>
                <a:lnTo>
                  <a:pt x="9606" y="7947"/>
                </a:lnTo>
                <a:lnTo>
                  <a:pt x="9652" y="8017"/>
                </a:lnTo>
                <a:lnTo>
                  <a:pt x="9713" y="8078"/>
                </a:lnTo>
                <a:lnTo>
                  <a:pt x="9773" y="8120"/>
                </a:lnTo>
                <a:lnTo>
                  <a:pt x="9837" y="8143"/>
                </a:lnTo>
                <a:lnTo>
                  <a:pt x="9897" y="8159"/>
                </a:lnTo>
                <a:lnTo>
                  <a:pt x="9959" y="8169"/>
                </a:lnTo>
                <a:lnTo>
                  <a:pt x="10012" y="8163"/>
                </a:lnTo>
                <a:lnTo>
                  <a:pt x="10046" y="8144"/>
                </a:lnTo>
                <a:lnTo>
                  <a:pt x="10085" y="8105"/>
                </a:lnTo>
                <a:lnTo>
                  <a:pt x="10118" y="8064"/>
                </a:lnTo>
                <a:lnTo>
                  <a:pt x="10125" y="8052"/>
                </a:lnTo>
                <a:lnTo>
                  <a:pt x="10136" y="8010"/>
                </a:lnTo>
                <a:lnTo>
                  <a:pt x="10144" y="7979"/>
                </a:lnTo>
                <a:lnTo>
                  <a:pt x="10145" y="7973"/>
                </a:lnTo>
                <a:lnTo>
                  <a:pt x="10138" y="7881"/>
                </a:lnTo>
                <a:lnTo>
                  <a:pt x="10089" y="7798"/>
                </a:lnTo>
                <a:lnTo>
                  <a:pt x="10018" y="7747"/>
                </a:lnTo>
                <a:lnTo>
                  <a:pt x="9931" y="7737"/>
                </a:lnTo>
                <a:lnTo>
                  <a:pt x="9896" y="7747"/>
                </a:lnTo>
                <a:lnTo>
                  <a:pt x="9873" y="7760"/>
                </a:lnTo>
                <a:lnTo>
                  <a:pt x="9843" y="7778"/>
                </a:lnTo>
                <a:lnTo>
                  <a:pt x="9831" y="7801"/>
                </a:lnTo>
                <a:lnTo>
                  <a:pt x="9808" y="7840"/>
                </a:lnTo>
                <a:lnTo>
                  <a:pt x="9807" y="7891"/>
                </a:lnTo>
                <a:lnTo>
                  <a:pt x="9829" y="7929"/>
                </a:lnTo>
                <a:lnTo>
                  <a:pt x="9861" y="7956"/>
                </a:lnTo>
                <a:lnTo>
                  <a:pt x="9879" y="7961"/>
                </a:lnTo>
                <a:lnTo>
                  <a:pt x="9880" y="7955"/>
                </a:lnTo>
                <a:lnTo>
                  <a:pt x="9889" y="7945"/>
                </a:lnTo>
                <a:lnTo>
                  <a:pt x="9880" y="7930"/>
                </a:lnTo>
                <a:lnTo>
                  <a:pt x="9873" y="7908"/>
                </a:lnTo>
                <a:lnTo>
                  <a:pt x="9873" y="7883"/>
                </a:lnTo>
                <a:lnTo>
                  <a:pt x="9886" y="7860"/>
                </a:lnTo>
                <a:lnTo>
                  <a:pt x="9901" y="7851"/>
                </a:lnTo>
                <a:lnTo>
                  <a:pt x="9918" y="7836"/>
                </a:lnTo>
                <a:lnTo>
                  <a:pt x="9937" y="7835"/>
                </a:lnTo>
                <a:lnTo>
                  <a:pt x="9955" y="7840"/>
                </a:lnTo>
                <a:lnTo>
                  <a:pt x="9968" y="7843"/>
                </a:lnTo>
                <a:lnTo>
                  <a:pt x="9992" y="7849"/>
                </a:lnTo>
                <a:lnTo>
                  <a:pt x="10012" y="7868"/>
                </a:lnTo>
                <a:lnTo>
                  <a:pt x="10026" y="7891"/>
                </a:lnTo>
                <a:lnTo>
                  <a:pt x="10025" y="7916"/>
                </a:lnTo>
                <a:lnTo>
                  <a:pt x="10024" y="7948"/>
                </a:lnTo>
                <a:lnTo>
                  <a:pt x="10010" y="7976"/>
                </a:lnTo>
                <a:lnTo>
                  <a:pt x="9994" y="8011"/>
                </a:lnTo>
                <a:lnTo>
                  <a:pt x="9964" y="8029"/>
                </a:lnTo>
                <a:lnTo>
                  <a:pt x="9903" y="8038"/>
                </a:lnTo>
                <a:lnTo>
                  <a:pt x="9836" y="8027"/>
                </a:lnTo>
                <a:lnTo>
                  <a:pt x="9789" y="7983"/>
                </a:lnTo>
                <a:lnTo>
                  <a:pt x="9760" y="7924"/>
                </a:lnTo>
                <a:lnTo>
                  <a:pt x="9756" y="7865"/>
                </a:lnTo>
                <a:lnTo>
                  <a:pt x="9772" y="7804"/>
                </a:lnTo>
                <a:lnTo>
                  <a:pt x="9804" y="7755"/>
                </a:lnTo>
                <a:lnTo>
                  <a:pt x="9880" y="7711"/>
                </a:lnTo>
                <a:lnTo>
                  <a:pt x="9954" y="7698"/>
                </a:lnTo>
                <a:lnTo>
                  <a:pt x="10044" y="7722"/>
                </a:lnTo>
                <a:lnTo>
                  <a:pt x="10110" y="7765"/>
                </a:lnTo>
                <a:lnTo>
                  <a:pt x="10128" y="7791"/>
                </a:lnTo>
                <a:lnTo>
                  <a:pt x="10145" y="7806"/>
                </a:lnTo>
                <a:lnTo>
                  <a:pt x="10174" y="7865"/>
                </a:lnTo>
                <a:lnTo>
                  <a:pt x="10177" y="7900"/>
                </a:lnTo>
                <a:lnTo>
                  <a:pt x="10181" y="7912"/>
                </a:lnTo>
                <a:lnTo>
                  <a:pt x="10179" y="7924"/>
                </a:lnTo>
                <a:lnTo>
                  <a:pt x="10181" y="7938"/>
                </a:lnTo>
                <a:lnTo>
                  <a:pt x="10171" y="7988"/>
                </a:lnTo>
                <a:lnTo>
                  <a:pt x="10169" y="8005"/>
                </a:lnTo>
                <a:lnTo>
                  <a:pt x="10168" y="8009"/>
                </a:lnTo>
                <a:lnTo>
                  <a:pt x="10166" y="8017"/>
                </a:lnTo>
                <a:lnTo>
                  <a:pt x="10138" y="8100"/>
                </a:lnTo>
                <a:lnTo>
                  <a:pt x="10093" y="8172"/>
                </a:lnTo>
                <a:lnTo>
                  <a:pt x="10029" y="8219"/>
                </a:lnTo>
                <a:lnTo>
                  <a:pt x="9961" y="8259"/>
                </a:lnTo>
                <a:lnTo>
                  <a:pt x="9873" y="8275"/>
                </a:lnTo>
                <a:lnTo>
                  <a:pt x="9783" y="8251"/>
                </a:lnTo>
                <a:lnTo>
                  <a:pt x="9690" y="8188"/>
                </a:lnTo>
                <a:lnTo>
                  <a:pt x="9587" y="8090"/>
                </a:lnTo>
                <a:lnTo>
                  <a:pt x="9497" y="7944"/>
                </a:lnTo>
                <a:lnTo>
                  <a:pt x="9459" y="7830"/>
                </a:lnTo>
                <a:lnTo>
                  <a:pt x="9394" y="7943"/>
                </a:lnTo>
                <a:lnTo>
                  <a:pt x="9251" y="8230"/>
                </a:lnTo>
                <a:lnTo>
                  <a:pt x="9292" y="8186"/>
                </a:lnTo>
                <a:lnTo>
                  <a:pt x="9236" y="8260"/>
                </a:lnTo>
                <a:lnTo>
                  <a:pt x="9178" y="8375"/>
                </a:lnTo>
                <a:lnTo>
                  <a:pt x="9118" y="8519"/>
                </a:lnTo>
                <a:lnTo>
                  <a:pt x="9097" y="8629"/>
                </a:lnTo>
                <a:lnTo>
                  <a:pt x="9132" y="8550"/>
                </a:lnTo>
                <a:lnTo>
                  <a:pt x="9137" y="8532"/>
                </a:lnTo>
                <a:lnTo>
                  <a:pt x="9152" y="8523"/>
                </a:lnTo>
                <a:lnTo>
                  <a:pt x="9157" y="8505"/>
                </a:lnTo>
                <a:lnTo>
                  <a:pt x="9158" y="8499"/>
                </a:lnTo>
                <a:lnTo>
                  <a:pt x="9168" y="8488"/>
                </a:lnTo>
                <a:lnTo>
                  <a:pt x="9095" y="8658"/>
                </a:lnTo>
                <a:lnTo>
                  <a:pt x="9102" y="8812"/>
                </a:lnTo>
                <a:lnTo>
                  <a:pt x="9127" y="8960"/>
                </a:lnTo>
                <a:lnTo>
                  <a:pt x="9198" y="9107"/>
                </a:lnTo>
                <a:lnTo>
                  <a:pt x="9294" y="9229"/>
                </a:lnTo>
                <a:lnTo>
                  <a:pt x="9409" y="9330"/>
                </a:lnTo>
                <a:lnTo>
                  <a:pt x="9552" y="9400"/>
                </a:lnTo>
                <a:lnTo>
                  <a:pt x="9715" y="9417"/>
                </a:lnTo>
                <a:lnTo>
                  <a:pt x="9844" y="9412"/>
                </a:lnTo>
                <a:lnTo>
                  <a:pt x="9975" y="9357"/>
                </a:lnTo>
                <a:lnTo>
                  <a:pt x="10092" y="9278"/>
                </a:lnTo>
                <a:lnTo>
                  <a:pt x="10176" y="9178"/>
                </a:lnTo>
                <a:lnTo>
                  <a:pt x="10221" y="9055"/>
                </a:lnTo>
                <a:lnTo>
                  <a:pt x="10249" y="8927"/>
                </a:lnTo>
                <a:lnTo>
                  <a:pt x="10229" y="8806"/>
                </a:lnTo>
                <a:lnTo>
                  <a:pt x="10182" y="8691"/>
                </a:lnTo>
                <a:lnTo>
                  <a:pt x="10117" y="8596"/>
                </a:lnTo>
                <a:lnTo>
                  <a:pt x="10003" y="8515"/>
                </a:lnTo>
                <a:lnTo>
                  <a:pt x="9979" y="8509"/>
                </a:lnTo>
                <a:lnTo>
                  <a:pt x="9973" y="8507"/>
                </a:lnTo>
                <a:lnTo>
                  <a:pt x="9955" y="8502"/>
                </a:lnTo>
                <a:lnTo>
                  <a:pt x="9853" y="8475"/>
                </a:lnTo>
                <a:lnTo>
                  <a:pt x="9744" y="8473"/>
                </a:lnTo>
                <a:lnTo>
                  <a:pt x="9630" y="8513"/>
                </a:lnTo>
                <a:lnTo>
                  <a:pt x="9544" y="8574"/>
                </a:lnTo>
                <a:lnTo>
                  <a:pt x="9457" y="8661"/>
                </a:lnTo>
                <a:lnTo>
                  <a:pt x="9423" y="8742"/>
                </a:lnTo>
                <a:lnTo>
                  <a:pt x="9416" y="8817"/>
                </a:lnTo>
                <a:lnTo>
                  <a:pt x="9436" y="8887"/>
                </a:lnTo>
                <a:lnTo>
                  <a:pt x="9459" y="8944"/>
                </a:lnTo>
                <a:lnTo>
                  <a:pt x="9490" y="8998"/>
                </a:lnTo>
                <a:lnTo>
                  <a:pt x="9513" y="9036"/>
                </a:lnTo>
                <a:lnTo>
                  <a:pt x="9511" y="9067"/>
                </a:lnTo>
                <a:lnTo>
                  <a:pt x="9498" y="9090"/>
                </a:lnTo>
                <a:lnTo>
                  <a:pt x="9444" y="9101"/>
                </a:lnTo>
                <a:lnTo>
                  <a:pt x="9399" y="9076"/>
                </a:lnTo>
                <a:lnTo>
                  <a:pt x="9362" y="9022"/>
                </a:lnTo>
                <a:lnTo>
                  <a:pt x="9342" y="8952"/>
                </a:lnTo>
                <a:lnTo>
                  <a:pt x="9329" y="8878"/>
                </a:lnTo>
                <a:lnTo>
                  <a:pt x="9330" y="8801"/>
                </a:lnTo>
                <a:lnTo>
                  <a:pt x="9381" y="8679"/>
                </a:lnTo>
                <a:lnTo>
                  <a:pt x="9446" y="8581"/>
                </a:lnTo>
                <a:lnTo>
                  <a:pt x="9549" y="8505"/>
                </a:lnTo>
                <a:lnTo>
                  <a:pt x="9672" y="8454"/>
                </a:lnTo>
                <a:lnTo>
                  <a:pt x="9796" y="8448"/>
                </a:lnTo>
                <a:lnTo>
                  <a:pt x="9931" y="8470"/>
                </a:lnTo>
                <a:lnTo>
                  <a:pt x="10023" y="8514"/>
                </a:lnTo>
                <a:lnTo>
                  <a:pt x="10099" y="8566"/>
                </a:lnTo>
                <a:lnTo>
                  <a:pt x="10184" y="8659"/>
                </a:lnTo>
                <a:lnTo>
                  <a:pt x="10238" y="8770"/>
                </a:lnTo>
                <a:lnTo>
                  <a:pt x="10261" y="8904"/>
                </a:lnTo>
                <a:lnTo>
                  <a:pt x="10253" y="9031"/>
                </a:lnTo>
                <a:lnTo>
                  <a:pt x="10213" y="9136"/>
                </a:lnTo>
                <a:lnTo>
                  <a:pt x="10136" y="9257"/>
                </a:lnTo>
                <a:lnTo>
                  <a:pt x="10028" y="9351"/>
                </a:lnTo>
                <a:lnTo>
                  <a:pt x="9902" y="9414"/>
                </a:lnTo>
                <a:lnTo>
                  <a:pt x="9758" y="9447"/>
                </a:lnTo>
                <a:lnTo>
                  <a:pt x="9619" y="9437"/>
                </a:lnTo>
                <a:lnTo>
                  <a:pt x="9466" y="9384"/>
                </a:lnTo>
                <a:lnTo>
                  <a:pt x="9334" y="9297"/>
                </a:lnTo>
                <a:lnTo>
                  <a:pt x="9223" y="9184"/>
                </a:lnTo>
                <a:lnTo>
                  <a:pt x="9137" y="9046"/>
                </a:lnTo>
                <a:lnTo>
                  <a:pt x="9087" y="8892"/>
                </a:lnTo>
                <a:lnTo>
                  <a:pt x="9071" y="8733"/>
                </a:lnTo>
                <a:lnTo>
                  <a:pt x="9072" y="8714"/>
                </a:lnTo>
                <a:lnTo>
                  <a:pt x="9015" y="8847"/>
                </a:lnTo>
                <a:lnTo>
                  <a:pt x="8902" y="9203"/>
                </a:lnTo>
                <a:lnTo>
                  <a:pt x="8833" y="9565"/>
                </a:lnTo>
                <a:lnTo>
                  <a:pt x="8796" y="9928"/>
                </a:lnTo>
                <a:lnTo>
                  <a:pt x="8802" y="10296"/>
                </a:lnTo>
                <a:lnTo>
                  <a:pt x="8841" y="10660"/>
                </a:lnTo>
                <a:lnTo>
                  <a:pt x="8914" y="11020"/>
                </a:lnTo>
                <a:lnTo>
                  <a:pt x="9029" y="11365"/>
                </a:lnTo>
                <a:lnTo>
                  <a:pt x="9173" y="11699"/>
                </a:lnTo>
                <a:lnTo>
                  <a:pt x="9354" y="12036"/>
                </a:lnTo>
                <a:lnTo>
                  <a:pt x="9575" y="12345"/>
                </a:lnTo>
                <a:lnTo>
                  <a:pt x="9798" y="12597"/>
                </a:lnTo>
                <a:lnTo>
                  <a:pt x="10046" y="12829"/>
                </a:lnTo>
                <a:lnTo>
                  <a:pt x="10314" y="13035"/>
                </a:lnTo>
                <a:lnTo>
                  <a:pt x="10591" y="13204"/>
                </a:lnTo>
                <a:lnTo>
                  <a:pt x="10889" y="13340"/>
                </a:lnTo>
                <a:lnTo>
                  <a:pt x="11202" y="13448"/>
                </a:lnTo>
                <a:lnTo>
                  <a:pt x="11514" y="13511"/>
                </a:lnTo>
                <a:lnTo>
                  <a:pt x="11833" y="13543"/>
                </a:lnTo>
                <a:lnTo>
                  <a:pt x="12159" y="13526"/>
                </a:lnTo>
                <a:lnTo>
                  <a:pt x="12480" y="13482"/>
                </a:lnTo>
                <a:lnTo>
                  <a:pt x="12729" y="13408"/>
                </a:lnTo>
                <a:lnTo>
                  <a:pt x="12960" y="13267"/>
                </a:lnTo>
                <a:lnTo>
                  <a:pt x="13181" y="13087"/>
                </a:lnTo>
                <a:lnTo>
                  <a:pt x="13377" y="12882"/>
                </a:lnTo>
                <a:lnTo>
                  <a:pt x="13547" y="12650"/>
                </a:lnTo>
                <a:lnTo>
                  <a:pt x="13682" y="12408"/>
                </a:lnTo>
                <a:lnTo>
                  <a:pt x="13784" y="12165"/>
                </a:lnTo>
                <a:lnTo>
                  <a:pt x="13849" y="11919"/>
                </a:lnTo>
                <a:lnTo>
                  <a:pt x="13877" y="11688"/>
                </a:lnTo>
                <a:lnTo>
                  <a:pt x="13882" y="11522"/>
                </a:lnTo>
                <a:lnTo>
                  <a:pt x="13867" y="11383"/>
                </a:lnTo>
                <a:lnTo>
                  <a:pt x="13848" y="11262"/>
                </a:lnTo>
                <a:lnTo>
                  <a:pt x="13820" y="11171"/>
                </a:lnTo>
                <a:lnTo>
                  <a:pt x="13795" y="11094"/>
                </a:lnTo>
                <a:lnTo>
                  <a:pt x="13779" y="11058"/>
                </a:lnTo>
                <a:lnTo>
                  <a:pt x="13756" y="10904"/>
                </a:lnTo>
                <a:lnTo>
                  <a:pt x="13768" y="10733"/>
                </a:lnTo>
                <a:lnTo>
                  <a:pt x="13801" y="10632"/>
                </a:lnTo>
                <a:lnTo>
                  <a:pt x="13852" y="10537"/>
                </a:lnTo>
                <a:lnTo>
                  <a:pt x="13928" y="10467"/>
                </a:lnTo>
                <a:lnTo>
                  <a:pt x="13957" y="10456"/>
                </a:lnTo>
                <a:lnTo>
                  <a:pt x="13877" y="10344"/>
                </a:lnTo>
                <a:lnTo>
                  <a:pt x="13710" y="10171"/>
                </a:lnTo>
                <a:lnTo>
                  <a:pt x="13520" y="10012"/>
                </a:lnTo>
                <a:lnTo>
                  <a:pt x="13317" y="9881"/>
                </a:lnTo>
                <a:lnTo>
                  <a:pt x="13111" y="9808"/>
                </a:lnTo>
                <a:lnTo>
                  <a:pt x="12905" y="9760"/>
                </a:lnTo>
                <a:lnTo>
                  <a:pt x="12686" y="9760"/>
                </a:lnTo>
                <a:lnTo>
                  <a:pt x="12562" y="9818"/>
                </a:lnTo>
                <a:lnTo>
                  <a:pt x="12333" y="9880"/>
                </a:lnTo>
                <a:lnTo>
                  <a:pt x="12200" y="9898"/>
                </a:lnTo>
                <a:lnTo>
                  <a:pt x="12080" y="9961"/>
                </a:lnTo>
                <a:lnTo>
                  <a:pt x="11909" y="10097"/>
                </a:lnTo>
                <a:lnTo>
                  <a:pt x="11778" y="10255"/>
                </a:lnTo>
                <a:lnTo>
                  <a:pt x="11671" y="10439"/>
                </a:lnTo>
                <a:lnTo>
                  <a:pt x="11610" y="10648"/>
                </a:lnTo>
                <a:lnTo>
                  <a:pt x="11601" y="10807"/>
                </a:lnTo>
                <a:lnTo>
                  <a:pt x="11621" y="10947"/>
                </a:lnTo>
                <a:lnTo>
                  <a:pt x="11664" y="11080"/>
                </a:lnTo>
                <a:lnTo>
                  <a:pt x="11727" y="11206"/>
                </a:lnTo>
                <a:lnTo>
                  <a:pt x="11819" y="11321"/>
                </a:lnTo>
                <a:lnTo>
                  <a:pt x="11918" y="11411"/>
                </a:lnTo>
                <a:lnTo>
                  <a:pt x="12045" y="11489"/>
                </a:lnTo>
                <a:lnTo>
                  <a:pt x="12061" y="11497"/>
                </a:lnTo>
                <a:lnTo>
                  <a:pt x="12200" y="11511"/>
                </a:lnTo>
                <a:lnTo>
                  <a:pt x="12365" y="11496"/>
                </a:lnTo>
                <a:lnTo>
                  <a:pt x="12510" y="11432"/>
                </a:lnTo>
                <a:lnTo>
                  <a:pt x="12640" y="11356"/>
                </a:lnTo>
                <a:lnTo>
                  <a:pt x="12740" y="11267"/>
                </a:lnTo>
                <a:lnTo>
                  <a:pt x="12802" y="11180"/>
                </a:lnTo>
                <a:lnTo>
                  <a:pt x="12834" y="11105"/>
                </a:lnTo>
                <a:lnTo>
                  <a:pt x="12842" y="11075"/>
                </a:lnTo>
                <a:lnTo>
                  <a:pt x="12859" y="11035"/>
                </a:lnTo>
                <a:lnTo>
                  <a:pt x="12879" y="11008"/>
                </a:lnTo>
                <a:lnTo>
                  <a:pt x="12899" y="10981"/>
                </a:lnTo>
                <a:lnTo>
                  <a:pt x="12923" y="10961"/>
                </a:lnTo>
                <a:lnTo>
                  <a:pt x="12952" y="10950"/>
                </a:lnTo>
                <a:lnTo>
                  <a:pt x="12979" y="10944"/>
                </a:lnTo>
                <a:lnTo>
                  <a:pt x="13007" y="10938"/>
                </a:lnTo>
                <a:lnTo>
                  <a:pt x="13031" y="10945"/>
                </a:lnTo>
                <a:lnTo>
                  <a:pt x="13055" y="10951"/>
                </a:lnTo>
                <a:lnTo>
                  <a:pt x="13057" y="10894"/>
                </a:lnTo>
                <a:lnTo>
                  <a:pt x="13058" y="10842"/>
                </a:lnTo>
                <a:lnTo>
                  <a:pt x="13035" y="10733"/>
                </a:lnTo>
                <a:lnTo>
                  <a:pt x="13007" y="10668"/>
                </a:lnTo>
                <a:lnTo>
                  <a:pt x="12985" y="10630"/>
                </a:lnTo>
                <a:lnTo>
                  <a:pt x="12975" y="10595"/>
                </a:lnTo>
                <a:lnTo>
                  <a:pt x="12971" y="10562"/>
                </a:lnTo>
                <a:lnTo>
                  <a:pt x="12974" y="10524"/>
                </a:lnTo>
                <a:lnTo>
                  <a:pt x="12970" y="10491"/>
                </a:lnTo>
                <a:lnTo>
                  <a:pt x="12976" y="10467"/>
                </a:lnTo>
                <a:lnTo>
                  <a:pt x="12995" y="10446"/>
                </a:lnTo>
                <a:lnTo>
                  <a:pt x="13007" y="10424"/>
                </a:lnTo>
                <a:lnTo>
                  <a:pt x="13037" y="10406"/>
                </a:lnTo>
                <a:lnTo>
                  <a:pt x="13065" y="10400"/>
                </a:lnTo>
                <a:lnTo>
                  <a:pt x="13096" y="10402"/>
                </a:lnTo>
                <a:lnTo>
                  <a:pt x="13132" y="10412"/>
                </a:lnTo>
                <a:lnTo>
                  <a:pt x="13212" y="10452"/>
                </a:lnTo>
                <a:lnTo>
                  <a:pt x="13273" y="10539"/>
                </a:lnTo>
                <a:lnTo>
                  <a:pt x="13295" y="10577"/>
                </a:lnTo>
                <a:lnTo>
                  <a:pt x="13306" y="10657"/>
                </a:lnTo>
                <a:lnTo>
                  <a:pt x="13326" y="10752"/>
                </a:lnTo>
                <a:lnTo>
                  <a:pt x="13318" y="10879"/>
                </a:lnTo>
                <a:lnTo>
                  <a:pt x="13276" y="11041"/>
                </a:lnTo>
                <a:lnTo>
                  <a:pt x="13194" y="11206"/>
                </a:lnTo>
                <a:lnTo>
                  <a:pt x="13070" y="11360"/>
                </a:lnTo>
                <a:lnTo>
                  <a:pt x="12952" y="11464"/>
                </a:lnTo>
                <a:lnTo>
                  <a:pt x="12823" y="11540"/>
                </a:lnTo>
                <a:lnTo>
                  <a:pt x="12682" y="11586"/>
                </a:lnTo>
                <a:lnTo>
                  <a:pt x="12535" y="11631"/>
                </a:lnTo>
                <a:lnTo>
                  <a:pt x="12390" y="11644"/>
                </a:lnTo>
                <a:lnTo>
                  <a:pt x="12321" y="11639"/>
                </a:lnTo>
                <a:lnTo>
                  <a:pt x="12250" y="11640"/>
                </a:lnTo>
                <a:lnTo>
                  <a:pt x="12112" y="11603"/>
                </a:lnTo>
                <a:lnTo>
                  <a:pt x="12111" y="11603"/>
                </a:lnTo>
                <a:lnTo>
                  <a:pt x="12111" y="11603"/>
                </a:lnTo>
                <a:lnTo>
                  <a:pt x="12105" y="11602"/>
                </a:lnTo>
                <a:lnTo>
                  <a:pt x="12097" y="11598"/>
                </a:lnTo>
                <a:lnTo>
                  <a:pt x="11988" y="11558"/>
                </a:lnTo>
                <a:lnTo>
                  <a:pt x="11889" y="11494"/>
                </a:lnTo>
                <a:lnTo>
                  <a:pt x="11844" y="11454"/>
                </a:lnTo>
                <a:lnTo>
                  <a:pt x="11821" y="11437"/>
                </a:lnTo>
                <a:lnTo>
                  <a:pt x="11807" y="11419"/>
                </a:lnTo>
                <a:lnTo>
                  <a:pt x="11761" y="11370"/>
                </a:lnTo>
                <a:lnTo>
                  <a:pt x="11733" y="11330"/>
                </a:lnTo>
                <a:lnTo>
                  <a:pt x="11729" y="11320"/>
                </a:lnTo>
                <a:lnTo>
                  <a:pt x="11720" y="11307"/>
                </a:lnTo>
                <a:lnTo>
                  <a:pt x="11646" y="11172"/>
                </a:lnTo>
                <a:lnTo>
                  <a:pt x="11596" y="11018"/>
                </a:lnTo>
                <a:lnTo>
                  <a:pt x="11582" y="10853"/>
                </a:lnTo>
                <a:lnTo>
                  <a:pt x="11587" y="10687"/>
                </a:lnTo>
                <a:lnTo>
                  <a:pt x="11624" y="10523"/>
                </a:lnTo>
                <a:lnTo>
                  <a:pt x="11704" y="10339"/>
                </a:lnTo>
                <a:lnTo>
                  <a:pt x="11821" y="10163"/>
                </a:lnTo>
                <a:lnTo>
                  <a:pt x="11957" y="10013"/>
                </a:lnTo>
                <a:lnTo>
                  <a:pt x="12109" y="9910"/>
                </a:lnTo>
                <a:lnTo>
                  <a:pt x="12106" y="9910"/>
                </a:lnTo>
                <a:lnTo>
                  <a:pt x="11871" y="9900"/>
                </a:lnTo>
                <a:lnTo>
                  <a:pt x="11642" y="9866"/>
                </a:lnTo>
                <a:lnTo>
                  <a:pt x="11433" y="9805"/>
                </a:lnTo>
                <a:lnTo>
                  <a:pt x="11253" y="9976"/>
                </a:lnTo>
                <a:lnTo>
                  <a:pt x="11109" y="10182"/>
                </a:lnTo>
                <a:lnTo>
                  <a:pt x="10984" y="10403"/>
                </a:lnTo>
                <a:lnTo>
                  <a:pt x="10985" y="10458"/>
                </a:lnTo>
                <a:lnTo>
                  <a:pt x="10952" y="10630"/>
                </a:lnTo>
                <a:lnTo>
                  <a:pt x="10898" y="10789"/>
                </a:lnTo>
                <a:lnTo>
                  <a:pt x="10874" y="10839"/>
                </a:lnTo>
                <a:lnTo>
                  <a:pt x="10869" y="10872"/>
                </a:lnTo>
                <a:lnTo>
                  <a:pt x="10865" y="11109"/>
                </a:lnTo>
                <a:lnTo>
                  <a:pt x="10900" y="11343"/>
                </a:lnTo>
                <a:lnTo>
                  <a:pt x="10976" y="11569"/>
                </a:lnTo>
                <a:lnTo>
                  <a:pt x="11080" y="11783"/>
                </a:lnTo>
                <a:lnTo>
                  <a:pt x="11215" y="11979"/>
                </a:lnTo>
                <a:lnTo>
                  <a:pt x="11384" y="12145"/>
                </a:lnTo>
                <a:lnTo>
                  <a:pt x="11574" y="12279"/>
                </a:lnTo>
                <a:lnTo>
                  <a:pt x="11778" y="12358"/>
                </a:lnTo>
                <a:lnTo>
                  <a:pt x="11992" y="12402"/>
                </a:lnTo>
                <a:lnTo>
                  <a:pt x="12202" y="12386"/>
                </a:lnTo>
                <a:lnTo>
                  <a:pt x="12407" y="12337"/>
                </a:lnTo>
                <a:lnTo>
                  <a:pt x="12609" y="12255"/>
                </a:lnTo>
                <a:lnTo>
                  <a:pt x="12783" y="12134"/>
                </a:lnTo>
                <a:lnTo>
                  <a:pt x="12943" y="11989"/>
                </a:lnTo>
                <a:lnTo>
                  <a:pt x="13060" y="11814"/>
                </a:lnTo>
                <a:lnTo>
                  <a:pt x="13149" y="11619"/>
                </a:lnTo>
                <a:lnTo>
                  <a:pt x="13188" y="11398"/>
                </a:lnTo>
                <a:lnTo>
                  <a:pt x="13154" y="11627"/>
                </a:lnTo>
                <a:lnTo>
                  <a:pt x="13056" y="11826"/>
                </a:lnTo>
                <a:lnTo>
                  <a:pt x="12936" y="12013"/>
                </a:lnTo>
                <a:lnTo>
                  <a:pt x="12767" y="12168"/>
                </a:lnTo>
                <a:lnTo>
                  <a:pt x="12576" y="12285"/>
                </a:lnTo>
                <a:lnTo>
                  <a:pt x="12368" y="12365"/>
                </a:lnTo>
                <a:lnTo>
                  <a:pt x="12158" y="12407"/>
                </a:lnTo>
                <a:lnTo>
                  <a:pt x="11925" y="12410"/>
                </a:lnTo>
                <a:lnTo>
                  <a:pt x="11713" y="12361"/>
                </a:lnTo>
                <a:lnTo>
                  <a:pt x="11501" y="12260"/>
                </a:lnTo>
                <a:lnTo>
                  <a:pt x="11331" y="12125"/>
                </a:lnTo>
                <a:lnTo>
                  <a:pt x="11167" y="11966"/>
                </a:lnTo>
                <a:lnTo>
                  <a:pt x="11049" y="11781"/>
                </a:lnTo>
                <a:lnTo>
                  <a:pt x="10948" y="11574"/>
                </a:lnTo>
                <a:lnTo>
                  <a:pt x="10882" y="11364"/>
                </a:lnTo>
                <a:lnTo>
                  <a:pt x="10842" y="11147"/>
                </a:lnTo>
                <a:lnTo>
                  <a:pt x="10839" y="10916"/>
                </a:lnTo>
                <a:lnTo>
                  <a:pt x="10823" y="10950"/>
                </a:lnTo>
                <a:lnTo>
                  <a:pt x="10725" y="11078"/>
                </a:lnTo>
                <a:lnTo>
                  <a:pt x="10608" y="11182"/>
                </a:lnTo>
                <a:lnTo>
                  <a:pt x="10473" y="11256"/>
                </a:lnTo>
                <a:lnTo>
                  <a:pt x="10446" y="11265"/>
                </a:lnTo>
                <a:lnTo>
                  <a:pt x="10462" y="11491"/>
                </a:lnTo>
                <a:lnTo>
                  <a:pt x="10504" y="11747"/>
                </a:lnTo>
                <a:lnTo>
                  <a:pt x="10578" y="12004"/>
                </a:lnTo>
                <a:lnTo>
                  <a:pt x="10692" y="12234"/>
                </a:lnTo>
                <a:lnTo>
                  <a:pt x="10846" y="12454"/>
                </a:lnTo>
                <a:lnTo>
                  <a:pt x="11034" y="12645"/>
                </a:lnTo>
                <a:lnTo>
                  <a:pt x="11206" y="12774"/>
                </a:lnTo>
                <a:lnTo>
                  <a:pt x="11414" y="12861"/>
                </a:lnTo>
                <a:lnTo>
                  <a:pt x="11625" y="12916"/>
                </a:lnTo>
                <a:lnTo>
                  <a:pt x="11837" y="12940"/>
                </a:lnTo>
                <a:lnTo>
                  <a:pt x="12061" y="12922"/>
                </a:lnTo>
                <a:lnTo>
                  <a:pt x="12279" y="12876"/>
                </a:lnTo>
                <a:lnTo>
                  <a:pt x="12486" y="12795"/>
                </a:lnTo>
                <a:lnTo>
                  <a:pt x="12681" y="12692"/>
                </a:lnTo>
                <a:lnTo>
                  <a:pt x="12840" y="12566"/>
                </a:lnTo>
                <a:lnTo>
                  <a:pt x="12835" y="12572"/>
                </a:lnTo>
                <a:lnTo>
                  <a:pt x="12655" y="12717"/>
                </a:lnTo>
                <a:lnTo>
                  <a:pt x="12453" y="12825"/>
                </a:lnTo>
                <a:lnTo>
                  <a:pt x="12233" y="12902"/>
                </a:lnTo>
                <a:lnTo>
                  <a:pt x="12005" y="12939"/>
                </a:lnTo>
                <a:lnTo>
                  <a:pt x="11777" y="12950"/>
                </a:lnTo>
                <a:lnTo>
                  <a:pt x="11558" y="12925"/>
                </a:lnTo>
                <a:lnTo>
                  <a:pt x="11337" y="12860"/>
                </a:lnTo>
                <a:lnTo>
                  <a:pt x="11127" y="12753"/>
                </a:lnTo>
                <a:lnTo>
                  <a:pt x="10942" y="12602"/>
                </a:lnTo>
                <a:lnTo>
                  <a:pt x="10772" y="12416"/>
                </a:lnTo>
                <a:lnTo>
                  <a:pt x="10642" y="12201"/>
                </a:lnTo>
                <a:lnTo>
                  <a:pt x="10535" y="11974"/>
                </a:lnTo>
                <a:lnTo>
                  <a:pt x="10462" y="11736"/>
                </a:lnTo>
                <a:lnTo>
                  <a:pt x="10426" y="11482"/>
                </a:lnTo>
                <a:lnTo>
                  <a:pt x="10421" y="11273"/>
                </a:lnTo>
                <a:lnTo>
                  <a:pt x="10332" y="11303"/>
                </a:lnTo>
                <a:lnTo>
                  <a:pt x="10171" y="11325"/>
                </a:lnTo>
                <a:lnTo>
                  <a:pt x="10019" y="11317"/>
                </a:lnTo>
                <a:lnTo>
                  <a:pt x="9870" y="11272"/>
                </a:lnTo>
                <a:lnTo>
                  <a:pt x="9719" y="11187"/>
                </a:lnTo>
                <a:lnTo>
                  <a:pt x="9606" y="11080"/>
                </a:lnTo>
                <a:lnTo>
                  <a:pt x="9503" y="10956"/>
                </a:lnTo>
                <a:lnTo>
                  <a:pt x="9432" y="10809"/>
                </a:lnTo>
                <a:lnTo>
                  <a:pt x="9389" y="10656"/>
                </a:lnTo>
                <a:lnTo>
                  <a:pt x="9379" y="10499"/>
                </a:lnTo>
                <a:lnTo>
                  <a:pt x="9408" y="10339"/>
                </a:lnTo>
                <a:lnTo>
                  <a:pt x="9471" y="10195"/>
                </a:lnTo>
                <a:lnTo>
                  <a:pt x="9575" y="10068"/>
                </a:lnTo>
                <a:lnTo>
                  <a:pt x="9694" y="9984"/>
                </a:lnTo>
                <a:lnTo>
                  <a:pt x="9823" y="9934"/>
                </a:lnTo>
                <a:lnTo>
                  <a:pt x="9964" y="9913"/>
                </a:lnTo>
                <a:lnTo>
                  <a:pt x="10113" y="9933"/>
                </a:lnTo>
                <a:lnTo>
                  <a:pt x="10138" y="9945"/>
                </a:lnTo>
                <a:lnTo>
                  <a:pt x="10143" y="9915"/>
                </a:lnTo>
                <a:lnTo>
                  <a:pt x="10188" y="9843"/>
                </a:lnTo>
                <a:lnTo>
                  <a:pt x="10243" y="9806"/>
                </a:lnTo>
                <a:lnTo>
                  <a:pt x="10312" y="9786"/>
                </a:lnTo>
                <a:lnTo>
                  <a:pt x="10383" y="9785"/>
                </a:lnTo>
                <a:lnTo>
                  <a:pt x="10446" y="9815"/>
                </a:lnTo>
                <a:lnTo>
                  <a:pt x="10457" y="9824"/>
                </a:lnTo>
                <a:lnTo>
                  <a:pt x="10398" y="9802"/>
                </a:lnTo>
                <a:lnTo>
                  <a:pt x="10330" y="9791"/>
                </a:lnTo>
                <a:lnTo>
                  <a:pt x="10270" y="9801"/>
                </a:lnTo>
                <a:lnTo>
                  <a:pt x="10209" y="9836"/>
                </a:lnTo>
                <a:lnTo>
                  <a:pt x="10162" y="9894"/>
                </a:lnTo>
                <a:lnTo>
                  <a:pt x="10143" y="9947"/>
                </a:lnTo>
                <a:lnTo>
                  <a:pt x="10239" y="9992"/>
                </a:lnTo>
                <a:lnTo>
                  <a:pt x="10334" y="10069"/>
                </a:lnTo>
                <a:lnTo>
                  <a:pt x="10404" y="10170"/>
                </a:lnTo>
                <a:lnTo>
                  <a:pt x="10447" y="10278"/>
                </a:lnTo>
                <a:lnTo>
                  <a:pt x="10449" y="10291"/>
                </a:lnTo>
                <a:lnTo>
                  <a:pt x="10469" y="10290"/>
                </a:lnTo>
                <a:lnTo>
                  <a:pt x="10560" y="10263"/>
                </a:lnTo>
                <a:lnTo>
                  <a:pt x="10622" y="10221"/>
                </a:lnTo>
                <a:lnTo>
                  <a:pt x="10688" y="10142"/>
                </a:lnTo>
                <a:lnTo>
                  <a:pt x="10733" y="10045"/>
                </a:lnTo>
                <a:lnTo>
                  <a:pt x="10751" y="9927"/>
                </a:lnTo>
                <a:lnTo>
                  <a:pt x="10748" y="9791"/>
                </a:lnTo>
                <a:lnTo>
                  <a:pt x="10696" y="9623"/>
                </a:lnTo>
                <a:lnTo>
                  <a:pt x="10598" y="9456"/>
                </a:lnTo>
                <a:lnTo>
                  <a:pt x="10647" y="9514"/>
                </a:lnTo>
                <a:lnTo>
                  <a:pt x="10730" y="9664"/>
                </a:lnTo>
                <a:lnTo>
                  <a:pt x="10769" y="9810"/>
                </a:lnTo>
                <a:lnTo>
                  <a:pt x="10775" y="9934"/>
                </a:lnTo>
                <a:lnTo>
                  <a:pt x="10754" y="10037"/>
                </a:lnTo>
                <a:lnTo>
                  <a:pt x="10725" y="10126"/>
                </a:lnTo>
                <a:lnTo>
                  <a:pt x="10672" y="10202"/>
                </a:lnTo>
                <a:lnTo>
                  <a:pt x="10616" y="10245"/>
                </a:lnTo>
                <a:lnTo>
                  <a:pt x="10519" y="10297"/>
                </a:lnTo>
                <a:lnTo>
                  <a:pt x="10451" y="10305"/>
                </a:lnTo>
                <a:lnTo>
                  <a:pt x="10466" y="10399"/>
                </a:lnTo>
                <a:lnTo>
                  <a:pt x="10456" y="10512"/>
                </a:lnTo>
                <a:lnTo>
                  <a:pt x="10400" y="10626"/>
                </a:lnTo>
                <a:lnTo>
                  <a:pt x="10330" y="10698"/>
                </a:lnTo>
                <a:lnTo>
                  <a:pt x="10239" y="10751"/>
                </a:lnTo>
                <a:lnTo>
                  <a:pt x="10142" y="10777"/>
                </a:lnTo>
                <a:lnTo>
                  <a:pt x="10039" y="10776"/>
                </a:lnTo>
                <a:lnTo>
                  <a:pt x="9940" y="10737"/>
                </a:lnTo>
                <a:lnTo>
                  <a:pt x="9864" y="10684"/>
                </a:lnTo>
                <a:lnTo>
                  <a:pt x="9805" y="10592"/>
                </a:lnTo>
                <a:lnTo>
                  <a:pt x="9801" y="10576"/>
                </a:lnTo>
                <a:lnTo>
                  <a:pt x="9852" y="10656"/>
                </a:lnTo>
                <a:lnTo>
                  <a:pt x="9919" y="10718"/>
                </a:lnTo>
                <a:lnTo>
                  <a:pt x="10012" y="10756"/>
                </a:lnTo>
                <a:lnTo>
                  <a:pt x="10100" y="10766"/>
                </a:lnTo>
                <a:lnTo>
                  <a:pt x="10201" y="10747"/>
                </a:lnTo>
                <a:lnTo>
                  <a:pt x="10293" y="10714"/>
                </a:lnTo>
                <a:lnTo>
                  <a:pt x="10367" y="10656"/>
                </a:lnTo>
                <a:lnTo>
                  <a:pt x="10425" y="10555"/>
                </a:lnTo>
                <a:lnTo>
                  <a:pt x="10452" y="10453"/>
                </a:lnTo>
                <a:lnTo>
                  <a:pt x="10450" y="10337"/>
                </a:lnTo>
                <a:lnTo>
                  <a:pt x="10442" y="10307"/>
                </a:lnTo>
                <a:lnTo>
                  <a:pt x="10419" y="10309"/>
                </a:lnTo>
                <a:lnTo>
                  <a:pt x="10377" y="10299"/>
                </a:lnTo>
                <a:lnTo>
                  <a:pt x="10381" y="10306"/>
                </a:lnTo>
                <a:lnTo>
                  <a:pt x="10380" y="10409"/>
                </a:lnTo>
                <a:lnTo>
                  <a:pt x="10374" y="10433"/>
                </a:lnTo>
                <a:lnTo>
                  <a:pt x="10372" y="10342"/>
                </a:lnTo>
                <a:lnTo>
                  <a:pt x="10357" y="10293"/>
                </a:lnTo>
                <a:lnTo>
                  <a:pt x="10311" y="10281"/>
                </a:lnTo>
                <a:lnTo>
                  <a:pt x="10216" y="10224"/>
                </a:lnTo>
                <a:lnTo>
                  <a:pt x="10169" y="10160"/>
                </a:lnTo>
                <a:lnTo>
                  <a:pt x="10135" y="10094"/>
                </a:lnTo>
                <a:lnTo>
                  <a:pt x="10129" y="10092"/>
                </a:lnTo>
                <a:lnTo>
                  <a:pt x="10036" y="10080"/>
                </a:lnTo>
                <a:lnTo>
                  <a:pt x="9948" y="10096"/>
                </a:lnTo>
                <a:lnTo>
                  <a:pt x="9852" y="10141"/>
                </a:lnTo>
                <a:lnTo>
                  <a:pt x="9773" y="10223"/>
                </a:lnTo>
                <a:lnTo>
                  <a:pt x="9723" y="10313"/>
                </a:lnTo>
                <a:lnTo>
                  <a:pt x="9701" y="10423"/>
                </a:lnTo>
                <a:lnTo>
                  <a:pt x="9700" y="10526"/>
                </a:lnTo>
                <a:lnTo>
                  <a:pt x="9723" y="10635"/>
                </a:lnTo>
                <a:lnTo>
                  <a:pt x="9789" y="10748"/>
                </a:lnTo>
                <a:lnTo>
                  <a:pt x="9880" y="10843"/>
                </a:lnTo>
                <a:lnTo>
                  <a:pt x="9992" y="10905"/>
                </a:lnTo>
                <a:lnTo>
                  <a:pt x="10105" y="10941"/>
                </a:lnTo>
                <a:lnTo>
                  <a:pt x="10239" y="10944"/>
                </a:lnTo>
                <a:lnTo>
                  <a:pt x="10319" y="10933"/>
                </a:lnTo>
                <a:lnTo>
                  <a:pt x="10406" y="10898"/>
                </a:lnTo>
                <a:lnTo>
                  <a:pt x="10474" y="10848"/>
                </a:lnTo>
                <a:lnTo>
                  <a:pt x="10500" y="10736"/>
                </a:lnTo>
                <a:lnTo>
                  <a:pt x="10577" y="10492"/>
                </a:lnTo>
                <a:lnTo>
                  <a:pt x="10705" y="10275"/>
                </a:lnTo>
                <a:lnTo>
                  <a:pt x="10796" y="10145"/>
                </a:lnTo>
                <a:lnTo>
                  <a:pt x="10791" y="9970"/>
                </a:lnTo>
                <a:lnTo>
                  <a:pt x="10761" y="9743"/>
                </a:lnTo>
                <a:lnTo>
                  <a:pt x="10788" y="9860"/>
                </a:lnTo>
                <a:lnTo>
                  <a:pt x="10819" y="10086"/>
                </a:lnTo>
                <a:lnTo>
                  <a:pt x="10818" y="10113"/>
                </a:lnTo>
                <a:lnTo>
                  <a:pt x="10849" y="10069"/>
                </a:lnTo>
                <a:lnTo>
                  <a:pt x="10908" y="10007"/>
                </a:lnTo>
                <a:lnTo>
                  <a:pt x="10850" y="9818"/>
                </a:lnTo>
                <a:lnTo>
                  <a:pt x="10760" y="9601"/>
                </a:lnTo>
                <a:lnTo>
                  <a:pt x="10649" y="9386"/>
                </a:lnTo>
                <a:lnTo>
                  <a:pt x="10531" y="9175"/>
                </a:lnTo>
                <a:lnTo>
                  <a:pt x="10419" y="8965"/>
                </a:lnTo>
                <a:lnTo>
                  <a:pt x="10301" y="8728"/>
                </a:lnTo>
                <a:lnTo>
                  <a:pt x="10224" y="8509"/>
                </a:lnTo>
                <a:lnTo>
                  <a:pt x="10193" y="8307"/>
                </a:lnTo>
                <a:lnTo>
                  <a:pt x="10186" y="8113"/>
                </a:lnTo>
                <a:lnTo>
                  <a:pt x="10199" y="7942"/>
                </a:lnTo>
                <a:lnTo>
                  <a:pt x="10218" y="7831"/>
                </a:lnTo>
                <a:lnTo>
                  <a:pt x="10226" y="7692"/>
                </a:lnTo>
                <a:lnTo>
                  <a:pt x="10268" y="7433"/>
                </a:lnTo>
                <a:lnTo>
                  <a:pt x="10341" y="7156"/>
                </a:lnTo>
                <a:lnTo>
                  <a:pt x="10453" y="6877"/>
                </a:lnTo>
                <a:lnTo>
                  <a:pt x="10588" y="6585"/>
                </a:lnTo>
                <a:lnTo>
                  <a:pt x="10769" y="6285"/>
                </a:lnTo>
                <a:lnTo>
                  <a:pt x="10859" y="6154"/>
                </a:lnTo>
                <a:lnTo>
                  <a:pt x="10865" y="6143"/>
                </a:lnTo>
                <a:lnTo>
                  <a:pt x="10983" y="5962"/>
                </a:lnTo>
                <a:lnTo>
                  <a:pt x="11042" y="5906"/>
                </a:lnTo>
                <a:lnTo>
                  <a:pt x="11239" y="5675"/>
                </a:lnTo>
                <a:lnTo>
                  <a:pt x="11546" y="5363"/>
                </a:lnTo>
                <a:lnTo>
                  <a:pt x="11874" y="5115"/>
                </a:lnTo>
                <a:lnTo>
                  <a:pt x="11528" y="5430"/>
                </a:lnTo>
                <a:lnTo>
                  <a:pt x="11236" y="5758"/>
                </a:lnTo>
                <a:lnTo>
                  <a:pt x="10992" y="6073"/>
                </a:lnTo>
                <a:lnTo>
                  <a:pt x="10818" y="6343"/>
                </a:lnTo>
                <a:lnTo>
                  <a:pt x="10804" y="6423"/>
                </a:lnTo>
                <a:lnTo>
                  <a:pt x="10817" y="6568"/>
                </a:lnTo>
                <a:lnTo>
                  <a:pt x="10869" y="6691"/>
                </a:lnTo>
                <a:lnTo>
                  <a:pt x="10943" y="6800"/>
                </a:lnTo>
                <a:lnTo>
                  <a:pt x="11046" y="6898"/>
                </a:lnTo>
                <a:lnTo>
                  <a:pt x="11166" y="6955"/>
                </a:lnTo>
                <a:lnTo>
                  <a:pt x="11266" y="6972"/>
                </a:lnTo>
                <a:lnTo>
                  <a:pt x="11272" y="6964"/>
                </a:lnTo>
                <a:lnTo>
                  <a:pt x="11267" y="6972"/>
                </a:lnTo>
                <a:lnTo>
                  <a:pt x="11295" y="6976"/>
                </a:lnTo>
                <a:lnTo>
                  <a:pt x="11419" y="6970"/>
                </a:lnTo>
                <a:lnTo>
                  <a:pt x="11533" y="6929"/>
                </a:lnTo>
                <a:lnTo>
                  <a:pt x="11627" y="6864"/>
                </a:lnTo>
                <a:lnTo>
                  <a:pt x="11704" y="6769"/>
                </a:lnTo>
                <a:lnTo>
                  <a:pt x="11714" y="6742"/>
                </a:lnTo>
                <a:lnTo>
                  <a:pt x="11631" y="6750"/>
                </a:lnTo>
                <a:lnTo>
                  <a:pt x="11494" y="6784"/>
                </a:lnTo>
                <a:lnTo>
                  <a:pt x="11376" y="6853"/>
                </a:lnTo>
                <a:lnTo>
                  <a:pt x="11439" y="6796"/>
                </a:lnTo>
                <a:lnTo>
                  <a:pt x="11576" y="6741"/>
                </a:lnTo>
                <a:lnTo>
                  <a:pt x="11721" y="6722"/>
                </a:lnTo>
                <a:lnTo>
                  <a:pt x="11746" y="6657"/>
                </a:lnTo>
                <a:lnTo>
                  <a:pt x="11752" y="6537"/>
                </a:lnTo>
                <a:lnTo>
                  <a:pt x="11724" y="6420"/>
                </a:lnTo>
                <a:lnTo>
                  <a:pt x="11659" y="6326"/>
                </a:lnTo>
                <a:lnTo>
                  <a:pt x="11574" y="6259"/>
                </a:lnTo>
                <a:lnTo>
                  <a:pt x="11473" y="6226"/>
                </a:lnTo>
                <a:lnTo>
                  <a:pt x="11363" y="6229"/>
                </a:lnTo>
                <a:lnTo>
                  <a:pt x="11248" y="6276"/>
                </a:lnTo>
                <a:lnTo>
                  <a:pt x="11255" y="6271"/>
                </a:lnTo>
                <a:lnTo>
                  <a:pt x="11357" y="6227"/>
                </a:lnTo>
                <a:lnTo>
                  <a:pt x="11449" y="6219"/>
                </a:lnTo>
                <a:lnTo>
                  <a:pt x="11535" y="6235"/>
                </a:lnTo>
                <a:lnTo>
                  <a:pt x="11628" y="6273"/>
                </a:lnTo>
                <a:lnTo>
                  <a:pt x="11704" y="6351"/>
                </a:lnTo>
                <a:lnTo>
                  <a:pt x="11742" y="6451"/>
                </a:lnTo>
                <a:lnTo>
                  <a:pt x="11767" y="6554"/>
                </a:lnTo>
                <a:lnTo>
                  <a:pt x="11753" y="6653"/>
                </a:lnTo>
                <a:lnTo>
                  <a:pt x="11727" y="6722"/>
                </a:lnTo>
                <a:lnTo>
                  <a:pt x="11861" y="6733"/>
                </a:lnTo>
                <a:lnTo>
                  <a:pt x="11996" y="6781"/>
                </a:lnTo>
                <a:lnTo>
                  <a:pt x="11989" y="6612"/>
                </a:lnTo>
                <a:lnTo>
                  <a:pt x="12008" y="6295"/>
                </a:lnTo>
                <a:lnTo>
                  <a:pt x="12027" y="6101"/>
                </a:lnTo>
                <a:lnTo>
                  <a:pt x="12081" y="5896"/>
                </a:lnTo>
                <a:lnTo>
                  <a:pt x="12142" y="5687"/>
                </a:lnTo>
                <a:lnTo>
                  <a:pt x="12238" y="5468"/>
                </a:lnTo>
                <a:lnTo>
                  <a:pt x="12347" y="5252"/>
                </a:lnTo>
                <a:lnTo>
                  <a:pt x="12476" y="5029"/>
                </a:lnTo>
                <a:lnTo>
                  <a:pt x="12634" y="4820"/>
                </a:lnTo>
                <a:lnTo>
                  <a:pt x="12822" y="4618"/>
                </a:lnTo>
                <a:lnTo>
                  <a:pt x="13031" y="4410"/>
                </a:lnTo>
                <a:lnTo>
                  <a:pt x="13255" y="4218"/>
                </a:lnTo>
                <a:lnTo>
                  <a:pt x="13514" y="4041"/>
                </a:lnTo>
                <a:lnTo>
                  <a:pt x="13803" y="3873"/>
                </a:lnTo>
                <a:lnTo>
                  <a:pt x="14112" y="3723"/>
                </a:lnTo>
                <a:lnTo>
                  <a:pt x="14452" y="3580"/>
                </a:lnTo>
                <a:lnTo>
                  <a:pt x="14817" y="3464"/>
                </a:lnTo>
                <a:lnTo>
                  <a:pt x="15213" y="3375"/>
                </a:lnTo>
                <a:lnTo>
                  <a:pt x="15643" y="3308"/>
                </a:lnTo>
                <a:lnTo>
                  <a:pt x="16101" y="3255"/>
                </a:lnTo>
                <a:lnTo>
                  <a:pt x="16593" y="3243"/>
                </a:lnTo>
                <a:lnTo>
                  <a:pt x="16944" y="3249"/>
                </a:lnTo>
                <a:lnTo>
                  <a:pt x="16717" y="3160"/>
                </a:lnTo>
                <a:lnTo>
                  <a:pt x="16589" y="3070"/>
                </a:lnTo>
                <a:lnTo>
                  <a:pt x="16575" y="3064"/>
                </a:lnTo>
                <a:lnTo>
                  <a:pt x="16509" y="3022"/>
                </a:lnTo>
                <a:lnTo>
                  <a:pt x="16412" y="3002"/>
                </a:lnTo>
                <a:lnTo>
                  <a:pt x="16075" y="2913"/>
                </a:lnTo>
                <a:lnTo>
                  <a:pt x="15744" y="2801"/>
                </a:lnTo>
                <a:lnTo>
                  <a:pt x="15421" y="2684"/>
                </a:lnTo>
                <a:lnTo>
                  <a:pt x="15335" y="2647"/>
                </a:lnTo>
                <a:lnTo>
                  <a:pt x="15251" y="2620"/>
                </a:lnTo>
                <a:lnTo>
                  <a:pt x="15030" y="2555"/>
                </a:lnTo>
                <a:lnTo>
                  <a:pt x="14776" y="2495"/>
                </a:lnTo>
                <a:lnTo>
                  <a:pt x="14662" y="2465"/>
                </a:lnTo>
                <a:lnTo>
                  <a:pt x="14509" y="2443"/>
                </a:lnTo>
                <a:cubicBezTo>
                  <a:pt x="14740" y="2483"/>
                  <a:pt x="14989" y="2548"/>
                  <a:pt x="15257" y="2647"/>
                </a:cubicBezTo>
                <a:cubicBezTo>
                  <a:pt x="14590" y="2653"/>
                  <a:pt x="13969" y="2854"/>
                  <a:pt x="13359" y="3099"/>
                </a:cubicBezTo>
                <a:lnTo>
                  <a:pt x="13412" y="3082"/>
                </a:lnTo>
                <a:lnTo>
                  <a:pt x="13721" y="2983"/>
                </a:lnTo>
                <a:lnTo>
                  <a:pt x="14056" y="2910"/>
                </a:lnTo>
                <a:lnTo>
                  <a:pt x="14375" y="2846"/>
                </a:lnTo>
                <a:lnTo>
                  <a:pt x="14704" y="2817"/>
                </a:lnTo>
                <a:lnTo>
                  <a:pt x="15014" y="2789"/>
                </a:lnTo>
                <a:lnTo>
                  <a:pt x="15322" y="2793"/>
                </a:lnTo>
                <a:lnTo>
                  <a:pt x="15609" y="2823"/>
                </a:lnTo>
                <a:lnTo>
                  <a:pt x="15883" y="2882"/>
                </a:lnTo>
                <a:lnTo>
                  <a:pt x="16130" y="2973"/>
                </a:lnTo>
                <a:lnTo>
                  <a:pt x="15916" y="2930"/>
                </a:lnTo>
                <a:lnTo>
                  <a:pt x="15626" y="2860"/>
                </a:lnTo>
                <a:lnTo>
                  <a:pt x="15303" y="2839"/>
                </a:lnTo>
                <a:lnTo>
                  <a:pt x="14974" y="2843"/>
                </a:lnTo>
                <a:lnTo>
                  <a:pt x="14636" y="2882"/>
                </a:lnTo>
                <a:lnTo>
                  <a:pt x="14277" y="2949"/>
                </a:lnTo>
                <a:lnTo>
                  <a:pt x="13920" y="3035"/>
                </a:lnTo>
                <a:lnTo>
                  <a:pt x="13561" y="3153"/>
                </a:lnTo>
                <a:lnTo>
                  <a:pt x="13202" y="3271"/>
                </a:lnTo>
                <a:lnTo>
                  <a:pt x="12846" y="3403"/>
                </a:lnTo>
                <a:lnTo>
                  <a:pt x="12594" y="3504"/>
                </a:lnTo>
                <a:lnTo>
                  <a:pt x="12332" y="3621"/>
                </a:lnTo>
                <a:lnTo>
                  <a:pt x="12081" y="3742"/>
                </a:lnTo>
                <a:lnTo>
                  <a:pt x="11840" y="3878"/>
                </a:lnTo>
                <a:lnTo>
                  <a:pt x="11595" y="4000"/>
                </a:lnTo>
                <a:lnTo>
                  <a:pt x="11428" y="4083"/>
                </a:lnTo>
                <a:lnTo>
                  <a:pt x="11489" y="4088"/>
                </a:lnTo>
                <a:lnTo>
                  <a:pt x="11715" y="4083"/>
                </a:lnTo>
                <a:lnTo>
                  <a:pt x="11934" y="4057"/>
                </a:lnTo>
                <a:lnTo>
                  <a:pt x="12147" y="4004"/>
                </a:lnTo>
                <a:lnTo>
                  <a:pt x="12372" y="3934"/>
                </a:lnTo>
                <a:lnTo>
                  <a:pt x="12591" y="3857"/>
                </a:lnTo>
                <a:lnTo>
                  <a:pt x="12808" y="3766"/>
                </a:lnTo>
                <a:lnTo>
                  <a:pt x="13028" y="3663"/>
                </a:lnTo>
                <a:lnTo>
                  <a:pt x="13268" y="3558"/>
                </a:lnTo>
                <a:lnTo>
                  <a:pt x="13500" y="3459"/>
                </a:lnTo>
                <a:lnTo>
                  <a:pt x="13752" y="3358"/>
                </a:lnTo>
                <a:lnTo>
                  <a:pt x="14002" y="3263"/>
                </a:lnTo>
                <a:lnTo>
                  <a:pt x="14280" y="3181"/>
                </a:lnTo>
                <a:lnTo>
                  <a:pt x="14556" y="3112"/>
                </a:lnTo>
                <a:lnTo>
                  <a:pt x="14860" y="3057"/>
                </a:lnTo>
                <a:lnTo>
                  <a:pt x="15169" y="3029"/>
                </a:lnTo>
                <a:lnTo>
                  <a:pt x="15502" y="3014"/>
                </a:lnTo>
                <a:lnTo>
                  <a:pt x="15857" y="3030"/>
                </a:lnTo>
                <a:lnTo>
                  <a:pt x="16234" y="3090"/>
                </a:lnTo>
                <a:lnTo>
                  <a:pt x="16631" y="3169"/>
                </a:lnTo>
                <a:lnTo>
                  <a:pt x="16771" y="3225"/>
                </a:lnTo>
                <a:lnTo>
                  <a:pt x="16438" y="3144"/>
                </a:lnTo>
                <a:lnTo>
                  <a:pt x="16104" y="3095"/>
                </a:lnTo>
                <a:lnTo>
                  <a:pt x="15778" y="3086"/>
                </a:lnTo>
                <a:lnTo>
                  <a:pt x="15458" y="3105"/>
                </a:lnTo>
                <a:lnTo>
                  <a:pt x="15142" y="3157"/>
                </a:lnTo>
                <a:lnTo>
                  <a:pt x="14843" y="3220"/>
                </a:lnTo>
                <a:lnTo>
                  <a:pt x="14537" y="3307"/>
                </a:lnTo>
                <a:lnTo>
                  <a:pt x="14253" y="3406"/>
                </a:lnTo>
                <a:lnTo>
                  <a:pt x="13963" y="3510"/>
                </a:lnTo>
                <a:lnTo>
                  <a:pt x="13676" y="3621"/>
                </a:lnTo>
                <a:lnTo>
                  <a:pt x="13389" y="3732"/>
                </a:lnTo>
                <a:lnTo>
                  <a:pt x="13118" y="3834"/>
                </a:lnTo>
                <a:lnTo>
                  <a:pt x="12841" y="3935"/>
                </a:lnTo>
                <a:lnTo>
                  <a:pt x="12576" y="4013"/>
                </a:lnTo>
                <a:lnTo>
                  <a:pt x="12306" y="4084"/>
                </a:lnTo>
                <a:lnTo>
                  <a:pt x="12033" y="4121"/>
                </a:lnTo>
                <a:lnTo>
                  <a:pt x="11768" y="4148"/>
                </a:lnTo>
                <a:lnTo>
                  <a:pt x="11502" y="4136"/>
                </a:lnTo>
                <a:lnTo>
                  <a:pt x="11335" y="4129"/>
                </a:lnTo>
                <a:lnTo>
                  <a:pt x="11111" y="4227"/>
                </a:lnTo>
                <a:lnTo>
                  <a:pt x="10869" y="4317"/>
                </a:lnTo>
                <a:lnTo>
                  <a:pt x="10648" y="4375"/>
                </a:lnTo>
                <a:lnTo>
                  <a:pt x="10409" y="4402"/>
                </a:lnTo>
                <a:lnTo>
                  <a:pt x="10186" y="4395"/>
                </a:lnTo>
                <a:lnTo>
                  <a:pt x="9960" y="4348"/>
                </a:lnTo>
                <a:lnTo>
                  <a:pt x="9814" y="4291"/>
                </a:lnTo>
                <a:lnTo>
                  <a:pt x="9687" y="4212"/>
                </a:lnTo>
                <a:lnTo>
                  <a:pt x="9675" y="4202"/>
                </a:lnTo>
                <a:lnTo>
                  <a:pt x="9669" y="4208"/>
                </a:lnTo>
                <a:lnTo>
                  <a:pt x="9576" y="4145"/>
                </a:lnTo>
                <a:lnTo>
                  <a:pt x="9469" y="4110"/>
                </a:lnTo>
                <a:lnTo>
                  <a:pt x="9352" y="4092"/>
                </a:lnTo>
                <a:lnTo>
                  <a:pt x="9249" y="4117"/>
                </a:lnTo>
                <a:lnTo>
                  <a:pt x="9155" y="4156"/>
                </a:lnTo>
                <a:lnTo>
                  <a:pt x="9058" y="4233"/>
                </a:lnTo>
                <a:lnTo>
                  <a:pt x="9001" y="4328"/>
                </a:lnTo>
                <a:lnTo>
                  <a:pt x="8974" y="4430"/>
                </a:lnTo>
                <a:lnTo>
                  <a:pt x="8978" y="4534"/>
                </a:lnTo>
                <a:lnTo>
                  <a:pt x="9016" y="4634"/>
                </a:lnTo>
                <a:lnTo>
                  <a:pt x="9089" y="4724"/>
                </a:lnTo>
                <a:lnTo>
                  <a:pt x="9160" y="4775"/>
                </a:lnTo>
                <a:lnTo>
                  <a:pt x="9244" y="4797"/>
                </a:lnTo>
                <a:lnTo>
                  <a:pt x="9328" y="4793"/>
                </a:lnTo>
                <a:lnTo>
                  <a:pt x="9407" y="4763"/>
                </a:lnTo>
                <a:lnTo>
                  <a:pt x="9480" y="4705"/>
                </a:lnTo>
                <a:lnTo>
                  <a:pt x="9525" y="4633"/>
                </a:lnTo>
                <a:lnTo>
                  <a:pt x="9529" y="4544"/>
                </a:lnTo>
                <a:lnTo>
                  <a:pt x="9512" y="4462"/>
                </a:lnTo>
                <a:lnTo>
                  <a:pt x="9460" y="4391"/>
                </a:lnTo>
                <a:lnTo>
                  <a:pt x="9405" y="4357"/>
                </a:lnTo>
                <a:lnTo>
                  <a:pt x="9329" y="4350"/>
                </a:lnTo>
                <a:lnTo>
                  <a:pt x="9267" y="4366"/>
                </a:lnTo>
                <a:lnTo>
                  <a:pt x="9212" y="4403"/>
                </a:lnTo>
                <a:lnTo>
                  <a:pt x="9181" y="4472"/>
                </a:lnTo>
                <a:lnTo>
                  <a:pt x="9176" y="4541"/>
                </a:lnTo>
                <a:lnTo>
                  <a:pt x="9169" y="4469"/>
                </a:lnTo>
                <a:lnTo>
                  <a:pt x="9208" y="4395"/>
                </a:lnTo>
                <a:lnTo>
                  <a:pt x="9266" y="4346"/>
                </a:lnTo>
                <a:lnTo>
                  <a:pt x="9334" y="4332"/>
                </a:lnTo>
                <a:lnTo>
                  <a:pt x="9408" y="4345"/>
                </a:lnTo>
                <a:lnTo>
                  <a:pt x="9474" y="4388"/>
                </a:lnTo>
                <a:lnTo>
                  <a:pt x="9526" y="4459"/>
                </a:lnTo>
                <a:lnTo>
                  <a:pt x="9547" y="4549"/>
                </a:lnTo>
                <a:lnTo>
                  <a:pt x="9543" y="4638"/>
                </a:lnTo>
                <a:lnTo>
                  <a:pt x="9483" y="4718"/>
                </a:lnTo>
                <a:lnTo>
                  <a:pt x="9416" y="4778"/>
                </a:lnTo>
                <a:lnTo>
                  <a:pt x="9327" y="4799"/>
                </a:lnTo>
                <a:lnTo>
                  <a:pt x="9239" y="4815"/>
                </a:lnTo>
                <a:lnTo>
                  <a:pt x="9155" y="4793"/>
                </a:lnTo>
                <a:lnTo>
                  <a:pt x="9074" y="4733"/>
                </a:lnTo>
                <a:lnTo>
                  <a:pt x="9001" y="4643"/>
                </a:lnTo>
                <a:lnTo>
                  <a:pt x="8959" y="4535"/>
                </a:lnTo>
                <a:lnTo>
                  <a:pt x="8956" y="4425"/>
                </a:lnTo>
                <a:lnTo>
                  <a:pt x="8984" y="4317"/>
                </a:lnTo>
                <a:lnTo>
                  <a:pt x="9043" y="4217"/>
                </a:lnTo>
                <a:lnTo>
                  <a:pt x="9140" y="4139"/>
                </a:lnTo>
                <a:lnTo>
                  <a:pt x="9245" y="4083"/>
                </a:lnTo>
                <a:lnTo>
                  <a:pt x="9360" y="4062"/>
                </a:lnTo>
                <a:lnTo>
                  <a:pt x="9479" y="4074"/>
                </a:lnTo>
                <a:lnTo>
                  <a:pt x="9575" y="4110"/>
                </a:lnTo>
                <a:lnTo>
                  <a:pt x="9507" y="4017"/>
                </a:lnTo>
                <a:lnTo>
                  <a:pt x="9454" y="3900"/>
                </a:lnTo>
                <a:lnTo>
                  <a:pt x="9443" y="3794"/>
                </a:lnTo>
                <a:lnTo>
                  <a:pt x="9458" y="3689"/>
                </a:lnTo>
                <a:lnTo>
                  <a:pt x="9518" y="3608"/>
                </a:lnTo>
                <a:lnTo>
                  <a:pt x="9598" y="3546"/>
                </a:lnTo>
                <a:lnTo>
                  <a:pt x="9676" y="3521"/>
                </a:lnTo>
                <a:lnTo>
                  <a:pt x="9737" y="3531"/>
                </a:lnTo>
                <a:lnTo>
                  <a:pt x="9674" y="3527"/>
                </a:lnTo>
                <a:lnTo>
                  <a:pt x="9597" y="3552"/>
                </a:lnTo>
                <a:lnTo>
                  <a:pt x="9524" y="3610"/>
                </a:lnTo>
                <a:lnTo>
                  <a:pt x="9476" y="3694"/>
                </a:lnTo>
                <a:lnTo>
                  <a:pt x="9457" y="3792"/>
                </a:lnTo>
                <a:lnTo>
                  <a:pt x="9473" y="3899"/>
                </a:lnTo>
                <a:lnTo>
                  <a:pt x="9530" y="4004"/>
                </a:lnTo>
                <a:lnTo>
                  <a:pt x="9605" y="4107"/>
                </a:lnTo>
                <a:lnTo>
                  <a:pt x="9693" y="4181"/>
                </a:lnTo>
                <a:lnTo>
                  <a:pt x="9695" y="4182"/>
                </a:lnTo>
                <a:lnTo>
                  <a:pt x="9695" y="4182"/>
                </a:lnTo>
                <a:lnTo>
                  <a:pt x="9705" y="4191"/>
                </a:lnTo>
                <a:lnTo>
                  <a:pt x="9834" y="4264"/>
                </a:lnTo>
                <a:lnTo>
                  <a:pt x="9971" y="4306"/>
                </a:lnTo>
                <a:lnTo>
                  <a:pt x="10189" y="4357"/>
                </a:lnTo>
                <a:lnTo>
                  <a:pt x="10408" y="4357"/>
                </a:lnTo>
                <a:lnTo>
                  <a:pt x="10636" y="4320"/>
                </a:lnTo>
                <a:lnTo>
                  <a:pt x="10853" y="4255"/>
                </a:lnTo>
                <a:lnTo>
                  <a:pt x="11088" y="4169"/>
                </a:lnTo>
                <a:lnTo>
                  <a:pt x="11211" y="4108"/>
                </a:lnTo>
                <a:lnTo>
                  <a:pt x="11092" y="4080"/>
                </a:lnTo>
                <a:lnTo>
                  <a:pt x="10883" y="4019"/>
                </a:lnTo>
                <a:lnTo>
                  <a:pt x="10689" y="3923"/>
                </a:lnTo>
                <a:lnTo>
                  <a:pt x="10505" y="3816"/>
                </a:lnTo>
                <a:lnTo>
                  <a:pt x="10348" y="3679"/>
                </a:lnTo>
                <a:lnTo>
                  <a:pt x="10220" y="3529"/>
                </a:lnTo>
                <a:lnTo>
                  <a:pt x="10129" y="3364"/>
                </a:lnTo>
                <a:lnTo>
                  <a:pt x="10068" y="3180"/>
                </a:lnTo>
                <a:lnTo>
                  <a:pt x="10034" y="2991"/>
                </a:lnTo>
                <a:lnTo>
                  <a:pt x="10031" y="2924"/>
                </a:lnTo>
                <a:lnTo>
                  <a:pt x="9879" y="2970"/>
                </a:lnTo>
                <a:lnTo>
                  <a:pt x="9626" y="3026"/>
                </a:lnTo>
                <a:lnTo>
                  <a:pt x="9376" y="3069"/>
                </a:lnTo>
                <a:lnTo>
                  <a:pt x="9198" y="3087"/>
                </a:lnTo>
                <a:lnTo>
                  <a:pt x="9032" y="3082"/>
                </a:lnTo>
                <a:lnTo>
                  <a:pt x="8895" y="3065"/>
                </a:lnTo>
                <a:lnTo>
                  <a:pt x="8775" y="3033"/>
                </a:lnTo>
                <a:lnTo>
                  <a:pt x="8683" y="2990"/>
                </a:lnTo>
                <a:lnTo>
                  <a:pt x="8584" y="2926"/>
                </a:lnTo>
                <a:lnTo>
                  <a:pt x="8510" y="2842"/>
                </a:lnTo>
                <a:lnTo>
                  <a:pt x="8467" y="2760"/>
                </a:lnTo>
                <a:lnTo>
                  <a:pt x="8443" y="2657"/>
                </a:lnTo>
                <a:lnTo>
                  <a:pt x="8441" y="2566"/>
                </a:lnTo>
                <a:lnTo>
                  <a:pt x="8466" y="2470"/>
                </a:lnTo>
                <a:lnTo>
                  <a:pt x="8505" y="2396"/>
                </a:lnTo>
                <a:lnTo>
                  <a:pt x="8561" y="2328"/>
                </a:lnTo>
                <a:lnTo>
                  <a:pt x="8643" y="2285"/>
                </a:lnTo>
                <a:lnTo>
                  <a:pt x="8733" y="2263"/>
                </a:lnTo>
                <a:lnTo>
                  <a:pt x="8783" y="2273"/>
                </a:lnTo>
                <a:lnTo>
                  <a:pt x="8782" y="2270"/>
                </a:lnTo>
                <a:lnTo>
                  <a:pt x="8819" y="2280"/>
                </a:lnTo>
                <a:lnTo>
                  <a:pt x="8867" y="2292"/>
                </a:lnTo>
                <a:lnTo>
                  <a:pt x="8929" y="2347"/>
                </a:lnTo>
                <a:lnTo>
                  <a:pt x="8969" y="2416"/>
                </a:lnTo>
                <a:lnTo>
                  <a:pt x="8979" y="2502"/>
                </a:lnTo>
                <a:lnTo>
                  <a:pt x="8954" y="2572"/>
                </a:lnTo>
                <a:lnTo>
                  <a:pt x="8916" y="2620"/>
                </a:lnTo>
                <a:lnTo>
                  <a:pt x="8855" y="2656"/>
                </a:lnTo>
                <a:lnTo>
                  <a:pt x="8788" y="2664"/>
                </a:lnTo>
                <a:lnTo>
                  <a:pt x="8718" y="2639"/>
                </a:lnTo>
                <a:lnTo>
                  <a:pt x="8675" y="2583"/>
                </a:lnTo>
                <a:lnTo>
                  <a:pt x="8660" y="2515"/>
                </a:lnTo>
                <a:lnTo>
                  <a:pt x="8671" y="2472"/>
                </a:lnTo>
                <a:lnTo>
                  <a:pt x="8691" y="2445"/>
                </a:lnTo>
                <a:lnTo>
                  <a:pt x="8716" y="2426"/>
                </a:lnTo>
                <a:lnTo>
                  <a:pt x="8746" y="2408"/>
                </a:lnTo>
                <a:lnTo>
                  <a:pt x="8784" y="2412"/>
                </a:lnTo>
                <a:lnTo>
                  <a:pt x="8808" y="2418"/>
                </a:lnTo>
                <a:lnTo>
                  <a:pt x="8830" y="2431"/>
                </a:lnTo>
                <a:lnTo>
                  <a:pt x="8850" y="2455"/>
                </a:lnTo>
                <a:lnTo>
                  <a:pt x="8861" y="2484"/>
                </a:lnTo>
                <a:lnTo>
                  <a:pt x="8848" y="2461"/>
                </a:lnTo>
                <a:lnTo>
                  <a:pt x="8833" y="2444"/>
                </a:lnTo>
                <a:lnTo>
                  <a:pt x="8818" y="2427"/>
                </a:lnTo>
                <a:lnTo>
                  <a:pt x="8794" y="2421"/>
                </a:lnTo>
                <a:lnTo>
                  <a:pt x="8755" y="2424"/>
                </a:lnTo>
                <a:lnTo>
                  <a:pt x="8728" y="2429"/>
                </a:lnTo>
                <a:lnTo>
                  <a:pt x="8709" y="2450"/>
                </a:lnTo>
                <a:lnTo>
                  <a:pt x="8689" y="2477"/>
                </a:lnTo>
                <a:lnTo>
                  <a:pt x="8680" y="2513"/>
                </a:lnTo>
                <a:lnTo>
                  <a:pt x="8690" y="2574"/>
                </a:lnTo>
                <a:lnTo>
                  <a:pt x="8728" y="2622"/>
                </a:lnTo>
                <a:lnTo>
                  <a:pt x="8795" y="2640"/>
                </a:lnTo>
                <a:lnTo>
                  <a:pt x="8875" y="2629"/>
                </a:lnTo>
                <a:lnTo>
                  <a:pt x="8931" y="2586"/>
                </a:lnTo>
                <a:lnTo>
                  <a:pt x="8964" y="2511"/>
                </a:lnTo>
                <a:lnTo>
                  <a:pt x="8959" y="2432"/>
                </a:lnTo>
                <a:lnTo>
                  <a:pt x="8919" y="2364"/>
                </a:lnTo>
                <a:lnTo>
                  <a:pt x="8864" y="2304"/>
                </a:lnTo>
                <a:lnTo>
                  <a:pt x="8785" y="2284"/>
                </a:lnTo>
                <a:lnTo>
                  <a:pt x="8784" y="2276"/>
                </a:lnTo>
                <a:lnTo>
                  <a:pt x="8731" y="2269"/>
                </a:lnTo>
                <a:lnTo>
                  <a:pt x="8648" y="2293"/>
                </a:lnTo>
                <a:lnTo>
                  <a:pt x="8578" y="2339"/>
                </a:lnTo>
                <a:lnTo>
                  <a:pt x="8517" y="2400"/>
                </a:lnTo>
                <a:lnTo>
                  <a:pt x="8483" y="2481"/>
                </a:lnTo>
                <a:lnTo>
                  <a:pt x="8467" y="2567"/>
                </a:lnTo>
                <a:lnTo>
                  <a:pt x="8462" y="2655"/>
                </a:lnTo>
                <a:lnTo>
                  <a:pt x="8490" y="2746"/>
                </a:lnTo>
                <a:lnTo>
                  <a:pt x="8531" y="2834"/>
                </a:lnTo>
                <a:lnTo>
                  <a:pt x="8601" y="2911"/>
                </a:lnTo>
                <a:lnTo>
                  <a:pt x="8696" y="2968"/>
                </a:lnTo>
                <a:lnTo>
                  <a:pt x="8781" y="3009"/>
                </a:lnTo>
                <a:lnTo>
                  <a:pt x="8889" y="3038"/>
                </a:lnTo>
                <a:lnTo>
                  <a:pt x="9039" y="3058"/>
                </a:lnTo>
                <a:lnTo>
                  <a:pt x="9198" y="3061"/>
                </a:lnTo>
                <a:lnTo>
                  <a:pt x="9375" y="3050"/>
                </a:lnTo>
                <a:lnTo>
                  <a:pt x="9623" y="3012"/>
                </a:lnTo>
                <a:lnTo>
                  <a:pt x="9871" y="2949"/>
                </a:lnTo>
                <a:lnTo>
                  <a:pt x="10031" y="2903"/>
                </a:lnTo>
                <a:lnTo>
                  <a:pt x="10027" y="2797"/>
                </a:lnTo>
                <a:lnTo>
                  <a:pt x="10052" y="2604"/>
                </a:lnTo>
                <a:lnTo>
                  <a:pt x="10109" y="2413"/>
                </a:lnTo>
                <a:lnTo>
                  <a:pt x="10206" y="2239"/>
                </a:lnTo>
                <a:lnTo>
                  <a:pt x="10337" y="2081"/>
                </a:lnTo>
                <a:lnTo>
                  <a:pt x="10487" y="1953"/>
                </a:lnTo>
                <a:lnTo>
                  <a:pt x="10663" y="1845"/>
                </a:lnTo>
                <a:lnTo>
                  <a:pt x="10851" y="1765"/>
                </a:lnTo>
                <a:lnTo>
                  <a:pt x="10988" y="1727"/>
                </a:lnTo>
                <a:lnTo>
                  <a:pt x="10972" y="1624"/>
                </a:lnTo>
                <a:lnTo>
                  <a:pt x="10983" y="1511"/>
                </a:lnTo>
                <a:lnTo>
                  <a:pt x="11032" y="1395"/>
                </a:lnTo>
                <a:lnTo>
                  <a:pt x="11106" y="1286"/>
                </a:lnTo>
                <a:lnTo>
                  <a:pt x="11195" y="1193"/>
                </a:lnTo>
                <a:lnTo>
                  <a:pt x="11319" y="1110"/>
                </a:lnTo>
                <a:lnTo>
                  <a:pt x="11453" y="1042"/>
                </a:lnTo>
                <a:lnTo>
                  <a:pt x="11606" y="999"/>
                </a:lnTo>
                <a:lnTo>
                  <a:pt x="11854" y="961"/>
                </a:lnTo>
                <a:lnTo>
                  <a:pt x="12092" y="960"/>
                </a:lnTo>
                <a:lnTo>
                  <a:pt x="12330" y="1003"/>
                </a:lnTo>
                <a:lnTo>
                  <a:pt x="12225" y="969"/>
                </a:lnTo>
                <a:lnTo>
                  <a:pt x="12017" y="927"/>
                </a:lnTo>
                <a:lnTo>
                  <a:pt x="11815" y="913"/>
                </a:lnTo>
                <a:lnTo>
                  <a:pt x="11626" y="921"/>
                </a:lnTo>
                <a:lnTo>
                  <a:pt x="11424" y="958"/>
                </a:lnTo>
                <a:lnTo>
                  <a:pt x="11296" y="1012"/>
                </a:lnTo>
                <a:lnTo>
                  <a:pt x="11157" y="1093"/>
                </a:lnTo>
                <a:lnTo>
                  <a:pt x="11036" y="1184"/>
                </a:lnTo>
                <a:lnTo>
                  <a:pt x="10943" y="1294"/>
                </a:lnTo>
                <a:lnTo>
                  <a:pt x="10862" y="1408"/>
                </a:lnTo>
                <a:lnTo>
                  <a:pt x="10780" y="1522"/>
                </a:lnTo>
                <a:lnTo>
                  <a:pt x="10704" y="1617"/>
                </a:lnTo>
                <a:lnTo>
                  <a:pt x="10619" y="1717"/>
                </a:lnTo>
                <a:lnTo>
                  <a:pt x="10525" y="1783"/>
                </a:lnTo>
                <a:lnTo>
                  <a:pt x="10448" y="1833"/>
                </a:lnTo>
                <a:lnTo>
                  <a:pt x="10360" y="1849"/>
                </a:lnTo>
                <a:lnTo>
                  <a:pt x="10263" y="1849"/>
                </a:lnTo>
                <a:lnTo>
                  <a:pt x="10187" y="1822"/>
                </a:lnTo>
                <a:lnTo>
                  <a:pt x="10125" y="1761"/>
                </a:lnTo>
                <a:lnTo>
                  <a:pt x="10086" y="1693"/>
                </a:lnTo>
                <a:lnTo>
                  <a:pt x="10068" y="1611"/>
                </a:lnTo>
                <a:lnTo>
                  <a:pt x="10079" y="1524"/>
                </a:lnTo>
                <a:lnTo>
                  <a:pt x="10123" y="1452"/>
                </a:lnTo>
                <a:lnTo>
                  <a:pt x="10184" y="1391"/>
                </a:lnTo>
                <a:lnTo>
                  <a:pt x="10257" y="1358"/>
                </a:lnTo>
                <a:lnTo>
                  <a:pt x="10340" y="1361"/>
                </a:lnTo>
                <a:lnTo>
                  <a:pt x="10414" y="1400"/>
                </a:lnTo>
                <a:lnTo>
                  <a:pt x="10461" y="1463"/>
                </a:lnTo>
                <a:lnTo>
                  <a:pt x="10475" y="1532"/>
                </a:lnTo>
                <a:lnTo>
                  <a:pt x="10465" y="1593"/>
                </a:lnTo>
                <a:lnTo>
                  <a:pt x="10442" y="1632"/>
                </a:lnTo>
                <a:lnTo>
                  <a:pt x="10388" y="1669"/>
                </a:lnTo>
                <a:lnTo>
                  <a:pt x="10333" y="1681"/>
                </a:lnTo>
                <a:lnTo>
                  <a:pt x="10321" y="1678"/>
                </a:lnTo>
                <a:lnTo>
                  <a:pt x="10389" y="1663"/>
                </a:lnTo>
                <a:lnTo>
                  <a:pt x="10446" y="1620"/>
                </a:lnTo>
                <a:lnTo>
                  <a:pt x="10469" y="1556"/>
                </a:lnTo>
                <a:lnTo>
                  <a:pt x="10462" y="1483"/>
                </a:lnTo>
                <a:lnTo>
                  <a:pt x="10427" y="1422"/>
                </a:lnTo>
                <a:lnTo>
                  <a:pt x="10373" y="1382"/>
                </a:lnTo>
                <a:lnTo>
                  <a:pt x="10287" y="1366"/>
                </a:lnTo>
                <a:lnTo>
                  <a:pt x="10210" y="1391"/>
                </a:lnTo>
                <a:lnTo>
                  <a:pt x="10146" y="1439"/>
                </a:lnTo>
                <a:lnTo>
                  <a:pt x="10103" y="1504"/>
                </a:lnTo>
                <a:lnTo>
                  <a:pt x="10081" y="1589"/>
                </a:lnTo>
                <a:lnTo>
                  <a:pt x="10092" y="1669"/>
                </a:lnTo>
                <a:lnTo>
                  <a:pt x="10129" y="1749"/>
                </a:lnTo>
                <a:lnTo>
                  <a:pt x="10193" y="1798"/>
                </a:lnTo>
                <a:lnTo>
                  <a:pt x="10268" y="1831"/>
                </a:lnTo>
                <a:lnTo>
                  <a:pt x="10349" y="1839"/>
                </a:lnTo>
                <a:lnTo>
                  <a:pt x="10439" y="1818"/>
                </a:lnTo>
                <a:lnTo>
                  <a:pt x="10513" y="1779"/>
                </a:lnTo>
                <a:lnTo>
                  <a:pt x="10605" y="1701"/>
                </a:lnTo>
                <a:lnTo>
                  <a:pt x="10680" y="1611"/>
                </a:lnTo>
                <a:lnTo>
                  <a:pt x="10752" y="1508"/>
                </a:lnTo>
                <a:lnTo>
                  <a:pt x="10821" y="1391"/>
                </a:lnTo>
                <a:lnTo>
                  <a:pt x="10908" y="1279"/>
                </a:lnTo>
                <a:lnTo>
                  <a:pt x="10968" y="1224"/>
                </a:lnTo>
                <a:lnTo>
                  <a:pt x="11011" y="1183"/>
                </a:lnTo>
                <a:lnTo>
                  <a:pt x="11004" y="1190"/>
                </a:lnTo>
                <a:lnTo>
                  <a:pt x="11014" y="1181"/>
                </a:lnTo>
                <a:lnTo>
                  <a:pt x="11011" y="1183"/>
                </a:lnTo>
                <a:lnTo>
                  <a:pt x="11017" y="1178"/>
                </a:lnTo>
                <a:lnTo>
                  <a:pt x="11027" y="1169"/>
                </a:lnTo>
                <a:lnTo>
                  <a:pt x="11040" y="1160"/>
                </a:lnTo>
                <a:lnTo>
                  <a:pt x="11117" y="1096"/>
                </a:lnTo>
                <a:lnTo>
                  <a:pt x="11154" y="1076"/>
                </a:lnTo>
                <a:lnTo>
                  <a:pt x="11163" y="1069"/>
                </a:lnTo>
                <a:lnTo>
                  <a:pt x="11232" y="1033"/>
                </a:lnTo>
                <a:lnTo>
                  <a:pt x="11260" y="1017"/>
                </a:lnTo>
                <a:lnTo>
                  <a:pt x="11265" y="1015"/>
                </a:lnTo>
                <a:lnTo>
                  <a:pt x="11334" y="979"/>
                </a:lnTo>
                <a:lnTo>
                  <a:pt x="11323" y="992"/>
                </a:lnTo>
                <a:lnTo>
                  <a:pt x="11425" y="952"/>
                </a:lnTo>
                <a:lnTo>
                  <a:pt x="11624" y="907"/>
                </a:lnTo>
                <a:lnTo>
                  <a:pt x="11814" y="893"/>
                </a:lnTo>
                <a:lnTo>
                  <a:pt x="12020" y="915"/>
                </a:lnTo>
                <a:lnTo>
                  <a:pt x="12230" y="951"/>
                </a:lnTo>
                <a:lnTo>
                  <a:pt x="12435" y="1024"/>
                </a:lnTo>
                <a:lnTo>
                  <a:pt x="12510" y="1055"/>
                </a:lnTo>
                <a:lnTo>
                  <a:pt x="12577" y="1074"/>
                </a:lnTo>
                <a:lnTo>
                  <a:pt x="12820" y="1177"/>
                </a:lnTo>
                <a:lnTo>
                  <a:pt x="13067" y="1287"/>
                </a:lnTo>
                <a:lnTo>
                  <a:pt x="13174" y="1348"/>
                </a:lnTo>
                <a:lnTo>
                  <a:pt x="13242" y="1333"/>
                </a:lnTo>
                <a:lnTo>
                  <a:pt x="13444" y="1321"/>
                </a:lnTo>
                <a:lnTo>
                  <a:pt x="13637" y="1346"/>
                </a:lnTo>
                <a:lnTo>
                  <a:pt x="13842" y="1400"/>
                </a:lnTo>
                <a:lnTo>
                  <a:pt x="14041" y="1498"/>
                </a:lnTo>
                <a:lnTo>
                  <a:pt x="14237" y="1607"/>
                </a:lnTo>
                <a:lnTo>
                  <a:pt x="14443" y="1732"/>
                </a:lnTo>
                <a:lnTo>
                  <a:pt x="14637" y="1873"/>
                </a:lnTo>
                <a:lnTo>
                  <a:pt x="14845" y="2011"/>
                </a:lnTo>
                <a:lnTo>
                  <a:pt x="15052" y="2156"/>
                </a:lnTo>
                <a:lnTo>
                  <a:pt x="15261" y="2288"/>
                </a:lnTo>
                <a:lnTo>
                  <a:pt x="15476" y="2402"/>
                </a:lnTo>
                <a:lnTo>
                  <a:pt x="15752" y="2552"/>
                </a:lnTo>
                <a:lnTo>
                  <a:pt x="16025" y="2688"/>
                </a:lnTo>
                <a:lnTo>
                  <a:pt x="16052" y="2700"/>
                </a:lnTo>
                <a:lnTo>
                  <a:pt x="15868" y="2525"/>
                </a:lnTo>
                <a:lnTo>
                  <a:pt x="15712" y="2336"/>
                </a:lnTo>
                <a:lnTo>
                  <a:pt x="15589" y="2143"/>
                </a:lnTo>
                <a:lnTo>
                  <a:pt x="15489" y="1962"/>
                </a:lnTo>
                <a:lnTo>
                  <a:pt x="15429" y="1772"/>
                </a:lnTo>
                <a:lnTo>
                  <a:pt x="15386" y="1594"/>
                </a:lnTo>
                <a:lnTo>
                  <a:pt x="15371" y="1429"/>
                </a:lnTo>
                <a:lnTo>
                  <a:pt x="15382" y="1265"/>
                </a:lnTo>
                <a:lnTo>
                  <a:pt x="15401" y="1122"/>
                </a:lnTo>
                <a:lnTo>
                  <a:pt x="15437" y="983"/>
                </a:lnTo>
                <a:lnTo>
                  <a:pt x="15494" y="863"/>
                </a:lnTo>
                <a:lnTo>
                  <a:pt x="15596" y="697"/>
                </a:lnTo>
                <a:lnTo>
                  <a:pt x="15613" y="680"/>
                </a:lnTo>
                <a:lnTo>
                  <a:pt x="15620" y="607"/>
                </a:lnTo>
                <a:lnTo>
                  <a:pt x="15617" y="420"/>
                </a:lnTo>
                <a:lnTo>
                  <a:pt x="15601" y="235"/>
                </a:lnTo>
                <a:lnTo>
                  <a:pt x="15545" y="60"/>
                </a:lnTo>
                <a:lnTo>
                  <a:pt x="15517" y="0"/>
                </a:lnTo>
                <a:lnTo>
                  <a:pt x="15543" y="0"/>
                </a:lnTo>
                <a:lnTo>
                  <a:pt x="15570" y="60"/>
                </a:lnTo>
                <a:lnTo>
                  <a:pt x="15633" y="237"/>
                </a:lnTo>
                <a:lnTo>
                  <a:pt x="15676" y="416"/>
                </a:lnTo>
                <a:lnTo>
                  <a:pt x="15693" y="598"/>
                </a:lnTo>
                <a:lnTo>
                  <a:pt x="15736" y="554"/>
                </a:lnTo>
                <a:lnTo>
                  <a:pt x="15905" y="425"/>
                </a:lnTo>
                <a:lnTo>
                  <a:pt x="16077" y="335"/>
                </a:lnTo>
                <a:lnTo>
                  <a:pt x="16278" y="278"/>
                </a:lnTo>
                <a:lnTo>
                  <a:pt x="16475" y="266"/>
                </a:lnTo>
                <a:lnTo>
                  <a:pt x="16678" y="300"/>
                </a:lnTo>
                <a:lnTo>
                  <a:pt x="16849" y="358"/>
                </a:lnTo>
                <a:lnTo>
                  <a:pt x="17002" y="436"/>
                </a:lnTo>
                <a:lnTo>
                  <a:pt x="17073" y="495"/>
                </a:lnTo>
                <a:lnTo>
                  <a:pt x="17154" y="496"/>
                </a:lnTo>
                <a:lnTo>
                  <a:pt x="17368" y="539"/>
                </a:lnTo>
                <a:lnTo>
                  <a:pt x="17543" y="604"/>
                </a:lnTo>
                <a:lnTo>
                  <a:pt x="17698" y="703"/>
                </a:lnTo>
                <a:lnTo>
                  <a:pt x="17841" y="843"/>
                </a:lnTo>
                <a:lnTo>
                  <a:pt x="17962" y="1017"/>
                </a:lnTo>
                <a:lnTo>
                  <a:pt x="18030" y="1176"/>
                </a:lnTo>
                <a:lnTo>
                  <a:pt x="18039" y="1211"/>
                </a:lnTo>
                <a:lnTo>
                  <a:pt x="18057" y="1170"/>
                </a:lnTo>
                <a:lnTo>
                  <a:pt x="18180" y="1023"/>
                </a:lnTo>
                <a:lnTo>
                  <a:pt x="18340" y="904"/>
                </a:lnTo>
                <a:lnTo>
                  <a:pt x="18510" y="820"/>
                </a:lnTo>
                <a:lnTo>
                  <a:pt x="18702" y="774"/>
                </a:lnTo>
                <a:lnTo>
                  <a:pt x="18896" y="767"/>
                </a:lnTo>
                <a:lnTo>
                  <a:pt x="19088" y="798"/>
                </a:lnTo>
                <a:lnTo>
                  <a:pt x="19274" y="873"/>
                </a:lnTo>
                <a:lnTo>
                  <a:pt x="19440" y="974"/>
                </a:lnTo>
                <a:lnTo>
                  <a:pt x="19571" y="1112"/>
                </a:lnTo>
                <a:lnTo>
                  <a:pt x="19690" y="1272"/>
                </a:lnTo>
                <a:lnTo>
                  <a:pt x="19774" y="1442"/>
                </a:lnTo>
                <a:lnTo>
                  <a:pt x="19820" y="1634"/>
                </a:lnTo>
                <a:lnTo>
                  <a:pt x="19835" y="1773"/>
                </a:lnTo>
                <a:lnTo>
                  <a:pt x="19836" y="1915"/>
                </a:lnTo>
                <a:lnTo>
                  <a:pt x="19809" y="2068"/>
                </a:lnTo>
                <a:lnTo>
                  <a:pt x="19760" y="2229"/>
                </a:lnTo>
                <a:lnTo>
                  <a:pt x="19672" y="2393"/>
                </a:lnTo>
                <a:lnTo>
                  <a:pt x="19570" y="2559"/>
                </a:lnTo>
                <a:lnTo>
                  <a:pt x="19439" y="2717"/>
                </a:lnTo>
                <a:lnTo>
                  <a:pt x="19263" y="2870"/>
                </a:lnTo>
                <a:lnTo>
                  <a:pt x="19058" y="3016"/>
                </a:lnTo>
                <a:lnTo>
                  <a:pt x="18813" y="3138"/>
                </a:lnTo>
                <a:lnTo>
                  <a:pt x="18533" y="3251"/>
                </a:lnTo>
                <a:lnTo>
                  <a:pt x="18202" y="3337"/>
                </a:lnTo>
                <a:lnTo>
                  <a:pt x="17963" y="3365"/>
                </a:lnTo>
                <a:lnTo>
                  <a:pt x="18290" y="3296"/>
                </a:lnTo>
                <a:lnTo>
                  <a:pt x="18579" y="3199"/>
                </a:lnTo>
                <a:lnTo>
                  <a:pt x="18834" y="3086"/>
                </a:lnTo>
                <a:lnTo>
                  <a:pt x="19048" y="2955"/>
                </a:lnTo>
                <a:lnTo>
                  <a:pt x="19234" y="2811"/>
                </a:lnTo>
                <a:lnTo>
                  <a:pt x="19396" y="2661"/>
                </a:lnTo>
                <a:lnTo>
                  <a:pt x="19523" y="2495"/>
                </a:lnTo>
                <a:lnTo>
                  <a:pt x="19621" y="2341"/>
                </a:lnTo>
                <a:lnTo>
                  <a:pt x="19697" y="2174"/>
                </a:lnTo>
                <a:lnTo>
                  <a:pt x="19744" y="2019"/>
                </a:lnTo>
                <a:lnTo>
                  <a:pt x="19772" y="1866"/>
                </a:lnTo>
                <a:lnTo>
                  <a:pt x="19783" y="1727"/>
                </a:lnTo>
                <a:lnTo>
                  <a:pt x="19766" y="1594"/>
                </a:lnTo>
                <a:lnTo>
                  <a:pt x="19737" y="1483"/>
                </a:lnTo>
                <a:lnTo>
                  <a:pt x="19671" y="1318"/>
                </a:lnTo>
                <a:lnTo>
                  <a:pt x="19571" y="1163"/>
                </a:lnTo>
                <a:lnTo>
                  <a:pt x="19446" y="1027"/>
                </a:lnTo>
                <a:lnTo>
                  <a:pt x="19291" y="929"/>
                </a:lnTo>
                <a:lnTo>
                  <a:pt x="19125" y="853"/>
                </a:lnTo>
                <a:lnTo>
                  <a:pt x="18956" y="809"/>
                </a:lnTo>
                <a:lnTo>
                  <a:pt x="18772" y="799"/>
                </a:lnTo>
                <a:lnTo>
                  <a:pt x="18585" y="827"/>
                </a:lnTo>
                <a:lnTo>
                  <a:pt x="18420" y="893"/>
                </a:lnTo>
                <a:lnTo>
                  <a:pt x="18266" y="987"/>
                </a:lnTo>
                <a:lnTo>
                  <a:pt x="18130" y="1113"/>
                </a:lnTo>
                <a:lnTo>
                  <a:pt x="18047" y="1243"/>
                </a:lnTo>
                <a:lnTo>
                  <a:pt x="18077" y="1362"/>
                </a:lnTo>
                <a:lnTo>
                  <a:pt x="18077" y="1536"/>
                </a:lnTo>
                <a:lnTo>
                  <a:pt x="18044" y="1733"/>
                </a:lnTo>
                <a:lnTo>
                  <a:pt x="18018" y="1806"/>
                </a:lnTo>
                <a:lnTo>
                  <a:pt x="18055" y="1890"/>
                </a:lnTo>
                <a:lnTo>
                  <a:pt x="18139" y="2009"/>
                </a:lnTo>
                <a:lnTo>
                  <a:pt x="18250" y="2102"/>
                </a:lnTo>
                <a:lnTo>
                  <a:pt x="18372" y="2173"/>
                </a:lnTo>
                <a:lnTo>
                  <a:pt x="18427" y="2190"/>
                </a:lnTo>
                <a:lnTo>
                  <a:pt x="18473" y="2135"/>
                </a:lnTo>
                <a:lnTo>
                  <a:pt x="18544" y="2083"/>
                </a:lnTo>
                <a:lnTo>
                  <a:pt x="18629" y="2054"/>
                </a:lnTo>
                <a:lnTo>
                  <a:pt x="18724" y="2034"/>
                </a:lnTo>
                <a:lnTo>
                  <a:pt x="18810" y="2050"/>
                </a:lnTo>
                <a:lnTo>
                  <a:pt x="18903" y="2088"/>
                </a:lnTo>
                <a:lnTo>
                  <a:pt x="18933" y="2119"/>
                </a:lnTo>
                <a:lnTo>
                  <a:pt x="19005" y="2043"/>
                </a:lnTo>
                <a:lnTo>
                  <a:pt x="19072" y="1933"/>
                </a:lnTo>
                <a:lnTo>
                  <a:pt x="19094" y="1803"/>
                </a:lnTo>
                <a:lnTo>
                  <a:pt x="19095" y="1675"/>
                </a:lnTo>
                <a:lnTo>
                  <a:pt x="19044" y="1552"/>
                </a:lnTo>
                <a:lnTo>
                  <a:pt x="18974" y="1476"/>
                </a:lnTo>
                <a:lnTo>
                  <a:pt x="19001" y="1496"/>
                </a:lnTo>
                <a:lnTo>
                  <a:pt x="19065" y="1570"/>
                </a:lnTo>
                <a:lnTo>
                  <a:pt x="19101" y="1676"/>
                </a:lnTo>
                <a:lnTo>
                  <a:pt x="19109" y="1794"/>
                </a:lnTo>
                <a:lnTo>
                  <a:pt x="19086" y="1904"/>
                </a:lnTo>
                <a:lnTo>
                  <a:pt x="19040" y="2008"/>
                </a:lnTo>
                <a:lnTo>
                  <a:pt x="18979" y="2094"/>
                </a:lnTo>
                <a:lnTo>
                  <a:pt x="18937" y="2123"/>
                </a:lnTo>
                <a:lnTo>
                  <a:pt x="18984" y="2173"/>
                </a:lnTo>
                <a:lnTo>
                  <a:pt x="19044" y="2285"/>
                </a:lnTo>
                <a:lnTo>
                  <a:pt x="19057" y="2359"/>
                </a:lnTo>
                <a:lnTo>
                  <a:pt x="19059" y="2450"/>
                </a:lnTo>
                <a:lnTo>
                  <a:pt x="19041" y="2567"/>
                </a:lnTo>
                <a:lnTo>
                  <a:pt x="18982" y="2694"/>
                </a:lnTo>
                <a:lnTo>
                  <a:pt x="18876" y="2827"/>
                </a:lnTo>
                <a:lnTo>
                  <a:pt x="18751" y="2935"/>
                </a:lnTo>
                <a:lnTo>
                  <a:pt x="18579" y="3025"/>
                </a:lnTo>
                <a:lnTo>
                  <a:pt x="18562" y="3031"/>
                </a:lnTo>
                <a:lnTo>
                  <a:pt x="18592" y="3028"/>
                </a:lnTo>
                <a:lnTo>
                  <a:pt x="18481" y="3061"/>
                </a:lnTo>
                <a:lnTo>
                  <a:pt x="18395" y="3092"/>
                </a:lnTo>
                <a:lnTo>
                  <a:pt x="18187" y="3147"/>
                </a:lnTo>
                <a:lnTo>
                  <a:pt x="17965" y="3185"/>
                </a:lnTo>
                <a:lnTo>
                  <a:pt x="17701" y="3212"/>
                </a:lnTo>
                <a:lnTo>
                  <a:pt x="17420" y="3203"/>
                </a:lnTo>
                <a:lnTo>
                  <a:pt x="17140" y="3168"/>
                </a:lnTo>
                <a:lnTo>
                  <a:pt x="16849" y="3098"/>
                </a:lnTo>
                <a:lnTo>
                  <a:pt x="16776" y="3077"/>
                </a:lnTo>
                <a:lnTo>
                  <a:pt x="16759" y="3074"/>
                </a:lnTo>
                <a:lnTo>
                  <a:pt x="16680" y="3058"/>
                </a:lnTo>
                <a:lnTo>
                  <a:pt x="16796" y="3129"/>
                </a:lnTo>
                <a:lnTo>
                  <a:pt x="17021" y="3227"/>
                </a:lnTo>
                <a:lnTo>
                  <a:pt x="17118" y="3252"/>
                </a:lnTo>
                <a:lnTo>
                  <a:pt x="17118" y="3252"/>
                </a:lnTo>
                <a:lnTo>
                  <a:pt x="17471" y="3311"/>
                </a:lnTo>
                <a:lnTo>
                  <a:pt x="17500" y="3314"/>
                </a:lnTo>
                <a:lnTo>
                  <a:pt x="17490" y="3314"/>
                </a:lnTo>
                <a:lnTo>
                  <a:pt x="17721" y="3353"/>
                </a:lnTo>
                <a:lnTo>
                  <a:pt x="17197" y="3318"/>
                </a:lnTo>
                <a:lnTo>
                  <a:pt x="16705" y="3304"/>
                </a:lnTo>
                <a:lnTo>
                  <a:pt x="16242" y="3330"/>
                </a:lnTo>
                <a:lnTo>
                  <a:pt x="15797" y="3381"/>
                </a:lnTo>
                <a:lnTo>
                  <a:pt x="15388" y="3447"/>
                </a:lnTo>
                <a:lnTo>
                  <a:pt x="15006" y="3552"/>
                </a:lnTo>
                <a:lnTo>
                  <a:pt x="14649" y="3664"/>
                </a:lnTo>
                <a:lnTo>
                  <a:pt x="14309" y="3806"/>
                </a:lnTo>
                <a:lnTo>
                  <a:pt x="13999" y="3957"/>
                </a:lnTo>
                <a:lnTo>
                  <a:pt x="13717" y="4127"/>
                </a:lnTo>
                <a:lnTo>
                  <a:pt x="13455" y="4315"/>
                </a:lnTo>
                <a:lnTo>
                  <a:pt x="13225" y="4506"/>
                </a:lnTo>
                <a:lnTo>
                  <a:pt x="13013" y="4701"/>
                </a:lnTo>
                <a:lnTo>
                  <a:pt x="12821" y="4914"/>
                </a:lnTo>
                <a:lnTo>
                  <a:pt x="12657" y="5122"/>
                </a:lnTo>
                <a:lnTo>
                  <a:pt x="12506" y="5333"/>
                </a:lnTo>
                <a:lnTo>
                  <a:pt x="12388" y="5559"/>
                </a:lnTo>
                <a:lnTo>
                  <a:pt x="12295" y="5766"/>
                </a:lnTo>
                <a:lnTo>
                  <a:pt x="12214" y="5977"/>
                </a:lnTo>
                <a:lnTo>
                  <a:pt x="12148" y="6178"/>
                </a:lnTo>
                <a:lnTo>
                  <a:pt x="12117" y="6369"/>
                </a:lnTo>
                <a:lnTo>
                  <a:pt x="12100" y="6558"/>
                </a:lnTo>
                <a:lnTo>
                  <a:pt x="12107" y="6727"/>
                </a:lnTo>
                <a:lnTo>
                  <a:pt x="12119" y="6857"/>
                </a:lnTo>
                <a:lnTo>
                  <a:pt x="12124" y="6860"/>
                </a:lnTo>
                <a:lnTo>
                  <a:pt x="12229" y="6971"/>
                </a:lnTo>
                <a:lnTo>
                  <a:pt x="12306" y="7094"/>
                </a:lnTo>
                <a:lnTo>
                  <a:pt x="12342" y="7194"/>
                </a:lnTo>
                <a:lnTo>
                  <a:pt x="12456" y="7185"/>
                </a:lnTo>
                <a:lnTo>
                  <a:pt x="12640" y="7195"/>
                </a:lnTo>
                <a:lnTo>
                  <a:pt x="12816" y="7235"/>
                </a:lnTo>
                <a:lnTo>
                  <a:pt x="12986" y="7299"/>
                </a:lnTo>
                <a:lnTo>
                  <a:pt x="13136" y="7389"/>
                </a:lnTo>
                <a:lnTo>
                  <a:pt x="13282" y="7492"/>
                </a:lnTo>
                <a:lnTo>
                  <a:pt x="13404" y="7614"/>
                </a:lnTo>
                <a:lnTo>
                  <a:pt x="13499" y="7768"/>
                </a:lnTo>
                <a:lnTo>
                  <a:pt x="13593" y="7973"/>
                </a:lnTo>
                <a:lnTo>
                  <a:pt x="13636" y="8177"/>
                </a:lnTo>
                <a:lnTo>
                  <a:pt x="13653" y="8381"/>
                </a:lnTo>
                <a:lnTo>
                  <a:pt x="13631" y="8587"/>
                </a:lnTo>
                <a:lnTo>
                  <a:pt x="13583" y="8794"/>
                </a:lnTo>
                <a:lnTo>
                  <a:pt x="13541" y="8892"/>
                </a:lnTo>
                <a:lnTo>
                  <a:pt x="13689" y="8956"/>
                </a:lnTo>
                <a:lnTo>
                  <a:pt x="14006" y="9046"/>
                </a:lnTo>
                <a:lnTo>
                  <a:pt x="14275" y="9098"/>
                </a:lnTo>
                <a:lnTo>
                  <a:pt x="14536" y="9108"/>
                </a:lnTo>
                <a:lnTo>
                  <a:pt x="14811" y="9091"/>
                </a:lnTo>
                <a:lnTo>
                  <a:pt x="15068" y="9042"/>
                </a:lnTo>
                <a:lnTo>
                  <a:pt x="15329" y="8956"/>
                </a:lnTo>
                <a:lnTo>
                  <a:pt x="15579" y="8836"/>
                </a:lnTo>
                <a:lnTo>
                  <a:pt x="15803" y="8695"/>
                </a:lnTo>
                <a:lnTo>
                  <a:pt x="16007" y="8530"/>
                </a:lnTo>
                <a:lnTo>
                  <a:pt x="16181" y="8332"/>
                </a:lnTo>
                <a:lnTo>
                  <a:pt x="16336" y="8109"/>
                </a:lnTo>
                <a:lnTo>
                  <a:pt x="16452" y="7863"/>
                </a:lnTo>
                <a:lnTo>
                  <a:pt x="16528" y="7599"/>
                </a:lnTo>
                <a:lnTo>
                  <a:pt x="16556" y="7369"/>
                </a:lnTo>
                <a:lnTo>
                  <a:pt x="16540" y="7139"/>
                </a:lnTo>
                <a:lnTo>
                  <a:pt x="16499" y="6903"/>
                </a:lnTo>
                <a:lnTo>
                  <a:pt x="16421" y="6684"/>
                </a:lnTo>
                <a:lnTo>
                  <a:pt x="16314" y="6482"/>
                </a:lnTo>
                <a:lnTo>
                  <a:pt x="16222" y="6325"/>
                </a:lnTo>
                <a:lnTo>
                  <a:pt x="16155" y="6401"/>
                </a:lnTo>
                <a:lnTo>
                  <a:pt x="15995" y="6520"/>
                </a:lnTo>
                <a:lnTo>
                  <a:pt x="15829" y="6612"/>
                </a:lnTo>
                <a:lnTo>
                  <a:pt x="15644" y="6679"/>
                </a:lnTo>
                <a:lnTo>
                  <a:pt x="15569" y="6695"/>
                </a:lnTo>
                <a:lnTo>
                  <a:pt x="15579" y="6758"/>
                </a:lnTo>
                <a:lnTo>
                  <a:pt x="15574" y="6873"/>
                </a:lnTo>
                <a:lnTo>
                  <a:pt x="15528" y="7047"/>
                </a:lnTo>
                <a:lnTo>
                  <a:pt x="15452" y="7214"/>
                </a:lnTo>
                <a:lnTo>
                  <a:pt x="15331" y="7356"/>
                </a:lnTo>
                <a:lnTo>
                  <a:pt x="15205" y="7470"/>
                </a:lnTo>
                <a:lnTo>
                  <a:pt x="15076" y="7546"/>
                </a:lnTo>
                <a:lnTo>
                  <a:pt x="14935" y="7592"/>
                </a:lnTo>
                <a:lnTo>
                  <a:pt x="14894" y="7602"/>
                </a:lnTo>
                <a:lnTo>
                  <a:pt x="14886" y="7605"/>
                </a:lnTo>
                <a:lnTo>
                  <a:pt x="14879" y="7606"/>
                </a:lnTo>
                <a:lnTo>
                  <a:pt x="14875" y="7607"/>
                </a:lnTo>
                <a:lnTo>
                  <a:pt x="14873" y="7608"/>
                </a:lnTo>
                <a:lnTo>
                  <a:pt x="14870" y="7608"/>
                </a:lnTo>
                <a:lnTo>
                  <a:pt x="14797" y="7627"/>
                </a:lnTo>
                <a:lnTo>
                  <a:pt x="14643" y="7651"/>
                </a:lnTo>
                <a:lnTo>
                  <a:pt x="14498" y="7638"/>
                </a:lnTo>
                <a:lnTo>
                  <a:pt x="14358" y="7608"/>
                </a:lnTo>
                <a:lnTo>
                  <a:pt x="14250" y="7554"/>
                </a:lnTo>
                <a:lnTo>
                  <a:pt x="14144" y="7494"/>
                </a:lnTo>
                <a:lnTo>
                  <a:pt x="14071" y="7429"/>
                </a:lnTo>
                <a:lnTo>
                  <a:pt x="14023" y="7365"/>
                </a:lnTo>
                <a:lnTo>
                  <a:pt x="13989" y="7324"/>
                </a:lnTo>
                <a:lnTo>
                  <a:pt x="14031" y="7361"/>
                </a:lnTo>
                <a:lnTo>
                  <a:pt x="14038" y="7366"/>
                </a:lnTo>
                <a:lnTo>
                  <a:pt x="13955" y="7283"/>
                </a:lnTo>
                <a:lnTo>
                  <a:pt x="13870" y="7139"/>
                </a:lnTo>
                <a:lnTo>
                  <a:pt x="13811" y="6975"/>
                </a:lnTo>
                <a:lnTo>
                  <a:pt x="13791" y="6758"/>
                </a:lnTo>
                <a:lnTo>
                  <a:pt x="13820" y="6547"/>
                </a:lnTo>
                <a:lnTo>
                  <a:pt x="13886" y="6345"/>
                </a:lnTo>
                <a:lnTo>
                  <a:pt x="13988" y="6153"/>
                </a:lnTo>
                <a:lnTo>
                  <a:pt x="14079" y="6035"/>
                </a:lnTo>
                <a:lnTo>
                  <a:pt x="13996" y="5853"/>
                </a:lnTo>
                <a:lnTo>
                  <a:pt x="13941" y="5646"/>
                </a:lnTo>
                <a:lnTo>
                  <a:pt x="13917" y="5421"/>
                </a:lnTo>
                <a:lnTo>
                  <a:pt x="13917" y="5413"/>
                </a:lnTo>
                <a:lnTo>
                  <a:pt x="13872" y="5422"/>
                </a:lnTo>
                <a:lnTo>
                  <a:pt x="13647" y="5491"/>
                </a:lnTo>
                <a:lnTo>
                  <a:pt x="13420" y="5573"/>
                </a:lnTo>
                <a:lnTo>
                  <a:pt x="13226" y="5676"/>
                </a:lnTo>
                <a:lnTo>
                  <a:pt x="13053" y="5818"/>
                </a:lnTo>
                <a:lnTo>
                  <a:pt x="12902" y="5977"/>
                </a:lnTo>
                <a:lnTo>
                  <a:pt x="12804" y="6106"/>
                </a:lnTo>
                <a:lnTo>
                  <a:pt x="12740" y="6250"/>
                </a:lnTo>
                <a:lnTo>
                  <a:pt x="12704" y="6388"/>
                </a:lnTo>
                <a:lnTo>
                  <a:pt x="12699" y="6529"/>
                </a:lnTo>
                <a:lnTo>
                  <a:pt x="12717" y="6656"/>
                </a:lnTo>
                <a:lnTo>
                  <a:pt x="12767" y="6759"/>
                </a:lnTo>
                <a:lnTo>
                  <a:pt x="12845" y="6831"/>
                </a:lnTo>
                <a:lnTo>
                  <a:pt x="12941" y="6882"/>
                </a:lnTo>
                <a:lnTo>
                  <a:pt x="13038" y="6881"/>
                </a:lnTo>
                <a:lnTo>
                  <a:pt x="13106" y="6867"/>
                </a:lnTo>
                <a:lnTo>
                  <a:pt x="13166" y="6832"/>
                </a:lnTo>
                <a:lnTo>
                  <a:pt x="13203" y="6790"/>
                </a:lnTo>
                <a:lnTo>
                  <a:pt x="13235" y="6740"/>
                </a:lnTo>
                <a:lnTo>
                  <a:pt x="13248" y="6692"/>
                </a:lnTo>
                <a:lnTo>
                  <a:pt x="13256" y="6662"/>
                </a:lnTo>
                <a:lnTo>
                  <a:pt x="13261" y="6644"/>
                </a:lnTo>
                <a:lnTo>
                  <a:pt x="13262" y="6664"/>
                </a:lnTo>
                <a:lnTo>
                  <a:pt x="13254" y="6694"/>
                </a:lnTo>
                <a:lnTo>
                  <a:pt x="13241" y="6742"/>
                </a:lnTo>
                <a:lnTo>
                  <a:pt x="13209" y="6791"/>
                </a:lnTo>
                <a:lnTo>
                  <a:pt x="13172" y="6833"/>
                </a:lnTo>
                <a:lnTo>
                  <a:pt x="13110" y="6875"/>
                </a:lnTo>
                <a:lnTo>
                  <a:pt x="13042" y="6889"/>
                </a:lnTo>
                <a:lnTo>
                  <a:pt x="12939" y="6888"/>
                </a:lnTo>
                <a:lnTo>
                  <a:pt x="12834" y="6847"/>
                </a:lnTo>
                <a:lnTo>
                  <a:pt x="12754" y="6762"/>
                </a:lnTo>
                <a:lnTo>
                  <a:pt x="12698" y="6657"/>
                </a:lnTo>
                <a:lnTo>
                  <a:pt x="12675" y="6522"/>
                </a:lnTo>
                <a:lnTo>
                  <a:pt x="12680" y="6382"/>
                </a:lnTo>
                <a:lnTo>
                  <a:pt x="12704" y="6240"/>
                </a:lnTo>
                <a:lnTo>
                  <a:pt x="12771" y="6084"/>
                </a:lnTo>
                <a:lnTo>
                  <a:pt x="12871" y="5950"/>
                </a:lnTo>
                <a:lnTo>
                  <a:pt x="13027" y="5772"/>
                </a:lnTo>
                <a:lnTo>
                  <a:pt x="13203" y="5638"/>
                </a:lnTo>
                <a:lnTo>
                  <a:pt x="13403" y="5517"/>
                </a:lnTo>
                <a:lnTo>
                  <a:pt x="13618" y="5432"/>
                </a:lnTo>
                <a:lnTo>
                  <a:pt x="13856" y="5360"/>
                </a:lnTo>
                <a:lnTo>
                  <a:pt x="13921" y="5345"/>
                </a:lnTo>
                <a:lnTo>
                  <a:pt x="13928" y="5205"/>
                </a:lnTo>
                <a:lnTo>
                  <a:pt x="13987" y="4982"/>
                </a:lnTo>
                <a:lnTo>
                  <a:pt x="14089" y="4765"/>
                </a:lnTo>
                <a:lnTo>
                  <a:pt x="14220" y="4561"/>
                </a:lnTo>
                <a:lnTo>
                  <a:pt x="14379" y="4372"/>
                </a:lnTo>
                <a:lnTo>
                  <a:pt x="14565" y="4202"/>
                </a:lnTo>
                <a:lnTo>
                  <a:pt x="14757" y="4059"/>
                </a:lnTo>
                <a:lnTo>
                  <a:pt x="14961" y="3946"/>
                </a:lnTo>
                <a:lnTo>
                  <a:pt x="15214" y="3839"/>
                </a:lnTo>
                <a:lnTo>
                  <a:pt x="15447" y="3758"/>
                </a:lnTo>
                <a:lnTo>
                  <a:pt x="15671" y="3689"/>
                </a:lnTo>
                <a:lnTo>
                  <a:pt x="15885" y="3635"/>
                </a:lnTo>
                <a:lnTo>
                  <a:pt x="16105" y="3603"/>
                </a:lnTo>
                <a:lnTo>
                  <a:pt x="16337" y="3580"/>
                </a:lnTo>
                <a:lnTo>
                  <a:pt x="16586" y="3562"/>
                </a:lnTo>
                <a:lnTo>
                  <a:pt x="16863" y="3558"/>
                </a:lnTo>
                <a:lnTo>
                  <a:pt x="17173" y="3556"/>
                </a:lnTo>
                <a:lnTo>
                  <a:pt x="17524" y="3565"/>
                </a:lnTo>
                <a:lnTo>
                  <a:pt x="17536" y="3568"/>
                </a:lnTo>
                <a:lnTo>
                  <a:pt x="17607" y="3567"/>
                </a:lnTo>
                <a:lnTo>
                  <a:pt x="17704" y="3567"/>
                </a:lnTo>
                <a:lnTo>
                  <a:pt x="17834" y="3562"/>
                </a:lnTo>
                <a:lnTo>
                  <a:pt x="17992" y="3546"/>
                </a:lnTo>
                <a:lnTo>
                  <a:pt x="18174" y="3517"/>
                </a:lnTo>
                <a:lnTo>
                  <a:pt x="18373" y="3466"/>
                </a:lnTo>
                <a:lnTo>
                  <a:pt x="18588" y="3407"/>
                </a:lnTo>
                <a:lnTo>
                  <a:pt x="18807" y="3310"/>
                </a:lnTo>
                <a:lnTo>
                  <a:pt x="19042" y="3198"/>
                </a:lnTo>
                <a:lnTo>
                  <a:pt x="19273" y="3053"/>
                </a:lnTo>
                <a:lnTo>
                  <a:pt x="19493" y="2879"/>
                </a:lnTo>
                <a:lnTo>
                  <a:pt x="19634" y="2734"/>
                </a:lnTo>
                <a:lnTo>
                  <a:pt x="19645" y="2714"/>
                </a:lnTo>
                <a:lnTo>
                  <a:pt x="19684" y="2666"/>
                </a:lnTo>
                <a:lnTo>
                  <a:pt x="19742" y="2591"/>
                </a:lnTo>
                <a:lnTo>
                  <a:pt x="19802" y="2485"/>
                </a:lnTo>
                <a:lnTo>
                  <a:pt x="19871" y="2368"/>
                </a:lnTo>
                <a:lnTo>
                  <a:pt x="19950" y="2240"/>
                </a:lnTo>
                <a:lnTo>
                  <a:pt x="20012" y="2102"/>
                </a:lnTo>
                <a:lnTo>
                  <a:pt x="20072" y="1970"/>
                </a:lnTo>
                <a:lnTo>
                  <a:pt x="20115" y="1834"/>
                </a:lnTo>
                <a:lnTo>
                  <a:pt x="20140" y="1712"/>
                </a:lnTo>
                <a:lnTo>
                  <a:pt x="20142" y="1731"/>
                </a:lnTo>
                <a:lnTo>
                  <a:pt x="20132" y="1793"/>
                </a:lnTo>
                <a:lnTo>
                  <a:pt x="20108" y="1883"/>
                </a:lnTo>
                <a:lnTo>
                  <a:pt x="20075" y="2010"/>
                </a:lnTo>
                <a:lnTo>
                  <a:pt x="20023" y="2157"/>
                </a:lnTo>
                <a:lnTo>
                  <a:pt x="19946" y="2329"/>
                </a:lnTo>
                <a:lnTo>
                  <a:pt x="19846" y="2515"/>
                </a:lnTo>
                <a:lnTo>
                  <a:pt x="19718" y="2707"/>
                </a:lnTo>
                <a:lnTo>
                  <a:pt x="19567" y="2937"/>
                </a:lnTo>
                <a:lnTo>
                  <a:pt x="19443" y="3143"/>
                </a:lnTo>
                <a:lnTo>
                  <a:pt x="19353" y="3338"/>
                </a:lnTo>
                <a:lnTo>
                  <a:pt x="19286" y="3520"/>
                </a:lnTo>
                <a:lnTo>
                  <a:pt x="19278" y="3565"/>
                </a:lnTo>
                <a:lnTo>
                  <a:pt x="19310" y="3526"/>
                </a:lnTo>
                <a:lnTo>
                  <a:pt x="19411" y="3385"/>
                </a:lnTo>
                <a:lnTo>
                  <a:pt x="19523" y="3228"/>
                </a:lnTo>
                <a:lnTo>
                  <a:pt x="19661" y="3020"/>
                </a:lnTo>
                <a:lnTo>
                  <a:pt x="19783" y="2801"/>
                </a:lnTo>
                <a:lnTo>
                  <a:pt x="19902" y="2594"/>
                </a:lnTo>
                <a:lnTo>
                  <a:pt x="19992" y="2399"/>
                </a:lnTo>
                <a:lnTo>
                  <a:pt x="20071" y="2221"/>
                </a:lnTo>
                <a:lnTo>
                  <a:pt x="20135" y="2077"/>
                </a:lnTo>
                <a:lnTo>
                  <a:pt x="20181" y="1973"/>
                </a:lnTo>
                <a:lnTo>
                  <a:pt x="20253" y="1773"/>
                </a:lnTo>
                <a:lnTo>
                  <a:pt x="20306" y="1594"/>
                </a:lnTo>
                <a:lnTo>
                  <a:pt x="20357" y="1428"/>
                </a:lnTo>
                <a:lnTo>
                  <a:pt x="20396" y="1252"/>
                </a:lnTo>
                <a:lnTo>
                  <a:pt x="20402" y="1227"/>
                </a:lnTo>
                <a:lnTo>
                  <a:pt x="20411" y="1172"/>
                </a:lnTo>
                <a:lnTo>
                  <a:pt x="20432" y="1042"/>
                </a:lnTo>
                <a:lnTo>
                  <a:pt x="20483" y="921"/>
                </a:lnTo>
                <a:lnTo>
                  <a:pt x="20551" y="826"/>
                </a:lnTo>
                <a:lnTo>
                  <a:pt x="20551" y="904"/>
                </a:lnTo>
                <a:lnTo>
                  <a:pt x="20489" y="999"/>
                </a:lnTo>
                <a:lnTo>
                  <a:pt x="20427" y="1137"/>
                </a:lnTo>
                <a:lnTo>
                  <a:pt x="20412" y="1200"/>
                </a:lnTo>
                <a:lnTo>
                  <a:pt x="20402" y="1253"/>
                </a:lnTo>
                <a:lnTo>
                  <a:pt x="20363" y="1429"/>
                </a:lnTo>
                <a:lnTo>
                  <a:pt x="20318" y="1598"/>
                </a:lnTo>
                <a:lnTo>
                  <a:pt x="20265" y="1777"/>
                </a:lnTo>
                <a:lnTo>
                  <a:pt x="20199" y="1978"/>
                </a:lnTo>
                <a:lnTo>
                  <a:pt x="20159" y="2083"/>
                </a:lnTo>
                <a:lnTo>
                  <a:pt x="20093" y="2233"/>
                </a:lnTo>
                <a:lnTo>
                  <a:pt x="20016" y="2406"/>
                </a:lnTo>
                <a:lnTo>
                  <a:pt x="19911" y="2610"/>
                </a:lnTo>
                <a:lnTo>
                  <a:pt x="19800" y="2812"/>
                </a:lnTo>
                <a:lnTo>
                  <a:pt x="19679" y="3025"/>
                </a:lnTo>
                <a:lnTo>
                  <a:pt x="19532" y="3243"/>
                </a:lnTo>
                <a:lnTo>
                  <a:pt x="19428" y="3396"/>
                </a:lnTo>
                <a:lnTo>
                  <a:pt x="19319" y="3541"/>
                </a:lnTo>
                <a:lnTo>
                  <a:pt x="19273" y="3600"/>
                </a:lnTo>
                <a:lnTo>
                  <a:pt x="19256" y="3705"/>
                </a:lnTo>
                <a:lnTo>
                  <a:pt x="19253" y="3890"/>
                </a:lnTo>
                <a:lnTo>
                  <a:pt x="19280" y="4078"/>
                </a:lnTo>
                <a:lnTo>
                  <a:pt x="19342" y="4210"/>
                </a:lnTo>
                <a:lnTo>
                  <a:pt x="19428" y="4322"/>
                </a:lnTo>
                <a:lnTo>
                  <a:pt x="19536" y="4402"/>
                </a:lnTo>
                <a:lnTo>
                  <a:pt x="19662" y="4461"/>
                </a:lnTo>
                <a:lnTo>
                  <a:pt x="19798" y="4484"/>
                </a:lnTo>
                <a:lnTo>
                  <a:pt x="19943" y="4471"/>
                </a:lnTo>
                <a:lnTo>
                  <a:pt x="20052" y="4422"/>
                </a:lnTo>
                <a:lnTo>
                  <a:pt x="20146" y="4357"/>
                </a:lnTo>
                <a:lnTo>
                  <a:pt x="20208" y="4270"/>
                </a:lnTo>
                <a:lnTo>
                  <a:pt x="20254" y="4166"/>
                </a:lnTo>
                <a:lnTo>
                  <a:pt x="20269" y="4061"/>
                </a:lnTo>
                <a:lnTo>
                  <a:pt x="20263" y="3937"/>
                </a:lnTo>
                <a:lnTo>
                  <a:pt x="20213" y="3834"/>
                </a:lnTo>
                <a:lnTo>
                  <a:pt x="20143" y="3758"/>
                </a:lnTo>
                <a:lnTo>
                  <a:pt x="20053" y="3708"/>
                </a:lnTo>
                <a:lnTo>
                  <a:pt x="19951" y="3681"/>
                </a:lnTo>
                <a:lnTo>
                  <a:pt x="19839" y="3691"/>
                </a:lnTo>
                <a:lnTo>
                  <a:pt x="19754" y="3720"/>
                </a:lnTo>
                <a:lnTo>
                  <a:pt x="19687" y="3779"/>
                </a:lnTo>
                <a:lnTo>
                  <a:pt x="19642" y="3851"/>
                </a:lnTo>
                <a:lnTo>
                  <a:pt x="19632" y="3939"/>
                </a:lnTo>
                <a:lnTo>
                  <a:pt x="19636" y="4023"/>
                </a:lnTo>
                <a:lnTo>
                  <a:pt x="19678" y="4105"/>
                </a:lnTo>
                <a:lnTo>
                  <a:pt x="19741" y="4160"/>
                </a:lnTo>
                <a:lnTo>
                  <a:pt x="19813" y="4191"/>
                </a:lnTo>
                <a:lnTo>
                  <a:pt x="19810" y="4191"/>
                </a:lnTo>
                <a:lnTo>
                  <a:pt x="19717" y="4154"/>
                </a:lnTo>
                <a:lnTo>
                  <a:pt x="19642" y="4096"/>
                </a:lnTo>
                <a:lnTo>
                  <a:pt x="19595" y="4006"/>
                </a:lnTo>
                <a:lnTo>
                  <a:pt x="19590" y="3902"/>
                </a:lnTo>
                <a:lnTo>
                  <a:pt x="19614" y="3812"/>
                </a:lnTo>
                <a:lnTo>
                  <a:pt x="19662" y="3728"/>
                </a:lnTo>
                <a:lnTo>
                  <a:pt x="19737" y="3664"/>
                </a:lnTo>
                <a:lnTo>
                  <a:pt x="19831" y="3624"/>
                </a:lnTo>
                <a:lnTo>
                  <a:pt x="19950" y="3611"/>
                </a:lnTo>
                <a:lnTo>
                  <a:pt x="20072" y="3636"/>
                </a:lnTo>
                <a:lnTo>
                  <a:pt x="20172" y="3695"/>
                </a:lnTo>
                <a:lnTo>
                  <a:pt x="20256" y="3794"/>
                </a:lnTo>
                <a:lnTo>
                  <a:pt x="20302" y="3909"/>
                </a:lnTo>
                <a:lnTo>
                  <a:pt x="20321" y="4036"/>
                </a:lnTo>
                <a:lnTo>
                  <a:pt x="20307" y="4161"/>
                </a:lnTo>
                <a:lnTo>
                  <a:pt x="20256" y="4283"/>
                </a:lnTo>
                <a:lnTo>
                  <a:pt x="20173" y="4377"/>
                </a:lnTo>
                <a:lnTo>
                  <a:pt x="20076" y="4454"/>
                </a:lnTo>
                <a:lnTo>
                  <a:pt x="19953" y="4505"/>
                </a:lnTo>
                <a:lnTo>
                  <a:pt x="19812" y="4526"/>
                </a:lnTo>
                <a:lnTo>
                  <a:pt x="19675" y="4510"/>
                </a:lnTo>
                <a:lnTo>
                  <a:pt x="19546" y="4463"/>
                </a:lnTo>
                <a:lnTo>
                  <a:pt x="19427" y="4399"/>
                </a:lnTo>
                <a:lnTo>
                  <a:pt x="19329" y="4309"/>
                </a:lnTo>
                <a:lnTo>
                  <a:pt x="19250" y="4192"/>
                </a:lnTo>
                <a:lnTo>
                  <a:pt x="19201" y="4063"/>
                </a:lnTo>
                <a:lnTo>
                  <a:pt x="19199" y="4044"/>
                </a:lnTo>
                <a:lnTo>
                  <a:pt x="19189" y="4009"/>
                </a:lnTo>
                <a:lnTo>
                  <a:pt x="19179" y="3948"/>
                </a:lnTo>
                <a:lnTo>
                  <a:pt x="19170" y="3862"/>
                </a:lnTo>
                <a:lnTo>
                  <a:pt x="19173" y="3754"/>
                </a:lnTo>
                <a:lnTo>
                  <a:pt x="19176" y="3720"/>
                </a:lnTo>
                <a:lnTo>
                  <a:pt x="19110" y="3795"/>
                </a:lnTo>
                <a:lnTo>
                  <a:pt x="19044" y="3877"/>
                </a:lnTo>
                <a:lnTo>
                  <a:pt x="19054" y="3960"/>
                </a:lnTo>
                <a:lnTo>
                  <a:pt x="19056" y="4051"/>
                </a:lnTo>
                <a:lnTo>
                  <a:pt x="19070" y="4119"/>
                </a:lnTo>
                <a:lnTo>
                  <a:pt x="19070" y="4170"/>
                </a:lnTo>
                <a:lnTo>
                  <a:pt x="19077" y="4191"/>
                </a:lnTo>
                <a:lnTo>
                  <a:pt x="19100" y="4371"/>
                </a:lnTo>
                <a:lnTo>
                  <a:pt x="19105" y="4527"/>
                </a:lnTo>
                <a:lnTo>
                  <a:pt x="19089" y="4658"/>
                </a:lnTo>
                <a:lnTo>
                  <a:pt x="19050" y="4757"/>
                </a:lnTo>
                <a:lnTo>
                  <a:pt x="19024" y="4834"/>
                </a:lnTo>
                <a:lnTo>
                  <a:pt x="18986" y="4881"/>
                </a:lnTo>
                <a:lnTo>
                  <a:pt x="18960" y="4907"/>
                </a:lnTo>
                <a:lnTo>
                  <a:pt x="18956" y="4919"/>
                </a:lnTo>
                <a:lnTo>
                  <a:pt x="18874" y="4987"/>
                </a:lnTo>
                <a:lnTo>
                  <a:pt x="18782" y="5021"/>
                </a:lnTo>
                <a:lnTo>
                  <a:pt x="18676" y="5032"/>
                </a:lnTo>
                <a:lnTo>
                  <a:pt x="18580" y="5006"/>
                </a:lnTo>
                <a:lnTo>
                  <a:pt x="18499" y="4946"/>
                </a:lnTo>
                <a:lnTo>
                  <a:pt x="18437" y="4866"/>
                </a:lnTo>
                <a:lnTo>
                  <a:pt x="18409" y="4775"/>
                </a:lnTo>
                <a:lnTo>
                  <a:pt x="18418" y="4668"/>
                </a:lnTo>
                <a:lnTo>
                  <a:pt x="18467" y="4578"/>
                </a:lnTo>
                <a:lnTo>
                  <a:pt x="18537" y="4532"/>
                </a:lnTo>
                <a:lnTo>
                  <a:pt x="18614" y="4507"/>
                </a:lnTo>
                <a:lnTo>
                  <a:pt x="18694" y="4522"/>
                </a:lnTo>
                <a:lnTo>
                  <a:pt x="18766" y="4566"/>
                </a:lnTo>
                <a:lnTo>
                  <a:pt x="18805" y="4615"/>
                </a:lnTo>
                <a:lnTo>
                  <a:pt x="18821" y="4677"/>
                </a:lnTo>
                <a:lnTo>
                  <a:pt x="18812" y="4733"/>
                </a:lnTo>
                <a:lnTo>
                  <a:pt x="18783" y="4796"/>
                </a:lnTo>
                <a:lnTo>
                  <a:pt x="18721" y="4837"/>
                </a:lnTo>
                <a:lnTo>
                  <a:pt x="18650" y="4838"/>
                </a:lnTo>
                <a:lnTo>
                  <a:pt x="18646" y="4836"/>
                </a:lnTo>
                <a:lnTo>
                  <a:pt x="18702" y="4833"/>
                </a:lnTo>
                <a:lnTo>
                  <a:pt x="18757" y="4796"/>
                </a:lnTo>
                <a:lnTo>
                  <a:pt x="18788" y="4727"/>
                </a:lnTo>
                <a:lnTo>
                  <a:pt x="18794" y="4657"/>
                </a:lnTo>
                <a:lnTo>
                  <a:pt x="18740" y="4592"/>
                </a:lnTo>
                <a:lnTo>
                  <a:pt x="18686" y="4552"/>
                </a:lnTo>
                <a:lnTo>
                  <a:pt x="18609" y="4551"/>
                </a:lnTo>
                <a:lnTo>
                  <a:pt x="18547" y="4567"/>
                </a:lnTo>
                <a:lnTo>
                  <a:pt x="18485" y="4608"/>
                </a:lnTo>
                <a:lnTo>
                  <a:pt x="18439" y="4686"/>
                </a:lnTo>
                <a:lnTo>
                  <a:pt x="18424" y="4766"/>
                </a:lnTo>
                <a:lnTo>
                  <a:pt x="18450" y="4863"/>
                </a:lnTo>
                <a:lnTo>
                  <a:pt x="18508" y="4936"/>
                </a:lnTo>
                <a:lnTo>
                  <a:pt x="18580" y="4981"/>
                </a:lnTo>
                <a:lnTo>
                  <a:pt x="18670" y="5004"/>
                </a:lnTo>
                <a:lnTo>
                  <a:pt x="18761" y="5002"/>
                </a:lnTo>
                <a:lnTo>
                  <a:pt x="18835" y="4964"/>
                </a:lnTo>
                <a:lnTo>
                  <a:pt x="18914" y="4908"/>
                </a:lnTo>
                <a:lnTo>
                  <a:pt x="18990" y="4792"/>
                </a:lnTo>
                <a:lnTo>
                  <a:pt x="19041" y="4671"/>
                </a:lnTo>
                <a:lnTo>
                  <a:pt x="19061" y="4522"/>
                </a:lnTo>
                <a:lnTo>
                  <a:pt x="19066" y="4356"/>
                </a:lnTo>
                <a:lnTo>
                  <a:pt x="19041" y="4156"/>
                </a:lnTo>
                <a:lnTo>
                  <a:pt x="19026" y="3992"/>
                </a:lnTo>
                <a:lnTo>
                  <a:pt x="19029" y="3896"/>
                </a:lnTo>
                <a:lnTo>
                  <a:pt x="19025" y="3901"/>
                </a:lnTo>
                <a:lnTo>
                  <a:pt x="18953" y="3979"/>
                </a:lnTo>
                <a:lnTo>
                  <a:pt x="18894" y="4053"/>
                </a:lnTo>
                <a:lnTo>
                  <a:pt x="18849" y="4080"/>
                </a:lnTo>
                <a:lnTo>
                  <a:pt x="18838" y="4097"/>
                </a:lnTo>
                <a:lnTo>
                  <a:pt x="18829" y="4107"/>
                </a:lnTo>
                <a:lnTo>
                  <a:pt x="18792" y="4149"/>
                </a:lnTo>
                <a:lnTo>
                  <a:pt x="18731" y="4210"/>
                </a:lnTo>
                <a:lnTo>
                  <a:pt x="18646" y="4290"/>
                </a:lnTo>
                <a:lnTo>
                  <a:pt x="18551" y="4381"/>
                </a:lnTo>
                <a:lnTo>
                  <a:pt x="18434" y="4485"/>
                </a:lnTo>
                <a:lnTo>
                  <a:pt x="18301" y="4599"/>
                </a:lnTo>
                <a:lnTo>
                  <a:pt x="18161" y="4716"/>
                </a:lnTo>
                <a:lnTo>
                  <a:pt x="18013" y="4838"/>
                </a:lnTo>
                <a:lnTo>
                  <a:pt x="17780" y="5015"/>
                </a:lnTo>
                <a:lnTo>
                  <a:pt x="17569" y="5204"/>
                </a:lnTo>
                <a:lnTo>
                  <a:pt x="17385" y="5393"/>
                </a:lnTo>
                <a:lnTo>
                  <a:pt x="17268" y="5543"/>
                </a:lnTo>
                <a:lnTo>
                  <a:pt x="17192" y="5684"/>
                </a:lnTo>
                <a:lnTo>
                  <a:pt x="17141" y="5805"/>
                </a:lnTo>
                <a:lnTo>
                  <a:pt x="17131" y="5893"/>
                </a:lnTo>
                <a:lnTo>
                  <a:pt x="17134" y="6003"/>
                </a:lnTo>
                <a:lnTo>
                  <a:pt x="17168" y="6095"/>
                </a:lnTo>
                <a:lnTo>
                  <a:pt x="17223" y="6180"/>
                </a:lnTo>
                <a:lnTo>
                  <a:pt x="17293" y="6231"/>
                </a:lnTo>
                <a:lnTo>
                  <a:pt x="17370" y="6258"/>
                </a:lnTo>
                <a:lnTo>
                  <a:pt x="17449" y="6272"/>
                </a:lnTo>
                <a:lnTo>
                  <a:pt x="17533" y="6249"/>
                </a:lnTo>
                <a:lnTo>
                  <a:pt x="17601" y="6209"/>
                </a:lnTo>
                <a:lnTo>
                  <a:pt x="17644" y="6149"/>
                </a:lnTo>
                <a:lnTo>
                  <a:pt x="17640" y="6136"/>
                </a:lnTo>
                <a:lnTo>
                  <a:pt x="17660" y="6057"/>
                </a:lnTo>
                <a:lnTo>
                  <a:pt x="17628" y="5985"/>
                </a:lnTo>
                <a:lnTo>
                  <a:pt x="17567" y="5924"/>
                </a:lnTo>
                <a:lnTo>
                  <a:pt x="17507" y="5908"/>
                </a:lnTo>
                <a:lnTo>
                  <a:pt x="17438" y="5922"/>
                </a:lnTo>
                <a:lnTo>
                  <a:pt x="17393" y="5974"/>
                </a:lnTo>
                <a:lnTo>
                  <a:pt x="17385" y="6004"/>
                </a:lnTo>
                <a:lnTo>
                  <a:pt x="17383" y="6036"/>
                </a:lnTo>
                <a:lnTo>
                  <a:pt x="17395" y="6065"/>
                </a:lnTo>
                <a:lnTo>
                  <a:pt x="17412" y="6095"/>
                </a:lnTo>
                <a:lnTo>
                  <a:pt x="17441" y="6109"/>
                </a:lnTo>
                <a:lnTo>
                  <a:pt x="17465" y="6115"/>
                </a:lnTo>
                <a:lnTo>
                  <a:pt x="17489" y="6122"/>
                </a:lnTo>
                <a:lnTo>
                  <a:pt x="17510" y="6114"/>
                </a:lnTo>
                <a:lnTo>
                  <a:pt x="17527" y="6100"/>
                </a:lnTo>
                <a:lnTo>
                  <a:pt x="17545" y="6079"/>
                </a:lnTo>
                <a:lnTo>
                  <a:pt x="17558" y="6056"/>
                </a:lnTo>
                <a:lnTo>
                  <a:pt x="17556" y="6062"/>
                </a:lnTo>
                <a:lnTo>
                  <a:pt x="17550" y="6086"/>
                </a:lnTo>
                <a:lnTo>
                  <a:pt x="17537" y="6109"/>
                </a:lnTo>
                <a:lnTo>
                  <a:pt x="17513" y="6128"/>
                </a:lnTo>
                <a:lnTo>
                  <a:pt x="17484" y="6140"/>
                </a:lnTo>
                <a:lnTo>
                  <a:pt x="17452" y="6138"/>
                </a:lnTo>
                <a:lnTo>
                  <a:pt x="17430" y="6126"/>
                </a:lnTo>
                <a:lnTo>
                  <a:pt x="17382" y="6087"/>
                </a:lnTo>
                <a:lnTo>
                  <a:pt x="17371" y="6033"/>
                </a:lnTo>
                <a:lnTo>
                  <a:pt x="17373" y="5975"/>
                </a:lnTo>
                <a:lnTo>
                  <a:pt x="17432" y="5920"/>
                </a:lnTo>
                <a:lnTo>
                  <a:pt x="17496" y="5899"/>
                </a:lnTo>
                <a:lnTo>
                  <a:pt x="17568" y="5917"/>
                </a:lnTo>
                <a:lnTo>
                  <a:pt x="17622" y="5957"/>
                </a:lnTo>
                <a:lnTo>
                  <a:pt x="17658" y="6018"/>
                </a:lnTo>
                <a:lnTo>
                  <a:pt x="17666" y="6085"/>
                </a:lnTo>
                <a:lnTo>
                  <a:pt x="17652" y="6139"/>
                </a:lnTo>
                <a:lnTo>
                  <a:pt x="17647" y="6157"/>
                </a:lnTo>
                <a:lnTo>
                  <a:pt x="17645" y="6150"/>
                </a:lnTo>
                <a:lnTo>
                  <a:pt x="17607" y="6211"/>
                </a:lnTo>
                <a:lnTo>
                  <a:pt x="17535" y="6263"/>
                </a:lnTo>
                <a:lnTo>
                  <a:pt x="17454" y="6280"/>
                </a:lnTo>
                <a:lnTo>
                  <a:pt x="17365" y="6276"/>
                </a:lnTo>
                <a:lnTo>
                  <a:pt x="17282" y="6247"/>
                </a:lnTo>
                <a:lnTo>
                  <a:pt x="17203" y="6182"/>
                </a:lnTo>
                <a:lnTo>
                  <a:pt x="17145" y="6109"/>
                </a:lnTo>
                <a:lnTo>
                  <a:pt x="17113" y="6010"/>
                </a:lnTo>
                <a:lnTo>
                  <a:pt x="17110" y="5900"/>
                </a:lnTo>
                <a:lnTo>
                  <a:pt x="17132" y="5790"/>
                </a:lnTo>
                <a:lnTo>
                  <a:pt x="17176" y="5673"/>
                </a:lnTo>
                <a:lnTo>
                  <a:pt x="17258" y="5534"/>
                </a:lnTo>
                <a:lnTo>
                  <a:pt x="17374" y="5384"/>
                </a:lnTo>
                <a:lnTo>
                  <a:pt x="17561" y="5189"/>
                </a:lnTo>
                <a:lnTo>
                  <a:pt x="17765" y="4998"/>
                </a:lnTo>
                <a:lnTo>
                  <a:pt x="18000" y="4815"/>
                </a:lnTo>
                <a:lnTo>
                  <a:pt x="18150" y="4707"/>
                </a:lnTo>
                <a:lnTo>
                  <a:pt x="18292" y="4583"/>
                </a:lnTo>
                <a:lnTo>
                  <a:pt x="18417" y="4475"/>
                </a:lnTo>
                <a:lnTo>
                  <a:pt x="18541" y="4372"/>
                </a:lnTo>
                <a:lnTo>
                  <a:pt x="18631" y="4274"/>
                </a:lnTo>
                <a:lnTo>
                  <a:pt x="18721" y="4201"/>
                </a:lnTo>
                <a:lnTo>
                  <a:pt x="18776" y="4138"/>
                </a:lnTo>
                <a:lnTo>
                  <a:pt x="18812" y="4096"/>
                </a:lnTo>
                <a:lnTo>
                  <a:pt x="18823" y="4080"/>
                </a:lnTo>
                <a:lnTo>
                  <a:pt x="18838" y="4071"/>
                </a:lnTo>
                <a:lnTo>
                  <a:pt x="18875" y="4029"/>
                </a:lnTo>
                <a:lnTo>
                  <a:pt x="18930" y="3966"/>
                </a:lnTo>
                <a:lnTo>
                  <a:pt x="19010" y="3884"/>
                </a:lnTo>
                <a:lnTo>
                  <a:pt x="19030" y="3863"/>
                </a:lnTo>
                <a:lnTo>
                  <a:pt x="19030" y="3857"/>
                </a:lnTo>
                <a:lnTo>
                  <a:pt x="19040" y="3744"/>
                </a:lnTo>
                <a:lnTo>
                  <a:pt x="19061" y="3666"/>
                </a:lnTo>
                <a:lnTo>
                  <a:pt x="19055" y="3761"/>
                </a:lnTo>
                <a:lnTo>
                  <a:pt x="19043" y="3848"/>
                </a:lnTo>
                <a:lnTo>
                  <a:pt x="19100" y="3786"/>
                </a:lnTo>
                <a:lnTo>
                  <a:pt x="19180" y="3688"/>
                </a:lnTo>
                <a:lnTo>
                  <a:pt x="19186" y="3628"/>
                </a:lnTo>
                <a:lnTo>
                  <a:pt x="19226" y="3478"/>
                </a:lnTo>
                <a:lnTo>
                  <a:pt x="19281" y="3319"/>
                </a:lnTo>
                <a:lnTo>
                  <a:pt x="19367" y="3136"/>
                </a:lnTo>
                <a:lnTo>
                  <a:pt x="19458" y="2972"/>
                </a:lnTo>
                <a:lnTo>
                  <a:pt x="19444" y="2989"/>
                </a:lnTo>
                <a:lnTo>
                  <a:pt x="19312" y="3102"/>
                </a:lnTo>
                <a:lnTo>
                  <a:pt x="19172" y="3219"/>
                </a:lnTo>
                <a:lnTo>
                  <a:pt x="19000" y="3335"/>
                </a:lnTo>
                <a:lnTo>
                  <a:pt x="18798" y="3443"/>
                </a:lnTo>
                <a:lnTo>
                  <a:pt x="18578" y="3546"/>
                </a:lnTo>
                <a:lnTo>
                  <a:pt x="18335" y="3636"/>
                </a:lnTo>
                <a:lnTo>
                  <a:pt x="18064" y="3687"/>
                </a:lnTo>
                <a:lnTo>
                  <a:pt x="17764" y="3730"/>
                </a:lnTo>
                <a:lnTo>
                  <a:pt x="17442" y="3730"/>
                </a:lnTo>
                <a:lnTo>
                  <a:pt x="17127" y="3730"/>
                </a:lnTo>
                <a:lnTo>
                  <a:pt x="16813" y="3725"/>
                </a:lnTo>
                <a:lnTo>
                  <a:pt x="16507" y="3715"/>
                </a:lnTo>
                <a:lnTo>
                  <a:pt x="16195" y="3730"/>
                </a:lnTo>
                <a:lnTo>
                  <a:pt x="15900" y="3749"/>
                </a:lnTo>
                <a:lnTo>
                  <a:pt x="15590" y="3802"/>
                </a:lnTo>
                <a:lnTo>
                  <a:pt x="15280" y="3882"/>
                </a:lnTo>
                <a:lnTo>
                  <a:pt x="14974" y="3994"/>
                </a:lnTo>
                <a:lnTo>
                  <a:pt x="14803" y="4098"/>
                </a:lnTo>
                <a:lnTo>
                  <a:pt x="14718" y="4158"/>
                </a:lnTo>
                <a:lnTo>
                  <a:pt x="14559" y="4322"/>
                </a:lnTo>
                <a:lnTo>
                  <a:pt x="14418" y="4517"/>
                </a:lnTo>
                <a:lnTo>
                  <a:pt x="14313" y="4721"/>
                </a:lnTo>
                <a:lnTo>
                  <a:pt x="14241" y="4946"/>
                </a:lnTo>
                <a:lnTo>
                  <a:pt x="14205" y="5181"/>
                </a:lnTo>
                <a:lnTo>
                  <a:pt x="14206" y="5284"/>
                </a:lnTo>
                <a:lnTo>
                  <a:pt x="14373" y="5251"/>
                </a:lnTo>
                <a:lnTo>
                  <a:pt x="14647" y="5214"/>
                </a:lnTo>
                <a:lnTo>
                  <a:pt x="14909" y="5180"/>
                </a:lnTo>
                <a:lnTo>
                  <a:pt x="14935" y="5097"/>
                </a:lnTo>
                <a:lnTo>
                  <a:pt x="15019" y="4971"/>
                </a:lnTo>
                <a:lnTo>
                  <a:pt x="15143" y="4868"/>
                </a:lnTo>
                <a:lnTo>
                  <a:pt x="15272" y="4793"/>
                </a:lnTo>
                <a:lnTo>
                  <a:pt x="15419" y="4748"/>
                </a:lnTo>
                <a:lnTo>
                  <a:pt x="15573" y="4724"/>
                </a:lnTo>
                <a:lnTo>
                  <a:pt x="15731" y="4733"/>
                </a:lnTo>
                <a:lnTo>
                  <a:pt x="15882" y="4773"/>
                </a:lnTo>
                <a:lnTo>
                  <a:pt x="16014" y="4833"/>
                </a:lnTo>
                <a:lnTo>
                  <a:pt x="16168" y="4932"/>
                </a:lnTo>
                <a:lnTo>
                  <a:pt x="16168" y="4932"/>
                </a:lnTo>
                <a:lnTo>
                  <a:pt x="16375" y="4877"/>
                </a:lnTo>
                <a:lnTo>
                  <a:pt x="16730" y="4777"/>
                </a:lnTo>
                <a:lnTo>
                  <a:pt x="17079" y="4670"/>
                </a:lnTo>
                <a:lnTo>
                  <a:pt x="17420" y="4547"/>
                </a:lnTo>
                <a:lnTo>
                  <a:pt x="17751" y="4415"/>
                </a:lnTo>
                <a:lnTo>
                  <a:pt x="18059" y="4271"/>
                </a:lnTo>
                <a:lnTo>
                  <a:pt x="18342" y="4101"/>
                </a:lnTo>
                <a:lnTo>
                  <a:pt x="18606" y="3926"/>
                </a:lnTo>
                <a:lnTo>
                  <a:pt x="18829" y="3715"/>
                </a:lnTo>
                <a:lnTo>
                  <a:pt x="19022" y="3495"/>
                </a:lnTo>
                <a:lnTo>
                  <a:pt x="19202" y="3298"/>
                </a:lnTo>
                <a:lnTo>
                  <a:pt x="19014" y="3551"/>
                </a:lnTo>
                <a:lnTo>
                  <a:pt x="18789" y="3794"/>
                </a:lnTo>
                <a:lnTo>
                  <a:pt x="18524" y="4020"/>
                </a:lnTo>
                <a:lnTo>
                  <a:pt x="18213" y="4222"/>
                </a:lnTo>
                <a:lnTo>
                  <a:pt x="17884" y="4425"/>
                </a:lnTo>
                <a:lnTo>
                  <a:pt x="17530" y="4595"/>
                </a:lnTo>
                <a:lnTo>
                  <a:pt x="17161" y="4749"/>
                </a:lnTo>
                <a:lnTo>
                  <a:pt x="16784" y="4888"/>
                </a:lnTo>
                <a:lnTo>
                  <a:pt x="16421" y="4998"/>
                </a:lnTo>
                <a:lnTo>
                  <a:pt x="16270" y="5037"/>
                </a:lnTo>
                <a:lnTo>
                  <a:pt x="16295" y="5062"/>
                </a:lnTo>
                <a:lnTo>
                  <a:pt x="16391" y="5209"/>
                </a:lnTo>
                <a:lnTo>
                  <a:pt x="16449" y="5379"/>
                </a:lnTo>
                <a:lnTo>
                  <a:pt x="16488" y="5550"/>
                </a:lnTo>
                <a:lnTo>
                  <a:pt x="16484" y="5735"/>
                </a:lnTo>
                <a:lnTo>
                  <a:pt x="16453" y="5901"/>
                </a:lnTo>
                <a:lnTo>
                  <a:pt x="16386" y="6083"/>
                </a:lnTo>
                <a:lnTo>
                  <a:pt x="16283" y="6255"/>
                </a:lnTo>
                <a:lnTo>
                  <a:pt x="16249" y="6294"/>
                </a:lnTo>
                <a:lnTo>
                  <a:pt x="16324" y="6394"/>
                </a:lnTo>
                <a:lnTo>
                  <a:pt x="16437" y="6624"/>
                </a:lnTo>
                <a:lnTo>
                  <a:pt x="16525" y="6852"/>
                </a:lnTo>
                <a:lnTo>
                  <a:pt x="16576" y="7098"/>
                </a:lnTo>
                <a:lnTo>
                  <a:pt x="16598" y="7335"/>
                </a:lnTo>
                <a:lnTo>
                  <a:pt x="16582" y="7588"/>
                </a:lnTo>
                <a:lnTo>
                  <a:pt x="16527" y="7824"/>
                </a:lnTo>
                <a:lnTo>
                  <a:pt x="16416" y="8097"/>
                </a:lnTo>
                <a:lnTo>
                  <a:pt x="16258" y="8332"/>
                </a:lnTo>
                <a:lnTo>
                  <a:pt x="16077" y="8555"/>
                </a:lnTo>
                <a:lnTo>
                  <a:pt x="15855" y="8741"/>
                </a:lnTo>
                <a:lnTo>
                  <a:pt x="15622" y="8892"/>
                </a:lnTo>
                <a:lnTo>
                  <a:pt x="15364" y="9017"/>
                </a:lnTo>
                <a:lnTo>
                  <a:pt x="15090" y="9106"/>
                </a:lnTo>
                <a:lnTo>
                  <a:pt x="14804" y="9166"/>
                </a:lnTo>
                <a:lnTo>
                  <a:pt x="14517" y="9181"/>
                </a:lnTo>
                <a:lnTo>
                  <a:pt x="14229" y="9176"/>
                </a:lnTo>
                <a:lnTo>
                  <a:pt x="13951" y="9121"/>
                </a:lnTo>
                <a:lnTo>
                  <a:pt x="13997" y="9153"/>
                </a:lnTo>
                <a:lnTo>
                  <a:pt x="14093" y="9230"/>
                </a:lnTo>
                <a:lnTo>
                  <a:pt x="14212" y="9338"/>
                </a:lnTo>
                <a:lnTo>
                  <a:pt x="14328" y="9459"/>
                </a:lnTo>
                <a:lnTo>
                  <a:pt x="14444" y="9605"/>
                </a:lnTo>
                <a:lnTo>
                  <a:pt x="14546" y="9780"/>
                </a:lnTo>
                <a:lnTo>
                  <a:pt x="14655" y="10002"/>
                </a:lnTo>
                <a:lnTo>
                  <a:pt x="14746" y="10244"/>
                </a:lnTo>
                <a:lnTo>
                  <a:pt x="14747" y="10249"/>
                </a:lnTo>
                <a:lnTo>
                  <a:pt x="14786" y="10287"/>
                </a:lnTo>
                <a:lnTo>
                  <a:pt x="14952" y="10511"/>
                </a:lnTo>
                <a:lnTo>
                  <a:pt x="15103" y="10743"/>
                </a:lnTo>
                <a:lnTo>
                  <a:pt x="15233" y="10983"/>
                </a:lnTo>
                <a:lnTo>
                  <a:pt x="15325" y="11245"/>
                </a:lnTo>
                <a:lnTo>
                  <a:pt x="15413" y="11596"/>
                </a:lnTo>
                <a:lnTo>
                  <a:pt x="15442" y="11951"/>
                </a:lnTo>
                <a:lnTo>
                  <a:pt x="15436" y="12291"/>
                </a:lnTo>
                <a:lnTo>
                  <a:pt x="15397" y="12634"/>
                </a:lnTo>
                <a:lnTo>
                  <a:pt x="15316" y="12967"/>
                </a:lnTo>
                <a:lnTo>
                  <a:pt x="15199" y="13290"/>
                </a:lnTo>
                <a:lnTo>
                  <a:pt x="15052" y="13605"/>
                </a:lnTo>
                <a:lnTo>
                  <a:pt x="14871" y="13905"/>
                </a:lnTo>
                <a:lnTo>
                  <a:pt x="14670" y="14180"/>
                </a:lnTo>
                <a:lnTo>
                  <a:pt x="14432" y="14445"/>
                </a:lnTo>
                <a:lnTo>
                  <a:pt x="14178" y="14681"/>
                </a:lnTo>
                <a:lnTo>
                  <a:pt x="13900" y="14904"/>
                </a:lnTo>
                <a:lnTo>
                  <a:pt x="13607" y="15090"/>
                </a:lnTo>
                <a:lnTo>
                  <a:pt x="13300" y="15254"/>
                </a:lnTo>
                <a:lnTo>
                  <a:pt x="12976" y="15387"/>
                </a:lnTo>
                <a:lnTo>
                  <a:pt x="12698" y="15460"/>
                </a:lnTo>
                <a:lnTo>
                  <a:pt x="12759" y="15453"/>
                </a:lnTo>
                <a:lnTo>
                  <a:pt x="13191" y="15450"/>
                </a:lnTo>
                <a:lnTo>
                  <a:pt x="13584" y="15470"/>
                </a:lnTo>
                <a:lnTo>
                  <a:pt x="13956" y="15523"/>
                </a:lnTo>
                <a:lnTo>
                  <a:pt x="14290" y="15598"/>
                </a:lnTo>
                <a:lnTo>
                  <a:pt x="14600" y="15692"/>
                </a:lnTo>
                <a:lnTo>
                  <a:pt x="14884" y="15812"/>
                </a:lnTo>
                <a:lnTo>
                  <a:pt x="15133" y="15942"/>
                </a:lnTo>
                <a:lnTo>
                  <a:pt x="15362" y="16098"/>
                </a:lnTo>
                <a:lnTo>
                  <a:pt x="15563" y="16261"/>
                </a:lnTo>
                <a:lnTo>
                  <a:pt x="15750" y="16432"/>
                </a:lnTo>
                <a:lnTo>
                  <a:pt x="15897" y="16606"/>
                </a:lnTo>
                <a:lnTo>
                  <a:pt x="16022" y="16793"/>
                </a:lnTo>
                <a:lnTo>
                  <a:pt x="16126" y="16981"/>
                </a:lnTo>
                <a:lnTo>
                  <a:pt x="16213" y="17165"/>
                </a:lnTo>
                <a:lnTo>
                  <a:pt x="16268" y="17347"/>
                </a:lnTo>
                <a:lnTo>
                  <a:pt x="16307" y="17518"/>
                </a:lnTo>
                <a:lnTo>
                  <a:pt x="16336" y="17776"/>
                </a:lnTo>
                <a:lnTo>
                  <a:pt x="16337" y="1800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1" name="Freeform 24"/>
          <p:cNvSpPr>
            <a:spLocks noEditPoints="1"/>
          </p:cNvSpPr>
          <p:nvPr/>
        </p:nvSpPr>
        <p:spPr bwMode="black">
          <a:xfrm>
            <a:off x="0" y="1588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6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5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2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60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6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1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5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9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2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8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0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7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7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50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5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5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4"/>
                </a:lnTo>
                <a:lnTo>
                  <a:pt x="16545" y="10283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5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0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79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6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6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1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1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7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0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3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16465" y="0"/>
                </a:move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7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4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3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1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1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2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39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0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4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2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6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6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1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2" name="Rectangle 11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60350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3785" y="609600"/>
            <a:ext cx="60350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A8973B-E38D-49A4-BEE5-55B92BDD4453}" type="datetime1">
              <a:rPr lang="en-US" smtClean="0"/>
              <a:t>11/9/2014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06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Vertica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1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3" name="Group 12"/>
          <p:cNvGrpSpPr/>
          <p:nvPr/>
        </p:nvGrpSpPr>
        <p:grpSpPr bwMode="black">
          <a:xfrm flipH="1"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4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6" name="Rectangle 15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B3A2F84-5CB9-45A1-80A2-EAC070C705C2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54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 noEditPoints="1"/>
          </p:cNvSpPr>
          <p:nvPr/>
        </p:nvSpPr>
        <p:spPr bwMode="black">
          <a:xfrm flipH="1">
            <a:off x="3951287" y="3841750"/>
            <a:ext cx="8237538" cy="3014662"/>
          </a:xfrm>
          <a:custGeom>
            <a:avLst/>
            <a:gdLst>
              <a:gd name="T0" fmla="*/ 954 w 5189"/>
              <a:gd name="T1" fmla="*/ 798 h 1899"/>
              <a:gd name="T2" fmla="*/ 1055 w 5189"/>
              <a:gd name="T3" fmla="*/ 864 h 1899"/>
              <a:gd name="T4" fmla="*/ 1015 w 5189"/>
              <a:gd name="T5" fmla="*/ 548 h 1899"/>
              <a:gd name="T6" fmla="*/ 755 w 5189"/>
              <a:gd name="T7" fmla="*/ 732 h 1899"/>
              <a:gd name="T8" fmla="*/ 1230 w 5189"/>
              <a:gd name="T9" fmla="*/ 199 h 1899"/>
              <a:gd name="T10" fmla="*/ 963 w 5189"/>
              <a:gd name="T11" fmla="*/ 982 h 1899"/>
              <a:gd name="T12" fmla="*/ 928 w 5189"/>
              <a:gd name="T13" fmla="*/ 965 h 1899"/>
              <a:gd name="T14" fmla="*/ 1138 w 5189"/>
              <a:gd name="T15" fmla="*/ 1008 h 1899"/>
              <a:gd name="T16" fmla="*/ 938 w 5189"/>
              <a:gd name="T17" fmla="*/ 679 h 1899"/>
              <a:gd name="T18" fmla="*/ 531 w 5189"/>
              <a:gd name="T19" fmla="*/ 1242 h 1899"/>
              <a:gd name="T20" fmla="*/ 492 w 5189"/>
              <a:gd name="T21" fmla="*/ 1320 h 1899"/>
              <a:gd name="T22" fmla="*/ 341 w 5189"/>
              <a:gd name="T23" fmla="*/ 1411 h 1899"/>
              <a:gd name="T24" fmla="*/ 3635 w 5189"/>
              <a:gd name="T25" fmla="*/ 1522 h 1899"/>
              <a:gd name="T26" fmla="*/ 586 w 5189"/>
              <a:gd name="T27" fmla="*/ 1348 h 1899"/>
              <a:gd name="T28" fmla="*/ 693 w 5189"/>
              <a:gd name="T29" fmla="*/ 1643 h 1899"/>
              <a:gd name="T30" fmla="*/ 4760 w 5189"/>
              <a:gd name="T31" fmla="*/ 1618 h 1899"/>
              <a:gd name="T32" fmla="*/ 4609 w 5189"/>
              <a:gd name="T33" fmla="*/ 1563 h 1899"/>
              <a:gd name="T34" fmla="*/ 4791 w 5189"/>
              <a:gd name="T35" fmla="*/ 1564 h 1899"/>
              <a:gd name="T36" fmla="*/ 5057 w 5189"/>
              <a:gd name="T37" fmla="*/ 1570 h 1899"/>
              <a:gd name="T38" fmla="*/ 5171 w 5189"/>
              <a:gd name="T39" fmla="*/ 1551 h 1899"/>
              <a:gd name="T40" fmla="*/ 4254 w 5189"/>
              <a:gd name="T41" fmla="*/ 1445 h 1899"/>
              <a:gd name="T42" fmla="*/ 4332 w 5189"/>
              <a:gd name="T43" fmla="*/ 1410 h 1899"/>
              <a:gd name="T44" fmla="*/ 4260 w 5189"/>
              <a:gd name="T45" fmla="*/ 1520 h 1899"/>
              <a:gd name="T46" fmla="*/ 4044 w 5189"/>
              <a:gd name="T47" fmla="*/ 1442 h 1899"/>
              <a:gd name="T48" fmla="*/ 4228 w 5189"/>
              <a:gd name="T49" fmla="*/ 1523 h 1899"/>
              <a:gd name="T50" fmla="*/ 3641 w 5189"/>
              <a:gd name="T51" fmla="*/ 1485 h 1899"/>
              <a:gd name="T52" fmla="*/ 3656 w 5189"/>
              <a:gd name="T53" fmla="*/ 1506 h 1899"/>
              <a:gd name="T54" fmla="*/ 4190 w 5189"/>
              <a:gd name="T55" fmla="*/ 1534 h 1899"/>
              <a:gd name="T56" fmla="*/ 1583 w 5189"/>
              <a:gd name="T57" fmla="*/ 1899 h 1899"/>
              <a:gd name="T58" fmla="*/ 4859 w 5189"/>
              <a:gd name="T59" fmla="*/ 1758 h 1899"/>
              <a:gd name="T60" fmla="*/ 4847 w 5189"/>
              <a:gd name="T61" fmla="*/ 1755 h 1899"/>
              <a:gd name="T62" fmla="*/ 4516 w 5189"/>
              <a:gd name="T63" fmla="*/ 1836 h 1899"/>
              <a:gd name="T64" fmla="*/ 4588 w 5189"/>
              <a:gd name="T65" fmla="*/ 1787 h 1899"/>
              <a:gd name="T66" fmla="*/ 4202 w 5189"/>
              <a:gd name="T67" fmla="*/ 1875 h 1899"/>
              <a:gd name="T68" fmla="*/ 2101 w 5189"/>
              <a:gd name="T69" fmla="*/ 1764 h 1899"/>
              <a:gd name="T70" fmla="*/ 1783 w 5189"/>
              <a:gd name="T71" fmla="*/ 1793 h 1899"/>
              <a:gd name="T72" fmla="*/ 228 w 5189"/>
              <a:gd name="T73" fmla="*/ 1787 h 1899"/>
              <a:gd name="T74" fmla="*/ 4236 w 5189"/>
              <a:gd name="T75" fmla="*/ 1634 h 1899"/>
              <a:gd name="T76" fmla="*/ 3234 w 5189"/>
              <a:gd name="T77" fmla="*/ 1807 h 1899"/>
              <a:gd name="T78" fmla="*/ 3469 w 5189"/>
              <a:gd name="T79" fmla="*/ 1899 h 1899"/>
              <a:gd name="T80" fmla="*/ 3831 w 5189"/>
              <a:gd name="T81" fmla="*/ 1792 h 1899"/>
              <a:gd name="T82" fmla="*/ 3327 w 5189"/>
              <a:gd name="T83" fmla="*/ 1595 h 1899"/>
              <a:gd name="T84" fmla="*/ 2247 w 5189"/>
              <a:gd name="T85" fmla="*/ 1148 h 1899"/>
              <a:gd name="T86" fmla="*/ 1272 w 5189"/>
              <a:gd name="T87" fmla="*/ 213 h 1899"/>
              <a:gd name="T88" fmla="*/ 725 w 5189"/>
              <a:gd name="T89" fmla="*/ 738 h 1899"/>
              <a:gd name="T90" fmla="*/ 982 w 5189"/>
              <a:gd name="T91" fmla="*/ 1073 h 1899"/>
              <a:gd name="T92" fmla="*/ 1013 w 5189"/>
              <a:gd name="T93" fmla="*/ 1201 h 1899"/>
              <a:gd name="T94" fmla="*/ 355 w 5189"/>
              <a:gd name="T95" fmla="*/ 1129 h 1899"/>
              <a:gd name="T96" fmla="*/ 858 w 5189"/>
              <a:gd name="T97" fmla="*/ 1435 h 1899"/>
              <a:gd name="T98" fmla="*/ 169 w 5189"/>
              <a:gd name="T99" fmla="*/ 629 h 1899"/>
              <a:gd name="T100" fmla="*/ 329 w 5189"/>
              <a:gd name="T101" fmla="*/ 1160 h 1899"/>
              <a:gd name="T102" fmla="*/ 457 w 5189"/>
              <a:gd name="T103" fmla="*/ 1769 h 1899"/>
              <a:gd name="T104" fmla="*/ 862 w 5189"/>
              <a:gd name="T105" fmla="*/ 1899 h 1899"/>
              <a:gd name="T106" fmla="*/ 2363 w 5189"/>
              <a:gd name="T107" fmla="*/ 1354 h 1899"/>
              <a:gd name="T108" fmla="*/ 1013 w 5189"/>
              <a:gd name="T109" fmla="*/ 1899 h 1899"/>
              <a:gd name="T110" fmla="*/ 2091 w 5189"/>
              <a:gd name="T111" fmla="*/ 1249 h 1899"/>
              <a:gd name="T112" fmla="*/ 1469 w 5189"/>
              <a:gd name="T113" fmla="*/ 1457 h 1899"/>
              <a:gd name="T114" fmla="*/ 2271 w 5189"/>
              <a:gd name="T115" fmla="*/ 1899 h 1899"/>
              <a:gd name="T116" fmla="*/ 2520 w 5189"/>
              <a:gd name="T117" fmla="*/ 1854 h 1899"/>
              <a:gd name="T118" fmla="*/ 3022 w 5189"/>
              <a:gd name="T119" fmla="*/ 1766 h 1899"/>
              <a:gd name="T120" fmla="*/ 3149 w 5189"/>
              <a:gd name="T121" fmla="*/ 1824 h 1899"/>
              <a:gd name="T122" fmla="*/ 1642 w 5189"/>
              <a:gd name="T123" fmla="*/ 1529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89" h="1899">
                <a:moveTo>
                  <a:pt x="753" y="338"/>
                </a:moveTo>
                <a:lnTo>
                  <a:pt x="765" y="328"/>
                </a:lnTo>
                <a:lnTo>
                  <a:pt x="761" y="330"/>
                </a:lnTo>
                <a:lnTo>
                  <a:pt x="753" y="338"/>
                </a:lnTo>
                <a:close/>
                <a:moveTo>
                  <a:pt x="695" y="416"/>
                </a:moveTo>
                <a:lnTo>
                  <a:pt x="710" y="384"/>
                </a:lnTo>
                <a:lnTo>
                  <a:pt x="734" y="356"/>
                </a:lnTo>
                <a:lnTo>
                  <a:pt x="753" y="338"/>
                </a:lnTo>
                <a:lnTo>
                  <a:pt x="735" y="352"/>
                </a:lnTo>
                <a:lnTo>
                  <a:pt x="711" y="381"/>
                </a:lnTo>
                <a:lnTo>
                  <a:pt x="695" y="416"/>
                </a:lnTo>
                <a:lnTo>
                  <a:pt x="695" y="416"/>
                </a:lnTo>
                <a:close/>
                <a:moveTo>
                  <a:pt x="689" y="456"/>
                </a:moveTo>
                <a:lnTo>
                  <a:pt x="695" y="416"/>
                </a:lnTo>
                <a:lnTo>
                  <a:pt x="694" y="417"/>
                </a:lnTo>
                <a:lnTo>
                  <a:pt x="689" y="456"/>
                </a:lnTo>
                <a:close/>
                <a:moveTo>
                  <a:pt x="977" y="790"/>
                </a:moveTo>
                <a:lnTo>
                  <a:pt x="978" y="789"/>
                </a:lnTo>
                <a:lnTo>
                  <a:pt x="977" y="789"/>
                </a:lnTo>
                <a:lnTo>
                  <a:pt x="977" y="790"/>
                </a:lnTo>
                <a:close/>
                <a:moveTo>
                  <a:pt x="1000" y="792"/>
                </a:moveTo>
                <a:lnTo>
                  <a:pt x="986" y="788"/>
                </a:lnTo>
                <a:lnTo>
                  <a:pt x="978" y="789"/>
                </a:lnTo>
                <a:lnTo>
                  <a:pt x="1000" y="792"/>
                </a:lnTo>
                <a:close/>
                <a:moveTo>
                  <a:pt x="1002" y="793"/>
                </a:moveTo>
                <a:lnTo>
                  <a:pt x="1002" y="792"/>
                </a:lnTo>
                <a:lnTo>
                  <a:pt x="1000" y="792"/>
                </a:lnTo>
                <a:lnTo>
                  <a:pt x="1002" y="793"/>
                </a:lnTo>
                <a:close/>
                <a:moveTo>
                  <a:pt x="940" y="809"/>
                </a:moveTo>
                <a:lnTo>
                  <a:pt x="954" y="798"/>
                </a:lnTo>
                <a:lnTo>
                  <a:pt x="977" y="790"/>
                </a:lnTo>
                <a:lnTo>
                  <a:pt x="963" y="792"/>
                </a:lnTo>
                <a:lnTo>
                  <a:pt x="945" y="803"/>
                </a:lnTo>
                <a:lnTo>
                  <a:pt x="940" y="809"/>
                </a:lnTo>
                <a:close/>
                <a:moveTo>
                  <a:pt x="933" y="816"/>
                </a:moveTo>
                <a:lnTo>
                  <a:pt x="940" y="809"/>
                </a:lnTo>
                <a:lnTo>
                  <a:pt x="935" y="812"/>
                </a:lnTo>
                <a:lnTo>
                  <a:pt x="933" y="816"/>
                </a:lnTo>
                <a:close/>
                <a:moveTo>
                  <a:pt x="924" y="832"/>
                </a:moveTo>
                <a:lnTo>
                  <a:pt x="933" y="816"/>
                </a:lnTo>
                <a:lnTo>
                  <a:pt x="931" y="818"/>
                </a:lnTo>
                <a:lnTo>
                  <a:pt x="924" y="832"/>
                </a:lnTo>
                <a:close/>
                <a:moveTo>
                  <a:pt x="923" y="835"/>
                </a:moveTo>
                <a:lnTo>
                  <a:pt x="924" y="832"/>
                </a:lnTo>
                <a:lnTo>
                  <a:pt x="923" y="834"/>
                </a:lnTo>
                <a:lnTo>
                  <a:pt x="923" y="835"/>
                </a:lnTo>
                <a:close/>
                <a:moveTo>
                  <a:pt x="1054" y="857"/>
                </a:moveTo>
                <a:lnTo>
                  <a:pt x="1053" y="850"/>
                </a:lnTo>
                <a:lnTo>
                  <a:pt x="1043" y="826"/>
                </a:lnTo>
                <a:lnTo>
                  <a:pt x="1026" y="807"/>
                </a:lnTo>
                <a:lnTo>
                  <a:pt x="1004" y="793"/>
                </a:lnTo>
                <a:lnTo>
                  <a:pt x="1002" y="793"/>
                </a:lnTo>
                <a:lnTo>
                  <a:pt x="1026" y="808"/>
                </a:lnTo>
                <a:lnTo>
                  <a:pt x="1045" y="833"/>
                </a:lnTo>
                <a:lnTo>
                  <a:pt x="1054" y="857"/>
                </a:lnTo>
                <a:close/>
                <a:moveTo>
                  <a:pt x="921" y="857"/>
                </a:moveTo>
                <a:lnTo>
                  <a:pt x="923" y="835"/>
                </a:lnTo>
                <a:lnTo>
                  <a:pt x="923" y="836"/>
                </a:lnTo>
                <a:lnTo>
                  <a:pt x="921" y="857"/>
                </a:lnTo>
                <a:close/>
                <a:moveTo>
                  <a:pt x="1055" y="864"/>
                </a:moveTo>
                <a:lnTo>
                  <a:pt x="1055" y="861"/>
                </a:lnTo>
                <a:lnTo>
                  <a:pt x="1054" y="857"/>
                </a:lnTo>
                <a:lnTo>
                  <a:pt x="1055" y="864"/>
                </a:lnTo>
                <a:close/>
                <a:moveTo>
                  <a:pt x="936" y="1046"/>
                </a:moveTo>
                <a:lnTo>
                  <a:pt x="941" y="1044"/>
                </a:lnTo>
                <a:lnTo>
                  <a:pt x="955" y="1043"/>
                </a:lnTo>
                <a:lnTo>
                  <a:pt x="954" y="1043"/>
                </a:lnTo>
                <a:lnTo>
                  <a:pt x="939" y="1043"/>
                </a:lnTo>
                <a:lnTo>
                  <a:pt x="936" y="1046"/>
                </a:lnTo>
                <a:close/>
                <a:moveTo>
                  <a:pt x="1158" y="1052"/>
                </a:moveTo>
                <a:lnTo>
                  <a:pt x="1165" y="1039"/>
                </a:lnTo>
                <a:lnTo>
                  <a:pt x="1183" y="988"/>
                </a:lnTo>
                <a:lnTo>
                  <a:pt x="1195" y="940"/>
                </a:lnTo>
                <a:lnTo>
                  <a:pt x="1200" y="894"/>
                </a:lnTo>
                <a:lnTo>
                  <a:pt x="1196" y="852"/>
                </a:lnTo>
                <a:lnTo>
                  <a:pt x="1188" y="816"/>
                </a:lnTo>
                <a:lnTo>
                  <a:pt x="1175" y="782"/>
                </a:lnTo>
                <a:lnTo>
                  <a:pt x="1161" y="752"/>
                </a:lnTo>
                <a:lnTo>
                  <a:pt x="1142" y="729"/>
                </a:lnTo>
                <a:lnTo>
                  <a:pt x="1122" y="711"/>
                </a:lnTo>
                <a:lnTo>
                  <a:pt x="1091" y="689"/>
                </a:lnTo>
                <a:lnTo>
                  <a:pt x="1060" y="674"/>
                </a:lnTo>
                <a:lnTo>
                  <a:pt x="1023" y="665"/>
                </a:lnTo>
                <a:lnTo>
                  <a:pt x="988" y="664"/>
                </a:lnTo>
                <a:lnTo>
                  <a:pt x="950" y="669"/>
                </a:lnTo>
                <a:lnTo>
                  <a:pt x="939" y="672"/>
                </a:lnTo>
                <a:lnTo>
                  <a:pt x="943" y="669"/>
                </a:lnTo>
                <a:lnTo>
                  <a:pt x="976" y="634"/>
                </a:lnTo>
                <a:lnTo>
                  <a:pt x="1000" y="590"/>
                </a:lnTo>
                <a:lnTo>
                  <a:pt x="1015" y="548"/>
                </a:lnTo>
                <a:lnTo>
                  <a:pt x="1019" y="503"/>
                </a:lnTo>
                <a:lnTo>
                  <a:pt x="1014" y="460"/>
                </a:lnTo>
                <a:lnTo>
                  <a:pt x="1001" y="418"/>
                </a:lnTo>
                <a:lnTo>
                  <a:pt x="979" y="378"/>
                </a:lnTo>
                <a:lnTo>
                  <a:pt x="950" y="346"/>
                </a:lnTo>
                <a:lnTo>
                  <a:pt x="914" y="319"/>
                </a:lnTo>
                <a:lnTo>
                  <a:pt x="877" y="307"/>
                </a:lnTo>
                <a:lnTo>
                  <a:pt x="838" y="305"/>
                </a:lnTo>
                <a:lnTo>
                  <a:pt x="800" y="311"/>
                </a:lnTo>
                <a:lnTo>
                  <a:pt x="765" y="328"/>
                </a:lnTo>
                <a:lnTo>
                  <a:pt x="794" y="315"/>
                </a:lnTo>
                <a:lnTo>
                  <a:pt x="831" y="307"/>
                </a:lnTo>
                <a:lnTo>
                  <a:pt x="869" y="308"/>
                </a:lnTo>
                <a:lnTo>
                  <a:pt x="905" y="317"/>
                </a:lnTo>
                <a:lnTo>
                  <a:pt x="939" y="342"/>
                </a:lnTo>
                <a:lnTo>
                  <a:pt x="967" y="372"/>
                </a:lnTo>
                <a:lnTo>
                  <a:pt x="993" y="405"/>
                </a:lnTo>
                <a:lnTo>
                  <a:pt x="1007" y="444"/>
                </a:lnTo>
                <a:lnTo>
                  <a:pt x="1016" y="488"/>
                </a:lnTo>
                <a:lnTo>
                  <a:pt x="1014" y="529"/>
                </a:lnTo>
                <a:lnTo>
                  <a:pt x="1005" y="570"/>
                </a:lnTo>
                <a:lnTo>
                  <a:pt x="983" y="614"/>
                </a:lnTo>
                <a:lnTo>
                  <a:pt x="955" y="650"/>
                </a:lnTo>
                <a:lnTo>
                  <a:pt x="926" y="677"/>
                </a:lnTo>
                <a:lnTo>
                  <a:pt x="917" y="680"/>
                </a:lnTo>
                <a:lnTo>
                  <a:pt x="887" y="700"/>
                </a:lnTo>
                <a:lnTo>
                  <a:pt x="883" y="703"/>
                </a:lnTo>
                <a:lnTo>
                  <a:pt x="843" y="717"/>
                </a:lnTo>
                <a:lnTo>
                  <a:pt x="799" y="728"/>
                </a:lnTo>
                <a:lnTo>
                  <a:pt x="755" y="732"/>
                </a:lnTo>
                <a:lnTo>
                  <a:pt x="709" y="729"/>
                </a:lnTo>
                <a:lnTo>
                  <a:pt x="665" y="720"/>
                </a:lnTo>
                <a:lnTo>
                  <a:pt x="622" y="703"/>
                </a:lnTo>
                <a:lnTo>
                  <a:pt x="581" y="684"/>
                </a:lnTo>
                <a:lnTo>
                  <a:pt x="545" y="658"/>
                </a:lnTo>
                <a:lnTo>
                  <a:pt x="513" y="625"/>
                </a:lnTo>
                <a:lnTo>
                  <a:pt x="483" y="580"/>
                </a:lnTo>
                <a:lnTo>
                  <a:pt x="461" y="531"/>
                </a:lnTo>
                <a:lnTo>
                  <a:pt x="450" y="480"/>
                </a:lnTo>
                <a:lnTo>
                  <a:pt x="444" y="429"/>
                </a:lnTo>
                <a:lnTo>
                  <a:pt x="446" y="376"/>
                </a:lnTo>
                <a:lnTo>
                  <a:pt x="457" y="322"/>
                </a:lnTo>
                <a:lnTo>
                  <a:pt x="474" y="273"/>
                </a:lnTo>
                <a:lnTo>
                  <a:pt x="496" y="225"/>
                </a:lnTo>
                <a:lnTo>
                  <a:pt x="528" y="179"/>
                </a:lnTo>
                <a:lnTo>
                  <a:pt x="562" y="141"/>
                </a:lnTo>
                <a:lnTo>
                  <a:pt x="604" y="106"/>
                </a:lnTo>
                <a:lnTo>
                  <a:pt x="653" y="72"/>
                </a:lnTo>
                <a:lnTo>
                  <a:pt x="704" y="47"/>
                </a:lnTo>
                <a:lnTo>
                  <a:pt x="759" y="30"/>
                </a:lnTo>
                <a:lnTo>
                  <a:pt x="816" y="18"/>
                </a:lnTo>
                <a:lnTo>
                  <a:pt x="875" y="15"/>
                </a:lnTo>
                <a:lnTo>
                  <a:pt x="932" y="21"/>
                </a:lnTo>
                <a:lnTo>
                  <a:pt x="990" y="32"/>
                </a:lnTo>
                <a:lnTo>
                  <a:pt x="1044" y="51"/>
                </a:lnTo>
                <a:lnTo>
                  <a:pt x="1097" y="77"/>
                </a:lnTo>
                <a:lnTo>
                  <a:pt x="1146" y="110"/>
                </a:lnTo>
                <a:lnTo>
                  <a:pt x="1173" y="134"/>
                </a:lnTo>
                <a:lnTo>
                  <a:pt x="1203" y="164"/>
                </a:lnTo>
                <a:lnTo>
                  <a:pt x="1230" y="199"/>
                </a:lnTo>
                <a:lnTo>
                  <a:pt x="1256" y="240"/>
                </a:lnTo>
                <a:lnTo>
                  <a:pt x="1278" y="287"/>
                </a:lnTo>
                <a:lnTo>
                  <a:pt x="1297" y="338"/>
                </a:lnTo>
                <a:lnTo>
                  <a:pt x="1310" y="394"/>
                </a:lnTo>
                <a:lnTo>
                  <a:pt x="1321" y="454"/>
                </a:lnTo>
                <a:lnTo>
                  <a:pt x="1326" y="517"/>
                </a:lnTo>
                <a:lnTo>
                  <a:pt x="1326" y="584"/>
                </a:lnTo>
                <a:lnTo>
                  <a:pt x="1318" y="654"/>
                </a:lnTo>
                <a:lnTo>
                  <a:pt x="1305" y="726"/>
                </a:lnTo>
                <a:lnTo>
                  <a:pt x="1284" y="799"/>
                </a:lnTo>
                <a:lnTo>
                  <a:pt x="1254" y="879"/>
                </a:lnTo>
                <a:lnTo>
                  <a:pt x="1217" y="956"/>
                </a:lnTo>
                <a:lnTo>
                  <a:pt x="1169" y="1037"/>
                </a:lnTo>
                <a:lnTo>
                  <a:pt x="1158" y="1052"/>
                </a:lnTo>
                <a:close/>
                <a:moveTo>
                  <a:pt x="919" y="1063"/>
                </a:moveTo>
                <a:lnTo>
                  <a:pt x="928" y="1052"/>
                </a:lnTo>
                <a:lnTo>
                  <a:pt x="936" y="1046"/>
                </a:lnTo>
                <a:lnTo>
                  <a:pt x="929" y="1049"/>
                </a:lnTo>
                <a:lnTo>
                  <a:pt x="919" y="1063"/>
                </a:lnTo>
                <a:close/>
                <a:moveTo>
                  <a:pt x="1023" y="1189"/>
                </a:moveTo>
                <a:lnTo>
                  <a:pt x="1033" y="1170"/>
                </a:lnTo>
                <a:lnTo>
                  <a:pt x="1045" y="1134"/>
                </a:lnTo>
                <a:lnTo>
                  <a:pt x="1051" y="1102"/>
                </a:lnTo>
                <a:lnTo>
                  <a:pt x="1049" y="1074"/>
                </a:lnTo>
                <a:lnTo>
                  <a:pt x="1044" y="1050"/>
                </a:lnTo>
                <a:lnTo>
                  <a:pt x="1034" y="1029"/>
                </a:lnTo>
                <a:lnTo>
                  <a:pt x="1022" y="1011"/>
                </a:lnTo>
                <a:lnTo>
                  <a:pt x="1009" y="1000"/>
                </a:lnTo>
                <a:lnTo>
                  <a:pt x="987" y="988"/>
                </a:lnTo>
                <a:lnTo>
                  <a:pt x="963" y="982"/>
                </a:lnTo>
                <a:lnTo>
                  <a:pt x="987" y="974"/>
                </a:lnTo>
                <a:lnTo>
                  <a:pt x="1008" y="956"/>
                </a:lnTo>
                <a:lnTo>
                  <a:pt x="1010" y="952"/>
                </a:lnTo>
                <a:lnTo>
                  <a:pt x="1014" y="951"/>
                </a:lnTo>
                <a:lnTo>
                  <a:pt x="1038" y="928"/>
                </a:lnTo>
                <a:lnTo>
                  <a:pt x="1052" y="899"/>
                </a:lnTo>
                <a:lnTo>
                  <a:pt x="1057" y="874"/>
                </a:lnTo>
                <a:lnTo>
                  <a:pt x="1055" y="864"/>
                </a:lnTo>
                <a:lnTo>
                  <a:pt x="1053" y="892"/>
                </a:lnTo>
                <a:lnTo>
                  <a:pt x="1040" y="921"/>
                </a:lnTo>
                <a:lnTo>
                  <a:pt x="1021" y="942"/>
                </a:lnTo>
                <a:lnTo>
                  <a:pt x="1016" y="945"/>
                </a:lnTo>
                <a:lnTo>
                  <a:pt x="1024" y="934"/>
                </a:lnTo>
                <a:lnTo>
                  <a:pt x="1032" y="906"/>
                </a:lnTo>
                <a:lnTo>
                  <a:pt x="1032" y="877"/>
                </a:lnTo>
                <a:lnTo>
                  <a:pt x="1024" y="855"/>
                </a:lnTo>
                <a:lnTo>
                  <a:pt x="1010" y="837"/>
                </a:lnTo>
                <a:lnTo>
                  <a:pt x="990" y="826"/>
                </a:lnTo>
                <a:lnTo>
                  <a:pt x="967" y="819"/>
                </a:lnTo>
                <a:lnTo>
                  <a:pt x="944" y="822"/>
                </a:lnTo>
                <a:lnTo>
                  <a:pt x="972" y="821"/>
                </a:lnTo>
                <a:lnTo>
                  <a:pt x="994" y="829"/>
                </a:lnTo>
                <a:lnTo>
                  <a:pt x="1011" y="847"/>
                </a:lnTo>
                <a:lnTo>
                  <a:pt x="1020" y="871"/>
                </a:lnTo>
                <a:lnTo>
                  <a:pt x="1023" y="896"/>
                </a:lnTo>
                <a:lnTo>
                  <a:pt x="1015" y="919"/>
                </a:lnTo>
                <a:lnTo>
                  <a:pt x="1001" y="941"/>
                </a:lnTo>
                <a:lnTo>
                  <a:pt x="981" y="954"/>
                </a:lnTo>
                <a:lnTo>
                  <a:pt x="958" y="964"/>
                </a:lnTo>
                <a:lnTo>
                  <a:pt x="928" y="965"/>
                </a:lnTo>
                <a:lnTo>
                  <a:pt x="897" y="957"/>
                </a:lnTo>
                <a:lnTo>
                  <a:pt x="872" y="939"/>
                </a:lnTo>
                <a:lnTo>
                  <a:pt x="852" y="916"/>
                </a:lnTo>
                <a:lnTo>
                  <a:pt x="840" y="885"/>
                </a:lnTo>
                <a:lnTo>
                  <a:pt x="838" y="853"/>
                </a:lnTo>
                <a:lnTo>
                  <a:pt x="847" y="821"/>
                </a:lnTo>
                <a:lnTo>
                  <a:pt x="859" y="792"/>
                </a:lnTo>
                <a:lnTo>
                  <a:pt x="881" y="770"/>
                </a:lnTo>
                <a:lnTo>
                  <a:pt x="906" y="749"/>
                </a:lnTo>
                <a:lnTo>
                  <a:pt x="937" y="739"/>
                </a:lnTo>
                <a:lnTo>
                  <a:pt x="975" y="736"/>
                </a:lnTo>
                <a:lnTo>
                  <a:pt x="1008" y="741"/>
                </a:lnTo>
                <a:lnTo>
                  <a:pt x="1042" y="753"/>
                </a:lnTo>
                <a:lnTo>
                  <a:pt x="1070" y="772"/>
                </a:lnTo>
                <a:lnTo>
                  <a:pt x="1093" y="799"/>
                </a:lnTo>
                <a:lnTo>
                  <a:pt x="1111" y="828"/>
                </a:lnTo>
                <a:lnTo>
                  <a:pt x="1121" y="862"/>
                </a:lnTo>
                <a:lnTo>
                  <a:pt x="1129" y="914"/>
                </a:lnTo>
                <a:lnTo>
                  <a:pt x="1125" y="967"/>
                </a:lnTo>
                <a:lnTo>
                  <a:pt x="1113" y="1019"/>
                </a:lnTo>
                <a:lnTo>
                  <a:pt x="1093" y="1072"/>
                </a:lnTo>
                <a:lnTo>
                  <a:pt x="1064" y="1126"/>
                </a:lnTo>
                <a:lnTo>
                  <a:pt x="1026" y="1185"/>
                </a:lnTo>
                <a:lnTo>
                  <a:pt x="1023" y="1189"/>
                </a:lnTo>
                <a:close/>
                <a:moveTo>
                  <a:pt x="1028" y="1208"/>
                </a:moveTo>
                <a:lnTo>
                  <a:pt x="1045" y="1188"/>
                </a:lnTo>
                <a:lnTo>
                  <a:pt x="1081" y="1137"/>
                </a:lnTo>
                <a:lnTo>
                  <a:pt x="1107" y="1090"/>
                </a:lnTo>
                <a:lnTo>
                  <a:pt x="1126" y="1048"/>
                </a:lnTo>
                <a:lnTo>
                  <a:pt x="1138" y="1008"/>
                </a:lnTo>
                <a:lnTo>
                  <a:pt x="1146" y="971"/>
                </a:lnTo>
                <a:lnTo>
                  <a:pt x="1151" y="942"/>
                </a:lnTo>
                <a:lnTo>
                  <a:pt x="1151" y="915"/>
                </a:lnTo>
                <a:lnTo>
                  <a:pt x="1151" y="896"/>
                </a:lnTo>
                <a:lnTo>
                  <a:pt x="1147" y="880"/>
                </a:lnTo>
                <a:lnTo>
                  <a:pt x="1147" y="872"/>
                </a:lnTo>
                <a:lnTo>
                  <a:pt x="1147" y="867"/>
                </a:lnTo>
                <a:lnTo>
                  <a:pt x="1133" y="828"/>
                </a:lnTo>
                <a:lnTo>
                  <a:pt x="1114" y="795"/>
                </a:lnTo>
                <a:lnTo>
                  <a:pt x="1087" y="766"/>
                </a:lnTo>
                <a:lnTo>
                  <a:pt x="1053" y="745"/>
                </a:lnTo>
                <a:lnTo>
                  <a:pt x="1017" y="731"/>
                </a:lnTo>
                <a:lnTo>
                  <a:pt x="979" y="725"/>
                </a:lnTo>
                <a:lnTo>
                  <a:pt x="938" y="728"/>
                </a:lnTo>
                <a:lnTo>
                  <a:pt x="901" y="741"/>
                </a:lnTo>
                <a:lnTo>
                  <a:pt x="871" y="762"/>
                </a:lnTo>
                <a:lnTo>
                  <a:pt x="848" y="788"/>
                </a:lnTo>
                <a:lnTo>
                  <a:pt x="831" y="821"/>
                </a:lnTo>
                <a:lnTo>
                  <a:pt x="823" y="857"/>
                </a:lnTo>
                <a:lnTo>
                  <a:pt x="825" y="880"/>
                </a:lnTo>
                <a:lnTo>
                  <a:pt x="823" y="874"/>
                </a:lnTo>
                <a:lnTo>
                  <a:pt x="816" y="841"/>
                </a:lnTo>
                <a:lnTo>
                  <a:pt x="821" y="808"/>
                </a:lnTo>
                <a:lnTo>
                  <a:pt x="833" y="774"/>
                </a:lnTo>
                <a:lnTo>
                  <a:pt x="849" y="745"/>
                </a:lnTo>
                <a:lnTo>
                  <a:pt x="870" y="720"/>
                </a:lnTo>
                <a:lnTo>
                  <a:pt x="887" y="706"/>
                </a:lnTo>
                <a:lnTo>
                  <a:pt x="906" y="697"/>
                </a:lnTo>
                <a:lnTo>
                  <a:pt x="918" y="687"/>
                </a:lnTo>
                <a:lnTo>
                  <a:pt x="938" y="679"/>
                </a:lnTo>
                <a:lnTo>
                  <a:pt x="979" y="670"/>
                </a:lnTo>
                <a:lnTo>
                  <a:pt x="1018" y="674"/>
                </a:lnTo>
                <a:lnTo>
                  <a:pt x="1056" y="682"/>
                </a:lnTo>
                <a:lnTo>
                  <a:pt x="1092" y="699"/>
                </a:lnTo>
                <a:lnTo>
                  <a:pt x="1109" y="712"/>
                </a:lnTo>
                <a:lnTo>
                  <a:pt x="1128" y="730"/>
                </a:lnTo>
                <a:lnTo>
                  <a:pt x="1146" y="753"/>
                </a:lnTo>
                <a:lnTo>
                  <a:pt x="1160" y="783"/>
                </a:lnTo>
                <a:lnTo>
                  <a:pt x="1172" y="814"/>
                </a:lnTo>
                <a:lnTo>
                  <a:pt x="1181" y="851"/>
                </a:lnTo>
                <a:lnTo>
                  <a:pt x="1184" y="889"/>
                </a:lnTo>
                <a:lnTo>
                  <a:pt x="1181" y="933"/>
                </a:lnTo>
                <a:lnTo>
                  <a:pt x="1175" y="979"/>
                </a:lnTo>
                <a:lnTo>
                  <a:pt x="1161" y="1028"/>
                </a:lnTo>
                <a:lnTo>
                  <a:pt x="1138" y="1076"/>
                </a:lnTo>
                <a:lnTo>
                  <a:pt x="1125" y="1098"/>
                </a:lnTo>
                <a:lnTo>
                  <a:pt x="1111" y="1117"/>
                </a:lnTo>
                <a:lnTo>
                  <a:pt x="1055" y="1186"/>
                </a:lnTo>
                <a:lnTo>
                  <a:pt x="1028" y="1208"/>
                </a:lnTo>
                <a:close/>
                <a:moveTo>
                  <a:pt x="4306" y="1326"/>
                </a:moveTo>
                <a:lnTo>
                  <a:pt x="4319" y="1307"/>
                </a:lnTo>
                <a:lnTo>
                  <a:pt x="4306" y="1325"/>
                </a:lnTo>
                <a:lnTo>
                  <a:pt x="4306" y="1326"/>
                </a:lnTo>
                <a:close/>
                <a:moveTo>
                  <a:pt x="566" y="1368"/>
                </a:moveTo>
                <a:lnTo>
                  <a:pt x="573" y="1345"/>
                </a:lnTo>
                <a:lnTo>
                  <a:pt x="577" y="1321"/>
                </a:lnTo>
                <a:lnTo>
                  <a:pt x="577" y="1297"/>
                </a:lnTo>
                <a:lnTo>
                  <a:pt x="567" y="1274"/>
                </a:lnTo>
                <a:lnTo>
                  <a:pt x="550" y="1254"/>
                </a:lnTo>
                <a:lnTo>
                  <a:pt x="531" y="1242"/>
                </a:lnTo>
                <a:lnTo>
                  <a:pt x="507" y="1238"/>
                </a:lnTo>
                <a:lnTo>
                  <a:pt x="483" y="1242"/>
                </a:lnTo>
                <a:lnTo>
                  <a:pt x="462" y="1254"/>
                </a:lnTo>
                <a:lnTo>
                  <a:pt x="448" y="1271"/>
                </a:lnTo>
                <a:lnTo>
                  <a:pt x="441" y="1294"/>
                </a:lnTo>
                <a:lnTo>
                  <a:pt x="443" y="1317"/>
                </a:lnTo>
                <a:lnTo>
                  <a:pt x="452" y="1332"/>
                </a:lnTo>
                <a:lnTo>
                  <a:pt x="466" y="1344"/>
                </a:lnTo>
                <a:lnTo>
                  <a:pt x="480" y="1349"/>
                </a:lnTo>
                <a:lnTo>
                  <a:pt x="499" y="1350"/>
                </a:lnTo>
                <a:lnTo>
                  <a:pt x="515" y="1342"/>
                </a:lnTo>
                <a:lnTo>
                  <a:pt x="527" y="1328"/>
                </a:lnTo>
                <a:lnTo>
                  <a:pt x="532" y="1310"/>
                </a:lnTo>
                <a:lnTo>
                  <a:pt x="530" y="1303"/>
                </a:lnTo>
                <a:lnTo>
                  <a:pt x="527" y="1295"/>
                </a:lnTo>
                <a:lnTo>
                  <a:pt x="522" y="1290"/>
                </a:lnTo>
                <a:lnTo>
                  <a:pt x="518" y="1285"/>
                </a:lnTo>
                <a:lnTo>
                  <a:pt x="511" y="1281"/>
                </a:lnTo>
                <a:lnTo>
                  <a:pt x="506" y="1279"/>
                </a:lnTo>
                <a:lnTo>
                  <a:pt x="497" y="1280"/>
                </a:lnTo>
                <a:lnTo>
                  <a:pt x="490" y="1281"/>
                </a:lnTo>
                <a:lnTo>
                  <a:pt x="484" y="1285"/>
                </a:lnTo>
                <a:lnTo>
                  <a:pt x="482" y="1289"/>
                </a:lnTo>
                <a:lnTo>
                  <a:pt x="479" y="1294"/>
                </a:lnTo>
                <a:lnTo>
                  <a:pt x="478" y="1300"/>
                </a:lnTo>
                <a:lnTo>
                  <a:pt x="480" y="1304"/>
                </a:lnTo>
                <a:lnTo>
                  <a:pt x="481" y="1310"/>
                </a:lnTo>
                <a:lnTo>
                  <a:pt x="484" y="1315"/>
                </a:lnTo>
                <a:lnTo>
                  <a:pt x="489" y="1319"/>
                </a:lnTo>
                <a:lnTo>
                  <a:pt x="492" y="1320"/>
                </a:lnTo>
                <a:lnTo>
                  <a:pt x="498" y="1321"/>
                </a:lnTo>
                <a:lnTo>
                  <a:pt x="502" y="1319"/>
                </a:lnTo>
                <a:lnTo>
                  <a:pt x="503" y="1319"/>
                </a:lnTo>
                <a:lnTo>
                  <a:pt x="503" y="1323"/>
                </a:lnTo>
                <a:lnTo>
                  <a:pt x="503" y="1324"/>
                </a:lnTo>
                <a:lnTo>
                  <a:pt x="502" y="1326"/>
                </a:lnTo>
                <a:lnTo>
                  <a:pt x="491" y="1334"/>
                </a:lnTo>
                <a:lnTo>
                  <a:pt x="478" y="1334"/>
                </a:lnTo>
                <a:lnTo>
                  <a:pt x="466" y="1329"/>
                </a:lnTo>
                <a:lnTo>
                  <a:pt x="457" y="1318"/>
                </a:lnTo>
                <a:lnTo>
                  <a:pt x="454" y="1310"/>
                </a:lnTo>
                <a:lnTo>
                  <a:pt x="451" y="1300"/>
                </a:lnTo>
                <a:lnTo>
                  <a:pt x="453" y="1292"/>
                </a:lnTo>
                <a:lnTo>
                  <a:pt x="454" y="1285"/>
                </a:lnTo>
                <a:lnTo>
                  <a:pt x="465" y="1265"/>
                </a:lnTo>
                <a:lnTo>
                  <a:pt x="480" y="1253"/>
                </a:lnTo>
                <a:lnTo>
                  <a:pt x="498" y="1247"/>
                </a:lnTo>
                <a:lnTo>
                  <a:pt x="522" y="1250"/>
                </a:lnTo>
                <a:lnTo>
                  <a:pt x="541" y="1257"/>
                </a:lnTo>
                <a:lnTo>
                  <a:pt x="542" y="1258"/>
                </a:lnTo>
                <a:lnTo>
                  <a:pt x="547" y="1261"/>
                </a:lnTo>
                <a:lnTo>
                  <a:pt x="555" y="1271"/>
                </a:lnTo>
                <a:lnTo>
                  <a:pt x="564" y="1282"/>
                </a:lnTo>
                <a:lnTo>
                  <a:pt x="570" y="1297"/>
                </a:lnTo>
                <a:lnTo>
                  <a:pt x="573" y="1316"/>
                </a:lnTo>
                <a:lnTo>
                  <a:pt x="572" y="1339"/>
                </a:lnTo>
                <a:lnTo>
                  <a:pt x="566" y="1368"/>
                </a:lnTo>
                <a:close/>
                <a:moveTo>
                  <a:pt x="373" y="1436"/>
                </a:moveTo>
                <a:lnTo>
                  <a:pt x="369" y="1435"/>
                </a:lnTo>
                <a:lnTo>
                  <a:pt x="341" y="1411"/>
                </a:lnTo>
                <a:lnTo>
                  <a:pt x="322" y="1383"/>
                </a:lnTo>
                <a:lnTo>
                  <a:pt x="307" y="1352"/>
                </a:lnTo>
                <a:lnTo>
                  <a:pt x="299" y="1317"/>
                </a:lnTo>
                <a:lnTo>
                  <a:pt x="295" y="1283"/>
                </a:lnTo>
                <a:lnTo>
                  <a:pt x="301" y="1241"/>
                </a:lnTo>
                <a:lnTo>
                  <a:pt x="317" y="1200"/>
                </a:lnTo>
                <a:lnTo>
                  <a:pt x="331" y="1176"/>
                </a:lnTo>
                <a:lnTo>
                  <a:pt x="332" y="1184"/>
                </a:lnTo>
                <a:lnTo>
                  <a:pt x="344" y="1263"/>
                </a:lnTo>
                <a:lnTo>
                  <a:pt x="357" y="1345"/>
                </a:lnTo>
                <a:lnTo>
                  <a:pt x="372" y="1428"/>
                </a:lnTo>
                <a:lnTo>
                  <a:pt x="373" y="1436"/>
                </a:lnTo>
                <a:close/>
                <a:moveTo>
                  <a:pt x="4015" y="1477"/>
                </a:moveTo>
                <a:lnTo>
                  <a:pt x="4017" y="1463"/>
                </a:lnTo>
                <a:lnTo>
                  <a:pt x="4017" y="1464"/>
                </a:lnTo>
                <a:lnTo>
                  <a:pt x="4015" y="1477"/>
                </a:lnTo>
                <a:close/>
                <a:moveTo>
                  <a:pt x="1698" y="1515"/>
                </a:moveTo>
                <a:lnTo>
                  <a:pt x="1749" y="1508"/>
                </a:lnTo>
                <a:lnTo>
                  <a:pt x="1795" y="1510"/>
                </a:lnTo>
                <a:lnTo>
                  <a:pt x="1753" y="1506"/>
                </a:lnTo>
                <a:lnTo>
                  <a:pt x="1701" y="1514"/>
                </a:lnTo>
                <a:lnTo>
                  <a:pt x="1698" y="1515"/>
                </a:lnTo>
                <a:close/>
                <a:moveTo>
                  <a:pt x="3635" y="1522"/>
                </a:moveTo>
                <a:lnTo>
                  <a:pt x="3636" y="1516"/>
                </a:lnTo>
                <a:lnTo>
                  <a:pt x="3633" y="1512"/>
                </a:lnTo>
                <a:lnTo>
                  <a:pt x="3631" y="1506"/>
                </a:lnTo>
                <a:lnTo>
                  <a:pt x="3627" y="1505"/>
                </a:lnTo>
                <a:lnTo>
                  <a:pt x="3631" y="1511"/>
                </a:lnTo>
                <a:lnTo>
                  <a:pt x="3633" y="1515"/>
                </a:lnTo>
                <a:lnTo>
                  <a:pt x="3635" y="1522"/>
                </a:lnTo>
                <a:close/>
                <a:moveTo>
                  <a:pt x="1858" y="1524"/>
                </a:moveTo>
                <a:lnTo>
                  <a:pt x="1805" y="1510"/>
                </a:lnTo>
                <a:lnTo>
                  <a:pt x="1795" y="1510"/>
                </a:lnTo>
                <a:lnTo>
                  <a:pt x="1806" y="1510"/>
                </a:lnTo>
                <a:lnTo>
                  <a:pt x="1858" y="1524"/>
                </a:lnTo>
                <a:close/>
                <a:moveTo>
                  <a:pt x="687" y="1674"/>
                </a:moveTo>
                <a:lnTo>
                  <a:pt x="657" y="1645"/>
                </a:lnTo>
                <a:lnTo>
                  <a:pt x="603" y="1601"/>
                </a:lnTo>
                <a:lnTo>
                  <a:pt x="542" y="1561"/>
                </a:lnTo>
                <a:lnTo>
                  <a:pt x="497" y="1531"/>
                </a:lnTo>
                <a:lnTo>
                  <a:pt x="446" y="1505"/>
                </a:lnTo>
                <a:lnTo>
                  <a:pt x="427" y="1498"/>
                </a:lnTo>
                <a:lnTo>
                  <a:pt x="419" y="1460"/>
                </a:lnTo>
                <a:lnTo>
                  <a:pt x="437" y="1463"/>
                </a:lnTo>
                <a:lnTo>
                  <a:pt x="468" y="1464"/>
                </a:lnTo>
                <a:lnTo>
                  <a:pt x="501" y="1455"/>
                </a:lnTo>
                <a:lnTo>
                  <a:pt x="530" y="1442"/>
                </a:lnTo>
                <a:lnTo>
                  <a:pt x="554" y="1420"/>
                </a:lnTo>
                <a:lnTo>
                  <a:pt x="573" y="1399"/>
                </a:lnTo>
                <a:lnTo>
                  <a:pt x="584" y="1374"/>
                </a:lnTo>
                <a:lnTo>
                  <a:pt x="590" y="1346"/>
                </a:lnTo>
                <a:lnTo>
                  <a:pt x="591" y="1319"/>
                </a:lnTo>
                <a:lnTo>
                  <a:pt x="586" y="1294"/>
                </a:lnTo>
                <a:lnTo>
                  <a:pt x="575" y="1269"/>
                </a:lnTo>
                <a:lnTo>
                  <a:pt x="556" y="1248"/>
                </a:lnTo>
                <a:lnTo>
                  <a:pt x="546" y="1240"/>
                </a:lnTo>
                <a:lnTo>
                  <a:pt x="566" y="1262"/>
                </a:lnTo>
                <a:lnTo>
                  <a:pt x="582" y="1289"/>
                </a:lnTo>
                <a:lnTo>
                  <a:pt x="587" y="1316"/>
                </a:lnTo>
                <a:lnTo>
                  <a:pt x="586" y="1348"/>
                </a:lnTo>
                <a:lnTo>
                  <a:pt x="578" y="1378"/>
                </a:lnTo>
                <a:lnTo>
                  <a:pt x="564" y="1403"/>
                </a:lnTo>
                <a:lnTo>
                  <a:pt x="537" y="1430"/>
                </a:lnTo>
                <a:lnTo>
                  <a:pt x="506" y="1449"/>
                </a:lnTo>
                <a:lnTo>
                  <a:pt x="471" y="1456"/>
                </a:lnTo>
                <a:lnTo>
                  <a:pt x="436" y="1457"/>
                </a:lnTo>
                <a:lnTo>
                  <a:pt x="417" y="1452"/>
                </a:lnTo>
                <a:lnTo>
                  <a:pt x="410" y="1420"/>
                </a:lnTo>
                <a:lnTo>
                  <a:pt x="393" y="1338"/>
                </a:lnTo>
                <a:lnTo>
                  <a:pt x="379" y="1258"/>
                </a:lnTo>
                <a:lnTo>
                  <a:pt x="365" y="1179"/>
                </a:lnTo>
                <a:lnTo>
                  <a:pt x="358" y="1143"/>
                </a:lnTo>
                <a:lnTo>
                  <a:pt x="366" y="1134"/>
                </a:lnTo>
                <a:lnTo>
                  <a:pt x="402" y="1110"/>
                </a:lnTo>
                <a:lnTo>
                  <a:pt x="440" y="1095"/>
                </a:lnTo>
                <a:lnTo>
                  <a:pt x="483" y="1087"/>
                </a:lnTo>
                <a:lnTo>
                  <a:pt x="524" y="1088"/>
                </a:lnTo>
                <a:lnTo>
                  <a:pt x="565" y="1097"/>
                </a:lnTo>
                <a:lnTo>
                  <a:pt x="605" y="1112"/>
                </a:lnTo>
                <a:lnTo>
                  <a:pt x="639" y="1138"/>
                </a:lnTo>
                <a:lnTo>
                  <a:pt x="668" y="1172"/>
                </a:lnTo>
                <a:lnTo>
                  <a:pt x="693" y="1210"/>
                </a:lnTo>
                <a:lnTo>
                  <a:pt x="710" y="1253"/>
                </a:lnTo>
                <a:lnTo>
                  <a:pt x="722" y="1294"/>
                </a:lnTo>
                <a:lnTo>
                  <a:pt x="730" y="1349"/>
                </a:lnTo>
                <a:lnTo>
                  <a:pt x="732" y="1405"/>
                </a:lnTo>
                <a:lnTo>
                  <a:pt x="726" y="1462"/>
                </a:lnTo>
                <a:lnTo>
                  <a:pt x="717" y="1521"/>
                </a:lnTo>
                <a:lnTo>
                  <a:pt x="706" y="1582"/>
                </a:lnTo>
                <a:lnTo>
                  <a:pt x="693" y="1643"/>
                </a:lnTo>
                <a:lnTo>
                  <a:pt x="687" y="1674"/>
                </a:lnTo>
                <a:close/>
                <a:moveTo>
                  <a:pt x="4523" y="1834"/>
                </a:moveTo>
                <a:lnTo>
                  <a:pt x="4527" y="1828"/>
                </a:lnTo>
                <a:lnTo>
                  <a:pt x="4543" y="1812"/>
                </a:lnTo>
                <a:lnTo>
                  <a:pt x="4542" y="1818"/>
                </a:lnTo>
                <a:lnTo>
                  <a:pt x="4533" y="1828"/>
                </a:lnTo>
                <a:lnTo>
                  <a:pt x="4523" y="1834"/>
                </a:lnTo>
                <a:close/>
                <a:moveTo>
                  <a:pt x="2493" y="1887"/>
                </a:moveTo>
                <a:lnTo>
                  <a:pt x="2489" y="1886"/>
                </a:lnTo>
                <a:lnTo>
                  <a:pt x="2495" y="1877"/>
                </a:lnTo>
                <a:lnTo>
                  <a:pt x="2493" y="1887"/>
                </a:lnTo>
                <a:close/>
                <a:moveTo>
                  <a:pt x="4717" y="1890"/>
                </a:moveTo>
                <a:lnTo>
                  <a:pt x="4719" y="1885"/>
                </a:lnTo>
                <a:lnTo>
                  <a:pt x="4719" y="1869"/>
                </a:lnTo>
                <a:lnTo>
                  <a:pt x="4717" y="1890"/>
                </a:lnTo>
                <a:close/>
                <a:moveTo>
                  <a:pt x="4913" y="1899"/>
                </a:moveTo>
                <a:lnTo>
                  <a:pt x="4998" y="1899"/>
                </a:lnTo>
                <a:lnTo>
                  <a:pt x="4993" y="1865"/>
                </a:lnTo>
                <a:lnTo>
                  <a:pt x="4982" y="1815"/>
                </a:lnTo>
                <a:lnTo>
                  <a:pt x="4963" y="1766"/>
                </a:lnTo>
                <a:lnTo>
                  <a:pt x="4939" y="1723"/>
                </a:lnTo>
                <a:lnTo>
                  <a:pt x="4906" y="1688"/>
                </a:lnTo>
                <a:lnTo>
                  <a:pt x="4874" y="1659"/>
                </a:lnTo>
                <a:lnTo>
                  <a:pt x="4838" y="1637"/>
                </a:lnTo>
                <a:lnTo>
                  <a:pt x="4813" y="1627"/>
                </a:lnTo>
                <a:lnTo>
                  <a:pt x="4790" y="1620"/>
                </a:lnTo>
                <a:lnTo>
                  <a:pt x="4773" y="1618"/>
                </a:lnTo>
                <a:lnTo>
                  <a:pt x="4761" y="1615"/>
                </a:lnTo>
                <a:lnTo>
                  <a:pt x="4757" y="1617"/>
                </a:lnTo>
                <a:lnTo>
                  <a:pt x="4760" y="1618"/>
                </a:lnTo>
                <a:lnTo>
                  <a:pt x="4773" y="1620"/>
                </a:lnTo>
                <a:lnTo>
                  <a:pt x="4788" y="1625"/>
                </a:lnTo>
                <a:lnTo>
                  <a:pt x="4808" y="1636"/>
                </a:lnTo>
                <a:lnTo>
                  <a:pt x="4829" y="1651"/>
                </a:lnTo>
                <a:lnTo>
                  <a:pt x="4855" y="1675"/>
                </a:lnTo>
                <a:lnTo>
                  <a:pt x="4879" y="1705"/>
                </a:lnTo>
                <a:lnTo>
                  <a:pt x="4899" y="1741"/>
                </a:lnTo>
                <a:lnTo>
                  <a:pt x="4912" y="1783"/>
                </a:lnTo>
                <a:lnTo>
                  <a:pt x="4918" y="1824"/>
                </a:lnTo>
                <a:lnTo>
                  <a:pt x="4919" y="1864"/>
                </a:lnTo>
                <a:lnTo>
                  <a:pt x="4913" y="1899"/>
                </a:lnTo>
                <a:close/>
                <a:moveTo>
                  <a:pt x="4031" y="1899"/>
                </a:moveTo>
                <a:lnTo>
                  <a:pt x="4082" y="1899"/>
                </a:lnTo>
                <a:lnTo>
                  <a:pt x="4108" y="1860"/>
                </a:lnTo>
                <a:lnTo>
                  <a:pt x="4110" y="1857"/>
                </a:lnTo>
                <a:lnTo>
                  <a:pt x="4120" y="1843"/>
                </a:lnTo>
                <a:lnTo>
                  <a:pt x="4133" y="1824"/>
                </a:lnTo>
                <a:lnTo>
                  <a:pt x="4152" y="1800"/>
                </a:lnTo>
                <a:lnTo>
                  <a:pt x="4178" y="1771"/>
                </a:lnTo>
                <a:lnTo>
                  <a:pt x="4209" y="1740"/>
                </a:lnTo>
                <a:lnTo>
                  <a:pt x="4246" y="1708"/>
                </a:lnTo>
                <a:lnTo>
                  <a:pt x="4288" y="1674"/>
                </a:lnTo>
                <a:lnTo>
                  <a:pt x="4337" y="1645"/>
                </a:lnTo>
                <a:lnTo>
                  <a:pt x="4392" y="1615"/>
                </a:lnTo>
                <a:lnTo>
                  <a:pt x="4453" y="1590"/>
                </a:lnTo>
                <a:lnTo>
                  <a:pt x="4517" y="1572"/>
                </a:lnTo>
                <a:lnTo>
                  <a:pt x="4565" y="1564"/>
                </a:lnTo>
                <a:lnTo>
                  <a:pt x="4571" y="1565"/>
                </a:lnTo>
                <a:lnTo>
                  <a:pt x="4586" y="1564"/>
                </a:lnTo>
                <a:lnTo>
                  <a:pt x="4609" y="1563"/>
                </a:lnTo>
                <a:lnTo>
                  <a:pt x="4638" y="1567"/>
                </a:lnTo>
                <a:lnTo>
                  <a:pt x="4670" y="1569"/>
                </a:lnTo>
                <a:lnTo>
                  <a:pt x="4706" y="1572"/>
                </a:lnTo>
                <a:lnTo>
                  <a:pt x="4742" y="1579"/>
                </a:lnTo>
                <a:lnTo>
                  <a:pt x="4776" y="1586"/>
                </a:lnTo>
                <a:lnTo>
                  <a:pt x="4808" y="1597"/>
                </a:lnTo>
                <a:lnTo>
                  <a:pt x="4836" y="1609"/>
                </a:lnTo>
                <a:lnTo>
                  <a:pt x="4832" y="1606"/>
                </a:lnTo>
                <a:lnTo>
                  <a:pt x="4819" y="1599"/>
                </a:lnTo>
                <a:lnTo>
                  <a:pt x="4798" y="1591"/>
                </a:lnTo>
                <a:lnTo>
                  <a:pt x="4769" y="1580"/>
                </a:lnTo>
                <a:lnTo>
                  <a:pt x="4732" y="1569"/>
                </a:lnTo>
                <a:lnTo>
                  <a:pt x="4688" y="1560"/>
                </a:lnTo>
                <a:lnTo>
                  <a:pt x="4638" y="1554"/>
                </a:lnTo>
                <a:lnTo>
                  <a:pt x="4582" y="1552"/>
                </a:lnTo>
                <a:lnTo>
                  <a:pt x="4516" y="1549"/>
                </a:lnTo>
                <a:lnTo>
                  <a:pt x="4459" y="1545"/>
                </a:lnTo>
                <a:lnTo>
                  <a:pt x="4408" y="1535"/>
                </a:lnTo>
                <a:lnTo>
                  <a:pt x="4364" y="1522"/>
                </a:lnTo>
                <a:lnTo>
                  <a:pt x="4354" y="1518"/>
                </a:lnTo>
                <a:lnTo>
                  <a:pt x="4366" y="1517"/>
                </a:lnTo>
                <a:lnTo>
                  <a:pt x="4407" y="1517"/>
                </a:lnTo>
                <a:lnTo>
                  <a:pt x="4454" y="1517"/>
                </a:lnTo>
                <a:lnTo>
                  <a:pt x="4514" y="1519"/>
                </a:lnTo>
                <a:lnTo>
                  <a:pt x="4573" y="1526"/>
                </a:lnTo>
                <a:lnTo>
                  <a:pt x="4630" y="1532"/>
                </a:lnTo>
                <a:lnTo>
                  <a:pt x="4681" y="1541"/>
                </a:lnTo>
                <a:lnTo>
                  <a:pt x="4727" y="1551"/>
                </a:lnTo>
                <a:lnTo>
                  <a:pt x="4764" y="1559"/>
                </a:lnTo>
                <a:lnTo>
                  <a:pt x="4791" y="1564"/>
                </a:lnTo>
                <a:lnTo>
                  <a:pt x="4840" y="1578"/>
                </a:lnTo>
                <a:lnTo>
                  <a:pt x="4882" y="1593"/>
                </a:lnTo>
                <a:lnTo>
                  <a:pt x="4921" y="1606"/>
                </a:lnTo>
                <a:lnTo>
                  <a:pt x="4961" y="1623"/>
                </a:lnTo>
                <a:lnTo>
                  <a:pt x="4967" y="1625"/>
                </a:lnTo>
                <a:lnTo>
                  <a:pt x="4979" y="1631"/>
                </a:lnTo>
                <a:lnTo>
                  <a:pt x="5007" y="1645"/>
                </a:lnTo>
                <a:lnTo>
                  <a:pt x="5038" y="1652"/>
                </a:lnTo>
                <a:lnTo>
                  <a:pt x="5072" y="1653"/>
                </a:lnTo>
                <a:lnTo>
                  <a:pt x="5105" y="1644"/>
                </a:lnTo>
                <a:lnTo>
                  <a:pt x="5135" y="1627"/>
                </a:lnTo>
                <a:lnTo>
                  <a:pt x="5161" y="1603"/>
                </a:lnTo>
                <a:lnTo>
                  <a:pt x="5177" y="1576"/>
                </a:lnTo>
                <a:lnTo>
                  <a:pt x="5189" y="1542"/>
                </a:lnTo>
                <a:lnTo>
                  <a:pt x="5189" y="1513"/>
                </a:lnTo>
                <a:lnTo>
                  <a:pt x="5181" y="1485"/>
                </a:lnTo>
                <a:lnTo>
                  <a:pt x="5166" y="1459"/>
                </a:lnTo>
                <a:lnTo>
                  <a:pt x="5147" y="1438"/>
                </a:lnTo>
                <a:lnTo>
                  <a:pt x="5121" y="1422"/>
                </a:lnTo>
                <a:lnTo>
                  <a:pt x="5095" y="1415"/>
                </a:lnTo>
                <a:lnTo>
                  <a:pt x="5063" y="1417"/>
                </a:lnTo>
                <a:lnTo>
                  <a:pt x="5040" y="1425"/>
                </a:lnTo>
                <a:lnTo>
                  <a:pt x="5020" y="1441"/>
                </a:lnTo>
                <a:lnTo>
                  <a:pt x="5006" y="1461"/>
                </a:lnTo>
                <a:lnTo>
                  <a:pt x="4998" y="1482"/>
                </a:lnTo>
                <a:lnTo>
                  <a:pt x="4996" y="1507"/>
                </a:lnTo>
                <a:lnTo>
                  <a:pt x="5003" y="1532"/>
                </a:lnTo>
                <a:lnTo>
                  <a:pt x="5014" y="1549"/>
                </a:lnTo>
                <a:lnTo>
                  <a:pt x="5034" y="1563"/>
                </a:lnTo>
                <a:lnTo>
                  <a:pt x="5057" y="1570"/>
                </a:lnTo>
                <a:lnTo>
                  <a:pt x="5079" y="1567"/>
                </a:lnTo>
                <a:lnTo>
                  <a:pt x="5096" y="1559"/>
                </a:lnTo>
                <a:lnTo>
                  <a:pt x="5111" y="1543"/>
                </a:lnTo>
                <a:lnTo>
                  <a:pt x="5116" y="1527"/>
                </a:lnTo>
                <a:lnTo>
                  <a:pt x="5116" y="1511"/>
                </a:lnTo>
                <a:lnTo>
                  <a:pt x="5108" y="1495"/>
                </a:lnTo>
                <a:lnTo>
                  <a:pt x="5098" y="1487"/>
                </a:lnTo>
                <a:lnTo>
                  <a:pt x="5084" y="1481"/>
                </a:lnTo>
                <a:lnTo>
                  <a:pt x="5066" y="1484"/>
                </a:lnTo>
                <a:lnTo>
                  <a:pt x="5054" y="1494"/>
                </a:lnTo>
                <a:lnTo>
                  <a:pt x="5048" y="1506"/>
                </a:lnTo>
                <a:lnTo>
                  <a:pt x="5046" y="1518"/>
                </a:lnTo>
                <a:lnTo>
                  <a:pt x="5044" y="1519"/>
                </a:lnTo>
                <a:lnTo>
                  <a:pt x="5044" y="1520"/>
                </a:lnTo>
                <a:lnTo>
                  <a:pt x="5040" y="1522"/>
                </a:lnTo>
                <a:lnTo>
                  <a:pt x="5037" y="1521"/>
                </a:lnTo>
                <a:lnTo>
                  <a:pt x="5033" y="1516"/>
                </a:lnTo>
                <a:lnTo>
                  <a:pt x="5024" y="1502"/>
                </a:lnTo>
                <a:lnTo>
                  <a:pt x="5025" y="1483"/>
                </a:lnTo>
                <a:lnTo>
                  <a:pt x="5032" y="1465"/>
                </a:lnTo>
                <a:lnTo>
                  <a:pt x="5044" y="1450"/>
                </a:lnTo>
                <a:lnTo>
                  <a:pt x="5059" y="1442"/>
                </a:lnTo>
                <a:lnTo>
                  <a:pt x="5078" y="1434"/>
                </a:lnTo>
                <a:lnTo>
                  <a:pt x="5100" y="1436"/>
                </a:lnTo>
                <a:lnTo>
                  <a:pt x="5118" y="1443"/>
                </a:lnTo>
                <a:lnTo>
                  <a:pt x="5142" y="1455"/>
                </a:lnTo>
                <a:lnTo>
                  <a:pt x="5157" y="1476"/>
                </a:lnTo>
                <a:lnTo>
                  <a:pt x="5167" y="1499"/>
                </a:lnTo>
                <a:lnTo>
                  <a:pt x="5172" y="1524"/>
                </a:lnTo>
                <a:lnTo>
                  <a:pt x="5171" y="1551"/>
                </a:lnTo>
                <a:lnTo>
                  <a:pt x="5161" y="1576"/>
                </a:lnTo>
                <a:lnTo>
                  <a:pt x="5147" y="1598"/>
                </a:lnTo>
                <a:lnTo>
                  <a:pt x="5145" y="1602"/>
                </a:lnTo>
                <a:lnTo>
                  <a:pt x="5139" y="1605"/>
                </a:lnTo>
                <a:lnTo>
                  <a:pt x="5129" y="1614"/>
                </a:lnTo>
                <a:lnTo>
                  <a:pt x="5117" y="1625"/>
                </a:lnTo>
                <a:lnTo>
                  <a:pt x="5100" y="1633"/>
                </a:lnTo>
                <a:lnTo>
                  <a:pt x="5078" y="1639"/>
                </a:lnTo>
                <a:lnTo>
                  <a:pt x="5052" y="1642"/>
                </a:lnTo>
                <a:lnTo>
                  <a:pt x="5023" y="1641"/>
                </a:lnTo>
                <a:lnTo>
                  <a:pt x="4988" y="1633"/>
                </a:lnTo>
                <a:lnTo>
                  <a:pt x="4973" y="1627"/>
                </a:lnTo>
                <a:lnTo>
                  <a:pt x="4962" y="1622"/>
                </a:lnTo>
                <a:lnTo>
                  <a:pt x="4922" y="1605"/>
                </a:lnTo>
                <a:lnTo>
                  <a:pt x="4883" y="1590"/>
                </a:lnTo>
                <a:lnTo>
                  <a:pt x="4841" y="1575"/>
                </a:lnTo>
                <a:lnTo>
                  <a:pt x="4792" y="1560"/>
                </a:lnTo>
                <a:lnTo>
                  <a:pt x="4766" y="1553"/>
                </a:lnTo>
                <a:lnTo>
                  <a:pt x="4727" y="1545"/>
                </a:lnTo>
                <a:lnTo>
                  <a:pt x="4683" y="1536"/>
                </a:lnTo>
                <a:lnTo>
                  <a:pt x="4629" y="1528"/>
                </a:lnTo>
                <a:lnTo>
                  <a:pt x="4574" y="1521"/>
                </a:lnTo>
                <a:lnTo>
                  <a:pt x="4515" y="1515"/>
                </a:lnTo>
                <a:lnTo>
                  <a:pt x="4452" y="1513"/>
                </a:lnTo>
                <a:lnTo>
                  <a:pt x="4408" y="1512"/>
                </a:lnTo>
                <a:lnTo>
                  <a:pt x="4364" y="1513"/>
                </a:lnTo>
                <a:lnTo>
                  <a:pt x="4346" y="1514"/>
                </a:lnTo>
                <a:lnTo>
                  <a:pt x="4323" y="1502"/>
                </a:lnTo>
                <a:lnTo>
                  <a:pt x="4287" y="1477"/>
                </a:lnTo>
                <a:lnTo>
                  <a:pt x="4254" y="1445"/>
                </a:lnTo>
                <a:lnTo>
                  <a:pt x="4237" y="1415"/>
                </a:lnTo>
                <a:lnTo>
                  <a:pt x="4227" y="1383"/>
                </a:lnTo>
                <a:lnTo>
                  <a:pt x="4227" y="1350"/>
                </a:lnTo>
                <a:lnTo>
                  <a:pt x="4233" y="1317"/>
                </a:lnTo>
                <a:lnTo>
                  <a:pt x="4247" y="1288"/>
                </a:lnTo>
                <a:lnTo>
                  <a:pt x="4270" y="1261"/>
                </a:lnTo>
                <a:lnTo>
                  <a:pt x="4295" y="1247"/>
                </a:lnTo>
                <a:lnTo>
                  <a:pt x="4321" y="1238"/>
                </a:lnTo>
                <a:lnTo>
                  <a:pt x="4346" y="1238"/>
                </a:lnTo>
                <a:lnTo>
                  <a:pt x="4373" y="1243"/>
                </a:lnTo>
                <a:lnTo>
                  <a:pt x="4396" y="1255"/>
                </a:lnTo>
                <a:lnTo>
                  <a:pt x="4419" y="1274"/>
                </a:lnTo>
                <a:lnTo>
                  <a:pt x="4432" y="1298"/>
                </a:lnTo>
                <a:lnTo>
                  <a:pt x="4437" y="1322"/>
                </a:lnTo>
                <a:lnTo>
                  <a:pt x="4434" y="1347"/>
                </a:lnTo>
                <a:lnTo>
                  <a:pt x="4425" y="1370"/>
                </a:lnTo>
                <a:lnTo>
                  <a:pt x="4408" y="1391"/>
                </a:lnTo>
                <a:lnTo>
                  <a:pt x="4390" y="1403"/>
                </a:lnTo>
                <a:lnTo>
                  <a:pt x="4369" y="1408"/>
                </a:lnTo>
                <a:lnTo>
                  <a:pt x="4349" y="1407"/>
                </a:lnTo>
                <a:lnTo>
                  <a:pt x="4330" y="1396"/>
                </a:lnTo>
                <a:lnTo>
                  <a:pt x="4314" y="1384"/>
                </a:lnTo>
                <a:lnTo>
                  <a:pt x="4304" y="1364"/>
                </a:lnTo>
                <a:lnTo>
                  <a:pt x="4302" y="1344"/>
                </a:lnTo>
                <a:lnTo>
                  <a:pt x="4306" y="1326"/>
                </a:lnTo>
                <a:lnTo>
                  <a:pt x="4306" y="1326"/>
                </a:lnTo>
                <a:lnTo>
                  <a:pt x="4300" y="1350"/>
                </a:lnTo>
                <a:lnTo>
                  <a:pt x="4301" y="1372"/>
                </a:lnTo>
                <a:lnTo>
                  <a:pt x="4312" y="1394"/>
                </a:lnTo>
                <a:lnTo>
                  <a:pt x="4332" y="1410"/>
                </a:lnTo>
                <a:lnTo>
                  <a:pt x="4353" y="1418"/>
                </a:lnTo>
                <a:lnTo>
                  <a:pt x="4376" y="1420"/>
                </a:lnTo>
                <a:lnTo>
                  <a:pt x="4399" y="1414"/>
                </a:lnTo>
                <a:lnTo>
                  <a:pt x="4420" y="1402"/>
                </a:lnTo>
                <a:lnTo>
                  <a:pt x="4439" y="1380"/>
                </a:lnTo>
                <a:lnTo>
                  <a:pt x="4451" y="1353"/>
                </a:lnTo>
                <a:lnTo>
                  <a:pt x="4453" y="1325"/>
                </a:lnTo>
                <a:lnTo>
                  <a:pt x="4446" y="1295"/>
                </a:lnTo>
                <a:lnTo>
                  <a:pt x="4430" y="1270"/>
                </a:lnTo>
                <a:lnTo>
                  <a:pt x="4408" y="1248"/>
                </a:lnTo>
                <a:lnTo>
                  <a:pt x="4381" y="1234"/>
                </a:lnTo>
                <a:lnTo>
                  <a:pt x="4350" y="1226"/>
                </a:lnTo>
                <a:lnTo>
                  <a:pt x="4321" y="1230"/>
                </a:lnTo>
                <a:lnTo>
                  <a:pt x="4292" y="1238"/>
                </a:lnTo>
                <a:lnTo>
                  <a:pt x="4265" y="1255"/>
                </a:lnTo>
                <a:lnTo>
                  <a:pt x="4241" y="1279"/>
                </a:lnTo>
                <a:lnTo>
                  <a:pt x="4225" y="1308"/>
                </a:lnTo>
                <a:lnTo>
                  <a:pt x="4216" y="1340"/>
                </a:lnTo>
                <a:lnTo>
                  <a:pt x="4212" y="1372"/>
                </a:lnTo>
                <a:lnTo>
                  <a:pt x="4216" y="1404"/>
                </a:lnTo>
                <a:lnTo>
                  <a:pt x="4228" y="1435"/>
                </a:lnTo>
                <a:lnTo>
                  <a:pt x="4246" y="1463"/>
                </a:lnTo>
                <a:lnTo>
                  <a:pt x="4249" y="1466"/>
                </a:lnTo>
                <a:lnTo>
                  <a:pt x="4255" y="1473"/>
                </a:lnTo>
                <a:lnTo>
                  <a:pt x="4265" y="1483"/>
                </a:lnTo>
                <a:lnTo>
                  <a:pt x="4281" y="1497"/>
                </a:lnTo>
                <a:lnTo>
                  <a:pt x="4302" y="1512"/>
                </a:lnTo>
                <a:lnTo>
                  <a:pt x="4309" y="1516"/>
                </a:lnTo>
                <a:lnTo>
                  <a:pt x="4285" y="1518"/>
                </a:lnTo>
                <a:lnTo>
                  <a:pt x="4260" y="1520"/>
                </a:lnTo>
                <a:lnTo>
                  <a:pt x="4245" y="1506"/>
                </a:lnTo>
                <a:lnTo>
                  <a:pt x="4228" y="1493"/>
                </a:lnTo>
                <a:lnTo>
                  <a:pt x="4216" y="1481"/>
                </a:lnTo>
                <a:lnTo>
                  <a:pt x="4206" y="1474"/>
                </a:lnTo>
                <a:lnTo>
                  <a:pt x="4203" y="1469"/>
                </a:lnTo>
                <a:lnTo>
                  <a:pt x="4172" y="1440"/>
                </a:lnTo>
                <a:lnTo>
                  <a:pt x="4142" y="1417"/>
                </a:lnTo>
                <a:lnTo>
                  <a:pt x="4114" y="1402"/>
                </a:lnTo>
                <a:lnTo>
                  <a:pt x="4089" y="1395"/>
                </a:lnTo>
                <a:lnTo>
                  <a:pt x="4071" y="1390"/>
                </a:lnTo>
                <a:lnTo>
                  <a:pt x="4056" y="1391"/>
                </a:lnTo>
                <a:lnTo>
                  <a:pt x="4048" y="1392"/>
                </a:lnTo>
                <a:lnTo>
                  <a:pt x="4045" y="1391"/>
                </a:lnTo>
                <a:lnTo>
                  <a:pt x="4020" y="1398"/>
                </a:lnTo>
                <a:lnTo>
                  <a:pt x="4000" y="1411"/>
                </a:lnTo>
                <a:lnTo>
                  <a:pt x="3983" y="1430"/>
                </a:lnTo>
                <a:lnTo>
                  <a:pt x="3975" y="1452"/>
                </a:lnTo>
                <a:lnTo>
                  <a:pt x="3975" y="1476"/>
                </a:lnTo>
                <a:lnTo>
                  <a:pt x="3982" y="1500"/>
                </a:lnTo>
                <a:lnTo>
                  <a:pt x="3996" y="1518"/>
                </a:lnTo>
                <a:lnTo>
                  <a:pt x="4018" y="1531"/>
                </a:lnTo>
                <a:lnTo>
                  <a:pt x="4043" y="1534"/>
                </a:lnTo>
                <a:lnTo>
                  <a:pt x="4061" y="1527"/>
                </a:lnTo>
                <a:lnTo>
                  <a:pt x="4077" y="1515"/>
                </a:lnTo>
                <a:lnTo>
                  <a:pt x="4085" y="1498"/>
                </a:lnTo>
                <a:lnTo>
                  <a:pt x="4087" y="1478"/>
                </a:lnTo>
                <a:lnTo>
                  <a:pt x="4083" y="1463"/>
                </a:lnTo>
                <a:lnTo>
                  <a:pt x="4073" y="1451"/>
                </a:lnTo>
                <a:lnTo>
                  <a:pt x="4061" y="1445"/>
                </a:lnTo>
                <a:lnTo>
                  <a:pt x="4044" y="1442"/>
                </a:lnTo>
                <a:lnTo>
                  <a:pt x="4028" y="1449"/>
                </a:lnTo>
                <a:lnTo>
                  <a:pt x="4018" y="1462"/>
                </a:lnTo>
                <a:lnTo>
                  <a:pt x="4017" y="1463"/>
                </a:lnTo>
                <a:lnTo>
                  <a:pt x="4026" y="1453"/>
                </a:lnTo>
                <a:lnTo>
                  <a:pt x="4041" y="1447"/>
                </a:lnTo>
                <a:lnTo>
                  <a:pt x="4059" y="1451"/>
                </a:lnTo>
                <a:lnTo>
                  <a:pt x="4073" y="1459"/>
                </a:lnTo>
                <a:lnTo>
                  <a:pt x="4078" y="1479"/>
                </a:lnTo>
                <a:lnTo>
                  <a:pt x="4078" y="1495"/>
                </a:lnTo>
                <a:lnTo>
                  <a:pt x="4068" y="1510"/>
                </a:lnTo>
                <a:lnTo>
                  <a:pt x="4056" y="1520"/>
                </a:lnTo>
                <a:lnTo>
                  <a:pt x="4039" y="1527"/>
                </a:lnTo>
                <a:lnTo>
                  <a:pt x="4018" y="1525"/>
                </a:lnTo>
                <a:lnTo>
                  <a:pt x="4000" y="1516"/>
                </a:lnTo>
                <a:lnTo>
                  <a:pt x="3985" y="1498"/>
                </a:lnTo>
                <a:lnTo>
                  <a:pt x="3979" y="1476"/>
                </a:lnTo>
                <a:lnTo>
                  <a:pt x="3980" y="1456"/>
                </a:lnTo>
                <a:lnTo>
                  <a:pt x="3988" y="1435"/>
                </a:lnTo>
                <a:lnTo>
                  <a:pt x="4001" y="1418"/>
                </a:lnTo>
                <a:lnTo>
                  <a:pt x="4019" y="1408"/>
                </a:lnTo>
                <a:lnTo>
                  <a:pt x="4041" y="1401"/>
                </a:lnTo>
                <a:lnTo>
                  <a:pt x="4074" y="1402"/>
                </a:lnTo>
                <a:lnTo>
                  <a:pt x="4105" y="1409"/>
                </a:lnTo>
                <a:lnTo>
                  <a:pt x="4137" y="1426"/>
                </a:lnTo>
                <a:lnTo>
                  <a:pt x="4170" y="1449"/>
                </a:lnTo>
                <a:lnTo>
                  <a:pt x="4205" y="1481"/>
                </a:lnTo>
                <a:lnTo>
                  <a:pt x="4235" y="1507"/>
                </a:lnTo>
                <a:lnTo>
                  <a:pt x="4254" y="1520"/>
                </a:lnTo>
                <a:lnTo>
                  <a:pt x="4253" y="1520"/>
                </a:lnTo>
                <a:lnTo>
                  <a:pt x="4228" y="1523"/>
                </a:lnTo>
                <a:lnTo>
                  <a:pt x="4205" y="1524"/>
                </a:lnTo>
                <a:lnTo>
                  <a:pt x="4193" y="1529"/>
                </a:lnTo>
                <a:lnTo>
                  <a:pt x="4188" y="1529"/>
                </a:lnTo>
                <a:lnTo>
                  <a:pt x="4185" y="1529"/>
                </a:lnTo>
                <a:lnTo>
                  <a:pt x="4172" y="1531"/>
                </a:lnTo>
                <a:lnTo>
                  <a:pt x="4151" y="1534"/>
                </a:lnTo>
                <a:lnTo>
                  <a:pt x="4124" y="1539"/>
                </a:lnTo>
                <a:lnTo>
                  <a:pt x="4093" y="1545"/>
                </a:lnTo>
                <a:lnTo>
                  <a:pt x="4056" y="1554"/>
                </a:lnTo>
                <a:lnTo>
                  <a:pt x="4015" y="1564"/>
                </a:lnTo>
                <a:lnTo>
                  <a:pt x="3973" y="1575"/>
                </a:lnTo>
                <a:lnTo>
                  <a:pt x="3928" y="1586"/>
                </a:lnTo>
                <a:lnTo>
                  <a:pt x="3861" y="1607"/>
                </a:lnTo>
                <a:lnTo>
                  <a:pt x="3795" y="1622"/>
                </a:lnTo>
                <a:lnTo>
                  <a:pt x="3732" y="1631"/>
                </a:lnTo>
                <a:lnTo>
                  <a:pt x="3687" y="1633"/>
                </a:lnTo>
                <a:lnTo>
                  <a:pt x="3649" y="1628"/>
                </a:lnTo>
                <a:lnTo>
                  <a:pt x="3618" y="1621"/>
                </a:lnTo>
                <a:lnTo>
                  <a:pt x="3599" y="1611"/>
                </a:lnTo>
                <a:lnTo>
                  <a:pt x="3578" y="1595"/>
                </a:lnTo>
                <a:lnTo>
                  <a:pt x="3565" y="1575"/>
                </a:lnTo>
                <a:lnTo>
                  <a:pt x="3556" y="1553"/>
                </a:lnTo>
                <a:lnTo>
                  <a:pt x="3556" y="1532"/>
                </a:lnTo>
                <a:lnTo>
                  <a:pt x="3561" y="1513"/>
                </a:lnTo>
                <a:lnTo>
                  <a:pt x="3570" y="1496"/>
                </a:lnTo>
                <a:lnTo>
                  <a:pt x="3586" y="1483"/>
                </a:lnTo>
                <a:lnTo>
                  <a:pt x="3603" y="1475"/>
                </a:lnTo>
                <a:lnTo>
                  <a:pt x="3621" y="1475"/>
                </a:lnTo>
                <a:lnTo>
                  <a:pt x="3623" y="1478"/>
                </a:lnTo>
                <a:lnTo>
                  <a:pt x="3641" y="1485"/>
                </a:lnTo>
                <a:lnTo>
                  <a:pt x="3651" y="1501"/>
                </a:lnTo>
                <a:lnTo>
                  <a:pt x="3654" y="1521"/>
                </a:lnTo>
                <a:lnTo>
                  <a:pt x="3649" y="1536"/>
                </a:lnTo>
                <a:lnTo>
                  <a:pt x="3637" y="1547"/>
                </a:lnTo>
                <a:lnTo>
                  <a:pt x="3620" y="1548"/>
                </a:lnTo>
                <a:lnTo>
                  <a:pt x="3613" y="1546"/>
                </a:lnTo>
                <a:lnTo>
                  <a:pt x="3607" y="1542"/>
                </a:lnTo>
                <a:lnTo>
                  <a:pt x="3603" y="1535"/>
                </a:lnTo>
                <a:lnTo>
                  <a:pt x="3599" y="1528"/>
                </a:lnTo>
                <a:lnTo>
                  <a:pt x="3601" y="1520"/>
                </a:lnTo>
                <a:lnTo>
                  <a:pt x="3603" y="1515"/>
                </a:lnTo>
                <a:lnTo>
                  <a:pt x="3605" y="1509"/>
                </a:lnTo>
                <a:lnTo>
                  <a:pt x="3609" y="1506"/>
                </a:lnTo>
                <a:lnTo>
                  <a:pt x="3615" y="1505"/>
                </a:lnTo>
                <a:lnTo>
                  <a:pt x="3621" y="1504"/>
                </a:lnTo>
                <a:lnTo>
                  <a:pt x="3627" y="1505"/>
                </a:lnTo>
                <a:lnTo>
                  <a:pt x="3626" y="1504"/>
                </a:lnTo>
                <a:lnTo>
                  <a:pt x="3620" y="1502"/>
                </a:lnTo>
                <a:lnTo>
                  <a:pt x="3614" y="1501"/>
                </a:lnTo>
                <a:lnTo>
                  <a:pt x="3607" y="1503"/>
                </a:lnTo>
                <a:lnTo>
                  <a:pt x="3601" y="1508"/>
                </a:lnTo>
                <a:lnTo>
                  <a:pt x="3597" y="1514"/>
                </a:lnTo>
                <a:lnTo>
                  <a:pt x="3596" y="1520"/>
                </a:lnTo>
                <a:lnTo>
                  <a:pt x="3597" y="1535"/>
                </a:lnTo>
                <a:lnTo>
                  <a:pt x="3606" y="1545"/>
                </a:lnTo>
                <a:lnTo>
                  <a:pt x="3617" y="1552"/>
                </a:lnTo>
                <a:lnTo>
                  <a:pt x="3636" y="1548"/>
                </a:lnTo>
                <a:lnTo>
                  <a:pt x="3649" y="1539"/>
                </a:lnTo>
                <a:lnTo>
                  <a:pt x="3656" y="1522"/>
                </a:lnTo>
                <a:lnTo>
                  <a:pt x="3656" y="1506"/>
                </a:lnTo>
                <a:lnTo>
                  <a:pt x="3649" y="1491"/>
                </a:lnTo>
                <a:lnTo>
                  <a:pt x="3637" y="1480"/>
                </a:lnTo>
                <a:lnTo>
                  <a:pt x="3624" y="1475"/>
                </a:lnTo>
                <a:lnTo>
                  <a:pt x="3620" y="1473"/>
                </a:lnTo>
                <a:lnTo>
                  <a:pt x="3621" y="1475"/>
                </a:lnTo>
                <a:lnTo>
                  <a:pt x="3604" y="1473"/>
                </a:lnTo>
                <a:lnTo>
                  <a:pt x="3584" y="1480"/>
                </a:lnTo>
                <a:lnTo>
                  <a:pt x="3569" y="1494"/>
                </a:lnTo>
                <a:lnTo>
                  <a:pt x="3557" y="1512"/>
                </a:lnTo>
                <a:lnTo>
                  <a:pt x="3551" y="1532"/>
                </a:lnTo>
                <a:lnTo>
                  <a:pt x="3553" y="1557"/>
                </a:lnTo>
                <a:lnTo>
                  <a:pt x="3559" y="1578"/>
                </a:lnTo>
                <a:lnTo>
                  <a:pt x="3574" y="1598"/>
                </a:lnTo>
                <a:lnTo>
                  <a:pt x="3595" y="1614"/>
                </a:lnTo>
                <a:lnTo>
                  <a:pt x="3620" y="1625"/>
                </a:lnTo>
                <a:lnTo>
                  <a:pt x="3649" y="1633"/>
                </a:lnTo>
                <a:lnTo>
                  <a:pt x="3687" y="1636"/>
                </a:lnTo>
                <a:lnTo>
                  <a:pt x="3733" y="1635"/>
                </a:lnTo>
                <a:lnTo>
                  <a:pt x="3797" y="1626"/>
                </a:lnTo>
                <a:lnTo>
                  <a:pt x="3863" y="1612"/>
                </a:lnTo>
                <a:lnTo>
                  <a:pt x="3931" y="1592"/>
                </a:lnTo>
                <a:lnTo>
                  <a:pt x="3973" y="1578"/>
                </a:lnTo>
                <a:lnTo>
                  <a:pt x="4017" y="1568"/>
                </a:lnTo>
                <a:lnTo>
                  <a:pt x="4056" y="1558"/>
                </a:lnTo>
                <a:lnTo>
                  <a:pt x="4093" y="1549"/>
                </a:lnTo>
                <a:lnTo>
                  <a:pt x="4125" y="1545"/>
                </a:lnTo>
                <a:lnTo>
                  <a:pt x="4152" y="1538"/>
                </a:lnTo>
                <a:lnTo>
                  <a:pt x="4172" y="1535"/>
                </a:lnTo>
                <a:lnTo>
                  <a:pt x="4185" y="1534"/>
                </a:lnTo>
                <a:lnTo>
                  <a:pt x="4190" y="1534"/>
                </a:lnTo>
                <a:lnTo>
                  <a:pt x="4193" y="1533"/>
                </a:lnTo>
                <a:lnTo>
                  <a:pt x="4207" y="1531"/>
                </a:lnTo>
                <a:lnTo>
                  <a:pt x="4227" y="1529"/>
                </a:lnTo>
                <a:lnTo>
                  <a:pt x="4254" y="1525"/>
                </a:lnTo>
                <a:lnTo>
                  <a:pt x="4261" y="1525"/>
                </a:lnTo>
                <a:lnTo>
                  <a:pt x="4262" y="1525"/>
                </a:lnTo>
                <a:lnTo>
                  <a:pt x="4285" y="1539"/>
                </a:lnTo>
                <a:lnTo>
                  <a:pt x="4304" y="1546"/>
                </a:lnTo>
                <a:lnTo>
                  <a:pt x="4284" y="1534"/>
                </a:lnTo>
                <a:lnTo>
                  <a:pt x="4266" y="1524"/>
                </a:lnTo>
                <a:lnTo>
                  <a:pt x="4286" y="1521"/>
                </a:lnTo>
                <a:lnTo>
                  <a:pt x="4316" y="1520"/>
                </a:lnTo>
                <a:lnTo>
                  <a:pt x="4329" y="1527"/>
                </a:lnTo>
                <a:lnTo>
                  <a:pt x="4363" y="1540"/>
                </a:lnTo>
                <a:lnTo>
                  <a:pt x="4402" y="1552"/>
                </a:lnTo>
                <a:lnTo>
                  <a:pt x="4450" y="1560"/>
                </a:lnTo>
                <a:lnTo>
                  <a:pt x="4495" y="1565"/>
                </a:lnTo>
                <a:lnTo>
                  <a:pt x="4489" y="1566"/>
                </a:lnTo>
                <a:lnTo>
                  <a:pt x="4449" y="1576"/>
                </a:lnTo>
                <a:lnTo>
                  <a:pt x="4406" y="1587"/>
                </a:lnTo>
                <a:lnTo>
                  <a:pt x="4360" y="1604"/>
                </a:lnTo>
                <a:lnTo>
                  <a:pt x="4310" y="1629"/>
                </a:lnTo>
                <a:lnTo>
                  <a:pt x="4259" y="1657"/>
                </a:lnTo>
                <a:lnTo>
                  <a:pt x="4208" y="1692"/>
                </a:lnTo>
                <a:lnTo>
                  <a:pt x="4160" y="1737"/>
                </a:lnTo>
                <a:lnTo>
                  <a:pt x="4110" y="1790"/>
                </a:lnTo>
                <a:lnTo>
                  <a:pt x="4065" y="1853"/>
                </a:lnTo>
                <a:lnTo>
                  <a:pt x="4031" y="1899"/>
                </a:lnTo>
                <a:close/>
                <a:moveTo>
                  <a:pt x="1577" y="1899"/>
                </a:moveTo>
                <a:lnTo>
                  <a:pt x="1583" y="1899"/>
                </a:lnTo>
                <a:lnTo>
                  <a:pt x="1576" y="1858"/>
                </a:lnTo>
                <a:lnTo>
                  <a:pt x="1577" y="1802"/>
                </a:lnTo>
                <a:lnTo>
                  <a:pt x="1590" y="1751"/>
                </a:lnTo>
                <a:lnTo>
                  <a:pt x="1611" y="1703"/>
                </a:lnTo>
                <a:lnTo>
                  <a:pt x="1644" y="1664"/>
                </a:lnTo>
                <a:lnTo>
                  <a:pt x="1682" y="1631"/>
                </a:lnTo>
                <a:lnTo>
                  <a:pt x="1726" y="1603"/>
                </a:lnTo>
                <a:lnTo>
                  <a:pt x="1774" y="1586"/>
                </a:lnTo>
                <a:lnTo>
                  <a:pt x="1825" y="1575"/>
                </a:lnTo>
                <a:lnTo>
                  <a:pt x="1875" y="1577"/>
                </a:lnTo>
                <a:lnTo>
                  <a:pt x="1926" y="1587"/>
                </a:lnTo>
                <a:lnTo>
                  <a:pt x="1974" y="1610"/>
                </a:lnTo>
                <a:lnTo>
                  <a:pt x="1925" y="1585"/>
                </a:lnTo>
                <a:lnTo>
                  <a:pt x="1872" y="1576"/>
                </a:lnTo>
                <a:lnTo>
                  <a:pt x="1819" y="1573"/>
                </a:lnTo>
                <a:lnTo>
                  <a:pt x="1765" y="1584"/>
                </a:lnTo>
                <a:lnTo>
                  <a:pt x="1716" y="1605"/>
                </a:lnTo>
                <a:lnTo>
                  <a:pt x="1671" y="1635"/>
                </a:lnTo>
                <a:lnTo>
                  <a:pt x="1633" y="1670"/>
                </a:lnTo>
                <a:lnTo>
                  <a:pt x="1600" y="1715"/>
                </a:lnTo>
                <a:lnTo>
                  <a:pt x="1580" y="1763"/>
                </a:lnTo>
                <a:lnTo>
                  <a:pt x="1570" y="1818"/>
                </a:lnTo>
                <a:lnTo>
                  <a:pt x="1573" y="1870"/>
                </a:lnTo>
                <a:lnTo>
                  <a:pt x="1577" y="1899"/>
                </a:lnTo>
                <a:close/>
                <a:moveTo>
                  <a:pt x="4867" y="1899"/>
                </a:moveTo>
                <a:lnTo>
                  <a:pt x="4877" y="1899"/>
                </a:lnTo>
                <a:lnTo>
                  <a:pt x="4878" y="1895"/>
                </a:lnTo>
                <a:lnTo>
                  <a:pt x="4882" y="1848"/>
                </a:lnTo>
                <a:lnTo>
                  <a:pt x="4873" y="1804"/>
                </a:lnTo>
                <a:lnTo>
                  <a:pt x="4859" y="1758"/>
                </a:lnTo>
                <a:lnTo>
                  <a:pt x="4837" y="1718"/>
                </a:lnTo>
                <a:lnTo>
                  <a:pt x="4806" y="1682"/>
                </a:lnTo>
                <a:lnTo>
                  <a:pt x="4781" y="1660"/>
                </a:lnTo>
                <a:lnTo>
                  <a:pt x="4754" y="1640"/>
                </a:lnTo>
                <a:lnTo>
                  <a:pt x="4720" y="1623"/>
                </a:lnTo>
                <a:lnTo>
                  <a:pt x="4682" y="1611"/>
                </a:lnTo>
                <a:lnTo>
                  <a:pt x="4637" y="1605"/>
                </a:lnTo>
                <a:lnTo>
                  <a:pt x="4591" y="1601"/>
                </a:lnTo>
                <a:lnTo>
                  <a:pt x="4541" y="1605"/>
                </a:lnTo>
                <a:lnTo>
                  <a:pt x="4487" y="1618"/>
                </a:lnTo>
                <a:lnTo>
                  <a:pt x="4430" y="1637"/>
                </a:lnTo>
                <a:lnTo>
                  <a:pt x="4372" y="1668"/>
                </a:lnTo>
                <a:lnTo>
                  <a:pt x="4311" y="1707"/>
                </a:lnTo>
                <a:lnTo>
                  <a:pt x="4247" y="1760"/>
                </a:lnTo>
                <a:lnTo>
                  <a:pt x="4209" y="1802"/>
                </a:lnTo>
                <a:lnTo>
                  <a:pt x="4268" y="1748"/>
                </a:lnTo>
                <a:lnTo>
                  <a:pt x="4327" y="1705"/>
                </a:lnTo>
                <a:lnTo>
                  <a:pt x="4385" y="1671"/>
                </a:lnTo>
                <a:lnTo>
                  <a:pt x="4440" y="1648"/>
                </a:lnTo>
                <a:lnTo>
                  <a:pt x="4495" y="1632"/>
                </a:lnTo>
                <a:lnTo>
                  <a:pt x="4546" y="1621"/>
                </a:lnTo>
                <a:lnTo>
                  <a:pt x="4597" y="1620"/>
                </a:lnTo>
                <a:lnTo>
                  <a:pt x="4641" y="1622"/>
                </a:lnTo>
                <a:lnTo>
                  <a:pt x="4684" y="1630"/>
                </a:lnTo>
                <a:lnTo>
                  <a:pt x="4720" y="1643"/>
                </a:lnTo>
                <a:lnTo>
                  <a:pt x="4754" y="1659"/>
                </a:lnTo>
                <a:lnTo>
                  <a:pt x="4783" y="1676"/>
                </a:lnTo>
                <a:lnTo>
                  <a:pt x="4806" y="1698"/>
                </a:lnTo>
                <a:lnTo>
                  <a:pt x="4824" y="1719"/>
                </a:lnTo>
                <a:lnTo>
                  <a:pt x="4847" y="1755"/>
                </a:lnTo>
                <a:lnTo>
                  <a:pt x="4863" y="1797"/>
                </a:lnTo>
                <a:lnTo>
                  <a:pt x="4872" y="1840"/>
                </a:lnTo>
                <a:lnTo>
                  <a:pt x="4870" y="1884"/>
                </a:lnTo>
                <a:lnTo>
                  <a:pt x="4867" y="1899"/>
                </a:lnTo>
                <a:close/>
                <a:moveTo>
                  <a:pt x="4715" y="1899"/>
                </a:moveTo>
                <a:lnTo>
                  <a:pt x="4715" y="1899"/>
                </a:lnTo>
                <a:lnTo>
                  <a:pt x="4717" y="1894"/>
                </a:lnTo>
                <a:lnTo>
                  <a:pt x="4717" y="1890"/>
                </a:lnTo>
                <a:lnTo>
                  <a:pt x="4715" y="1899"/>
                </a:lnTo>
                <a:close/>
                <a:moveTo>
                  <a:pt x="4186" y="1899"/>
                </a:moveTo>
                <a:lnTo>
                  <a:pt x="4211" y="1899"/>
                </a:lnTo>
                <a:lnTo>
                  <a:pt x="4229" y="1874"/>
                </a:lnTo>
                <a:lnTo>
                  <a:pt x="4242" y="1858"/>
                </a:lnTo>
                <a:lnTo>
                  <a:pt x="4253" y="1846"/>
                </a:lnTo>
                <a:lnTo>
                  <a:pt x="4290" y="1811"/>
                </a:lnTo>
                <a:lnTo>
                  <a:pt x="4333" y="1783"/>
                </a:lnTo>
                <a:lnTo>
                  <a:pt x="4376" y="1759"/>
                </a:lnTo>
                <a:lnTo>
                  <a:pt x="4412" y="1744"/>
                </a:lnTo>
                <a:lnTo>
                  <a:pt x="4447" y="1737"/>
                </a:lnTo>
                <a:lnTo>
                  <a:pt x="4475" y="1736"/>
                </a:lnTo>
                <a:lnTo>
                  <a:pt x="4499" y="1742"/>
                </a:lnTo>
                <a:lnTo>
                  <a:pt x="4516" y="1752"/>
                </a:lnTo>
                <a:lnTo>
                  <a:pt x="4527" y="1761"/>
                </a:lnTo>
                <a:lnTo>
                  <a:pt x="4535" y="1769"/>
                </a:lnTo>
                <a:lnTo>
                  <a:pt x="4543" y="1785"/>
                </a:lnTo>
                <a:lnTo>
                  <a:pt x="4545" y="1801"/>
                </a:lnTo>
                <a:lnTo>
                  <a:pt x="4544" y="1806"/>
                </a:lnTo>
                <a:lnTo>
                  <a:pt x="4543" y="1807"/>
                </a:lnTo>
                <a:lnTo>
                  <a:pt x="4520" y="1830"/>
                </a:lnTo>
                <a:lnTo>
                  <a:pt x="4516" y="1836"/>
                </a:lnTo>
                <a:lnTo>
                  <a:pt x="4502" y="1838"/>
                </a:lnTo>
                <a:lnTo>
                  <a:pt x="4485" y="1833"/>
                </a:lnTo>
                <a:lnTo>
                  <a:pt x="4474" y="1824"/>
                </a:lnTo>
                <a:lnTo>
                  <a:pt x="4470" y="1813"/>
                </a:lnTo>
                <a:lnTo>
                  <a:pt x="4469" y="1799"/>
                </a:lnTo>
                <a:lnTo>
                  <a:pt x="4468" y="1789"/>
                </a:lnTo>
                <a:lnTo>
                  <a:pt x="4471" y="1781"/>
                </a:lnTo>
                <a:lnTo>
                  <a:pt x="4472" y="1778"/>
                </a:lnTo>
                <a:lnTo>
                  <a:pt x="4470" y="1779"/>
                </a:lnTo>
                <a:lnTo>
                  <a:pt x="4463" y="1784"/>
                </a:lnTo>
                <a:lnTo>
                  <a:pt x="4456" y="1795"/>
                </a:lnTo>
                <a:lnTo>
                  <a:pt x="4451" y="1807"/>
                </a:lnTo>
                <a:lnTo>
                  <a:pt x="4448" y="1823"/>
                </a:lnTo>
                <a:lnTo>
                  <a:pt x="4453" y="1841"/>
                </a:lnTo>
                <a:lnTo>
                  <a:pt x="4465" y="1860"/>
                </a:lnTo>
                <a:lnTo>
                  <a:pt x="4481" y="1873"/>
                </a:lnTo>
                <a:lnTo>
                  <a:pt x="4498" y="1876"/>
                </a:lnTo>
                <a:lnTo>
                  <a:pt x="4499" y="1876"/>
                </a:lnTo>
                <a:lnTo>
                  <a:pt x="4495" y="1889"/>
                </a:lnTo>
                <a:lnTo>
                  <a:pt x="4494" y="1899"/>
                </a:lnTo>
                <a:lnTo>
                  <a:pt x="4498" y="1899"/>
                </a:lnTo>
                <a:lnTo>
                  <a:pt x="4498" y="1889"/>
                </a:lnTo>
                <a:lnTo>
                  <a:pt x="4503" y="1876"/>
                </a:lnTo>
                <a:lnTo>
                  <a:pt x="4520" y="1875"/>
                </a:lnTo>
                <a:lnTo>
                  <a:pt x="4540" y="1868"/>
                </a:lnTo>
                <a:lnTo>
                  <a:pt x="4558" y="1856"/>
                </a:lnTo>
                <a:lnTo>
                  <a:pt x="4575" y="1840"/>
                </a:lnTo>
                <a:lnTo>
                  <a:pt x="4584" y="1821"/>
                </a:lnTo>
                <a:lnTo>
                  <a:pt x="4589" y="1798"/>
                </a:lnTo>
                <a:lnTo>
                  <a:pt x="4588" y="1787"/>
                </a:lnTo>
                <a:lnTo>
                  <a:pt x="4612" y="1784"/>
                </a:lnTo>
                <a:lnTo>
                  <a:pt x="4643" y="1786"/>
                </a:lnTo>
                <a:lnTo>
                  <a:pt x="4672" y="1800"/>
                </a:lnTo>
                <a:lnTo>
                  <a:pt x="4697" y="1818"/>
                </a:lnTo>
                <a:lnTo>
                  <a:pt x="4714" y="1845"/>
                </a:lnTo>
                <a:lnTo>
                  <a:pt x="4719" y="1869"/>
                </a:lnTo>
                <a:lnTo>
                  <a:pt x="4719" y="1861"/>
                </a:lnTo>
                <a:lnTo>
                  <a:pt x="4713" y="1838"/>
                </a:lnTo>
                <a:lnTo>
                  <a:pt x="4697" y="1816"/>
                </a:lnTo>
                <a:lnTo>
                  <a:pt x="4675" y="1798"/>
                </a:lnTo>
                <a:lnTo>
                  <a:pt x="4651" y="1787"/>
                </a:lnTo>
                <a:lnTo>
                  <a:pt x="4624" y="1782"/>
                </a:lnTo>
                <a:lnTo>
                  <a:pt x="4599" y="1782"/>
                </a:lnTo>
                <a:lnTo>
                  <a:pt x="4587" y="1786"/>
                </a:lnTo>
                <a:lnTo>
                  <a:pt x="4584" y="1770"/>
                </a:lnTo>
                <a:lnTo>
                  <a:pt x="4570" y="1742"/>
                </a:lnTo>
                <a:lnTo>
                  <a:pt x="4558" y="1729"/>
                </a:lnTo>
                <a:lnTo>
                  <a:pt x="4540" y="1716"/>
                </a:lnTo>
                <a:lnTo>
                  <a:pt x="4515" y="1703"/>
                </a:lnTo>
                <a:lnTo>
                  <a:pt x="4482" y="1697"/>
                </a:lnTo>
                <a:lnTo>
                  <a:pt x="4442" y="1699"/>
                </a:lnTo>
                <a:lnTo>
                  <a:pt x="4403" y="1708"/>
                </a:lnTo>
                <a:lnTo>
                  <a:pt x="4361" y="1729"/>
                </a:lnTo>
                <a:lnTo>
                  <a:pt x="4358" y="1732"/>
                </a:lnTo>
                <a:lnTo>
                  <a:pt x="4362" y="1727"/>
                </a:lnTo>
                <a:lnTo>
                  <a:pt x="4341" y="1744"/>
                </a:lnTo>
                <a:lnTo>
                  <a:pt x="4322" y="1756"/>
                </a:lnTo>
                <a:lnTo>
                  <a:pt x="4283" y="1789"/>
                </a:lnTo>
                <a:lnTo>
                  <a:pt x="4244" y="1827"/>
                </a:lnTo>
                <a:lnTo>
                  <a:pt x="4202" y="1875"/>
                </a:lnTo>
                <a:lnTo>
                  <a:pt x="4186" y="1899"/>
                </a:lnTo>
                <a:close/>
                <a:moveTo>
                  <a:pt x="1783" y="1899"/>
                </a:moveTo>
                <a:lnTo>
                  <a:pt x="1801" y="1899"/>
                </a:lnTo>
                <a:lnTo>
                  <a:pt x="1798" y="1888"/>
                </a:lnTo>
                <a:lnTo>
                  <a:pt x="1794" y="1856"/>
                </a:lnTo>
                <a:lnTo>
                  <a:pt x="1796" y="1820"/>
                </a:lnTo>
                <a:lnTo>
                  <a:pt x="1797" y="1816"/>
                </a:lnTo>
                <a:lnTo>
                  <a:pt x="1814" y="1787"/>
                </a:lnTo>
                <a:lnTo>
                  <a:pt x="1840" y="1757"/>
                </a:lnTo>
                <a:lnTo>
                  <a:pt x="1873" y="1738"/>
                </a:lnTo>
                <a:lnTo>
                  <a:pt x="1906" y="1723"/>
                </a:lnTo>
                <a:lnTo>
                  <a:pt x="1937" y="1716"/>
                </a:lnTo>
                <a:lnTo>
                  <a:pt x="1963" y="1716"/>
                </a:lnTo>
                <a:lnTo>
                  <a:pt x="1982" y="1720"/>
                </a:lnTo>
                <a:lnTo>
                  <a:pt x="1989" y="1723"/>
                </a:lnTo>
                <a:lnTo>
                  <a:pt x="1999" y="1725"/>
                </a:lnTo>
                <a:lnTo>
                  <a:pt x="2007" y="1725"/>
                </a:lnTo>
                <a:lnTo>
                  <a:pt x="2015" y="1725"/>
                </a:lnTo>
                <a:lnTo>
                  <a:pt x="2022" y="1723"/>
                </a:lnTo>
                <a:lnTo>
                  <a:pt x="2029" y="1719"/>
                </a:lnTo>
                <a:lnTo>
                  <a:pt x="2034" y="1714"/>
                </a:lnTo>
                <a:lnTo>
                  <a:pt x="2038" y="1710"/>
                </a:lnTo>
                <a:lnTo>
                  <a:pt x="2041" y="1704"/>
                </a:lnTo>
                <a:lnTo>
                  <a:pt x="2043" y="1698"/>
                </a:lnTo>
                <a:lnTo>
                  <a:pt x="2054" y="1706"/>
                </a:lnTo>
                <a:lnTo>
                  <a:pt x="2064" y="1713"/>
                </a:lnTo>
                <a:lnTo>
                  <a:pt x="2082" y="1733"/>
                </a:lnTo>
                <a:lnTo>
                  <a:pt x="2091" y="1747"/>
                </a:lnTo>
                <a:lnTo>
                  <a:pt x="2095" y="1757"/>
                </a:lnTo>
                <a:lnTo>
                  <a:pt x="2101" y="1764"/>
                </a:lnTo>
                <a:lnTo>
                  <a:pt x="2107" y="1769"/>
                </a:lnTo>
                <a:lnTo>
                  <a:pt x="2115" y="1774"/>
                </a:lnTo>
                <a:lnTo>
                  <a:pt x="2120" y="1779"/>
                </a:lnTo>
                <a:lnTo>
                  <a:pt x="2126" y="1781"/>
                </a:lnTo>
                <a:lnTo>
                  <a:pt x="2133" y="1781"/>
                </a:lnTo>
                <a:lnTo>
                  <a:pt x="2139" y="1782"/>
                </a:lnTo>
                <a:lnTo>
                  <a:pt x="2147" y="1778"/>
                </a:lnTo>
                <a:lnTo>
                  <a:pt x="2151" y="1774"/>
                </a:lnTo>
                <a:lnTo>
                  <a:pt x="2155" y="1767"/>
                </a:lnTo>
                <a:lnTo>
                  <a:pt x="2159" y="1759"/>
                </a:lnTo>
                <a:lnTo>
                  <a:pt x="2162" y="1738"/>
                </a:lnTo>
                <a:lnTo>
                  <a:pt x="2154" y="1714"/>
                </a:lnTo>
                <a:lnTo>
                  <a:pt x="2149" y="1704"/>
                </a:lnTo>
                <a:lnTo>
                  <a:pt x="2135" y="1691"/>
                </a:lnTo>
                <a:lnTo>
                  <a:pt x="2119" y="1673"/>
                </a:lnTo>
                <a:lnTo>
                  <a:pt x="2094" y="1657"/>
                </a:lnTo>
                <a:lnTo>
                  <a:pt x="2056" y="1643"/>
                </a:lnTo>
                <a:lnTo>
                  <a:pt x="2012" y="1636"/>
                </a:lnTo>
                <a:lnTo>
                  <a:pt x="1965" y="1638"/>
                </a:lnTo>
                <a:lnTo>
                  <a:pt x="1928" y="1647"/>
                </a:lnTo>
                <a:lnTo>
                  <a:pt x="1895" y="1661"/>
                </a:lnTo>
                <a:lnTo>
                  <a:pt x="1867" y="1682"/>
                </a:lnTo>
                <a:lnTo>
                  <a:pt x="1837" y="1705"/>
                </a:lnTo>
                <a:lnTo>
                  <a:pt x="1814" y="1731"/>
                </a:lnTo>
                <a:lnTo>
                  <a:pt x="1806" y="1745"/>
                </a:lnTo>
                <a:lnTo>
                  <a:pt x="1796" y="1759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3"/>
                </a:lnTo>
                <a:lnTo>
                  <a:pt x="1783" y="1795"/>
                </a:lnTo>
                <a:lnTo>
                  <a:pt x="1775" y="1822"/>
                </a:lnTo>
                <a:lnTo>
                  <a:pt x="1774" y="1850"/>
                </a:lnTo>
                <a:lnTo>
                  <a:pt x="1775" y="1864"/>
                </a:lnTo>
                <a:lnTo>
                  <a:pt x="1775" y="1871"/>
                </a:lnTo>
                <a:lnTo>
                  <a:pt x="1777" y="1876"/>
                </a:lnTo>
                <a:lnTo>
                  <a:pt x="1780" y="1892"/>
                </a:lnTo>
                <a:lnTo>
                  <a:pt x="1783" y="1899"/>
                </a:lnTo>
                <a:close/>
                <a:moveTo>
                  <a:pt x="444" y="1899"/>
                </a:moveTo>
                <a:lnTo>
                  <a:pt x="443" y="1890"/>
                </a:lnTo>
                <a:lnTo>
                  <a:pt x="437" y="1849"/>
                </a:lnTo>
                <a:lnTo>
                  <a:pt x="419" y="1811"/>
                </a:lnTo>
                <a:lnTo>
                  <a:pt x="395" y="1777"/>
                </a:lnTo>
                <a:lnTo>
                  <a:pt x="366" y="1750"/>
                </a:lnTo>
                <a:lnTo>
                  <a:pt x="330" y="1726"/>
                </a:lnTo>
                <a:lnTo>
                  <a:pt x="290" y="1714"/>
                </a:lnTo>
                <a:lnTo>
                  <a:pt x="245" y="1708"/>
                </a:lnTo>
                <a:lnTo>
                  <a:pt x="223" y="1713"/>
                </a:lnTo>
                <a:lnTo>
                  <a:pt x="265" y="1713"/>
                </a:lnTo>
                <a:lnTo>
                  <a:pt x="303" y="1721"/>
                </a:lnTo>
                <a:lnTo>
                  <a:pt x="341" y="1740"/>
                </a:lnTo>
                <a:lnTo>
                  <a:pt x="372" y="1762"/>
                </a:lnTo>
                <a:lnTo>
                  <a:pt x="398" y="1791"/>
                </a:lnTo>
                <a:lnTo>
                  <a:pt x="418" y="1826"/>
                </a:lnTo>
                <a:lnTo>
                  <a:pt x="431" y="1863"/>
                </a:lnTo>
                <a:lnTo>
                  <a:pt x="437" y="1899"/>
                </a:lnTo>
                <a:lnTo>
                  <a:pt x="444" y="1899"/>
                </a:lnTo>
                <a:close/>
                <a:moveTo>
                  <a:pt x="356" y="1899"/>
                </a:moveTo>
                <a:lnTo>
                  <a:pt x="326" y="1870"/>
                </a:lnTo>
                <a:lnTo>
                  <a:pt x="228" y="1787"/>
                </a:lnTo>
                <a:lnTo>
                  <a:pt x="131" y="1711"/>
                </a:lnTo>
                <a:lnTo>
                  <a:pt x="33" y="1650"/>
                </a:lnTo>
                <a:lnTo>
                  <a:pt x="0" y="1630"/>
                </a:lnTo>
                <a:lnTo>
                  <a:pt x="0" y="1689"/>
                </a:lnTo>
                <a:lnTo>
                  <a:pt x="24" y="1702"/>
                </a:lnTo>
                <a:lnTo>
                  <a:pt x="125" y="1763"/>
                </a:lnTo>
                <a:lnTo>
                  <a:pt x="229" y="1836"/>
                </a:lnTo>
                <a:lnTo>
                  <a:pt x="304" y="1899"/>
                </a:lnTo>
                <a:lnTo>
                  <a:pt x="356" y="1899"/>
                </a:lnTo>
                <a:close/>
                <a:moveTo>
                  <a:pt x="132" y="1899"/>
                </a:moveTo>
                <a:lnTo>
                  <a:pt x="107" y="1895"/>
                </a:lnTo>
                <a:lnTo>
                  <a:pt x="52" y="1894"/>
                </a:lnTo>
                <a:lnTo>
                  <a:pt x="0" y="1896"/>
                </a:lnTo>
                <a:lnTo>
                  <a:pt x="0" y="1896"/>
                </a:lnTo>
                <a:lnTo>
                  <a:pt x="0" y="1899"/>
                </a:lnTo>
                <a:lnTo>
                  <a:pt x="132" y="1899"/>
                </a:lnTo>
                <a:close/>
                <a:moveTo>
                  <a:pt x="4154" y="1899"/>
                </a:moveTo>
                <a:lnTo>
                  <a:pt x="4177" y="1851"/>
                </a:lnTo>
                <a:lnTo>
                  <a:pt x="4147" y="1899"/>
                </a:lnTo>
                <a:lnTo>
                  <a:pt x="4154" y="1899"/>
                </a:lnTo>
                <a:close/>
                <a:moveTo>
                  <a:pt x="3797" y="1899"/>
                </a:moveTo>
                <a:lnTo>
                  <a:pt x="3987" y="1899"/>
                </a:lnTo>
                <a:lnTo>
                  <a:pt x="3994" y="1888"/>
                </a:lnTo>
                <a:lnTo>
                  <a:pt x="4034" y="1828"/>
                </a:lnTo>
                <a:lnTo>
                  <a:pt x="4076" y="1777"/>
                </a:lnTo>
                <a:lnTo>
                  <a:pt x="4114" y="1736"/>
                </a:lnTo>
                <a:lnTo>
                  <a:pt x="4150" y="1698"/>
                </a:lnTo>
                <a:lnTo>
                  <a:pt x="4182" y="1671"/>
                </a:lnTo>
                <a:lnTo>
                  <a:pt x="4212" y="1652"/>
                </a:lnTo>
                <a:lnTo>
                  <a:pt x="4236" y="1634"/>
                </a:lnTo>
                <a:lnTo>
                  <a:pt x="4260" y="1623"/>
                </a:lnTo>
                <a:lnTo>
                  <a:pt x="4277" y="1616"/>
                </a:lnTo>
                <a:lnTo>
                  <a:pt x="4290" y="1610"/>
                </a:lnTo>
                <a:lnTo>
                  <a:pt x="4299" y="1608"/>
                </a:lnTo>
                <a:lnTo>
                  <a:pt x="4301" y="1607"/>
                </a:lnTo>
                <a:lnTo>
                  <a:pt x="4218" y="1622"/>
                </a:lnTo>
                <a:lnTo>
                  <a:pt x="4145" y="1642"/>
                </a:lnTo>
                <a:lnTo>
                  <a:pt x="4082" y="1666"/>
                </a:lnTo>
                <a:lnTo>
                  <a:pt x="4027" y="1696"/>
                </a:lnTo>
                <a:lnTo>
                  <a:pt x="3978" y="1725"/>
                </a:lnTo>
                <a:lnTo>
                  <a:pt x="3937" y="1757"/>
                </a:lnTo>
                <a:lnTo>
                  <a:pt x="3900" y="1786"/>
                </a:lnTo>
                <a:lnTo>
                  <a:pt x="3868" y="1819"/>
                </a:lnTo>
                <a:lnTo>
                  <a:pt x="3840" y="1850"/>
                </a:lnTo>
                <a:lnTo>
                  <a:pt x="3815" y="1879"/>
                </a:lnTo>
                <a:lnTo>
                  <a:pt x="3797" y="1899"/>
                </a:lnTo>
                <a:close/>
                <a:moveTo>
                  <a:pt x="3239" y="1899"/>
                </a:moveTo>
                <a:lnTo>
                  <a:pt x="3242" y="1898"/>
                </a:lnTo>
                <a:lnTo>
                  <a:pt x="3247" y="1893"/>
                </a:lnTo>
                <a:lnTo>
                  <a:pt x="3251" y="1887"/>
                </a:lnTo>
                <a:lnTo>
                  <a:pt x="3256" y="187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57"/>
                </a:lnTo>
                <a:lnTo>
                  <a:pt x="3249" y="1834"/>
                </a:lnTo>
                <a:lnTo>
                  <a:pt x="3243" y="1825"/>
                </a:lnTo>
                <a:lnTo>
                  <a:pt x="3232" y="1811"/>
                </a:lnTo>
                <a:lnTo>
                  <a:pt x="3231" y="1810"/>
                </a:lnTo>
                <a:lnTo>
                  <a:pt x="3234" y="1807"/>
                </a:lnTo>
                <a:lnTo>
                  <a:pt x="3276" y="1775"/>
                </a:lnTo>
                <a:lnTo>
                  <a:pt x="3325" y="1752"/>
                </a:lnTo>
                <a:lnTo>
                  <a:pt x="3376" y="1738"/>
                </a:lnTo>
                <a:lnTo>
                  <a:pt x="3392" y="1737"/>
                </a:lnTo>
                <a:lnTo>
                  <a:pt x="3393" y="1740"/>
                </a:lnTo>
                <a:lnTo>
                  <a:pt x="3407" y="1793"/>
                </a:lnTo>
                <a:lnTo>
                  <a:pt x="3408" y="1809"/>
                </a:lnTo>
                <a:lnTo>
                  <a:pt x="3379" y="1808"/>
                </a:lnTo>
                <a:lnTo>
                  <a:pt x="3346" y="1815"/>
                </a:lnTo>
                <a:lnTo>
                  <a:pt x="3313" y="1826"/>
                </a:lnTo>
                <a:lnTo>
                  <a:pt x="3281" y="1846"/>
                </a:lnTo>
                <a:lnTo>
                  <a:pt x="3256" y="1868"/>
                </a:lnTo>
                <a:lnTo>
                  <a:pt x="3283" y="1845"/>
                </a:lnTo>
                <a:lnTo>
                  <a:pt x="3321" y="1826"/>
                </a:lnTo>
                <a:lnTo>
                  <a:pt x="3362" y="1814"/>
                </a:lnTo>
                <a:lnTo>
                  <a:pt x="3401" y="1812"/>
                </a:lnTo>
                <a:lnTo>
                  <a:pt x="3409" y="1814"/>
                </a:lnTo>
                <a:lnTo>
                  <a:pt x="3412" y="1850"/>
                </a:lnTo>
                <a:lnTo>
                  <a:pt x="3412" y="1890"/>
                </a:lnTo>
                <a:lnTo>
                  <a:pt x="3400" y="1891"/>
                </a:lnTo>
                <a:lnTo>
                  <a:pt x="3379" y="1899"/>
                </a:lnTo>
                <a:lnTo>
                  <a:pt x="3387" y="1899"/>
                </a:lnTo>
                <a:lnTo>
                  <a:pt x="3407" y="1892"/>
                </a:lnTo>
                <a:lnTo>
                  <a:pt x="3412" y="1892"/>
                </a:lnTo>
                <a:lnTo>
                  <a:pt x="3412" y="1899"/>
                </a:lnTo>
                <a:lnTo>
                  <a:pt x="3420" y="1899"/>
                </a:lnTo>
                <a:lnTo>
                  <a:pt x="3420" y="1891"/>
                </a:lnTo>
                <a:lnTo>
                  <a:pt x="3435" y="1890"/>
                </a:lnTo>
                <a:lnTo>
                  <a:pt x="3465" y="1897"/>
                </a:lnTo>
                <a:lnTo>
                  <a:pt x="3469" y="1899"/>
                </a:lnTo>
                <a:lnTo>
                  <a:pt x="3471" y="1899"/>
                </a:lnTo>
                <a:lnTo>
                  <a:pt x="3460" y="1893"/>
                </a:lnTo>
                <a:lnTo>
                  <a:pt x="3431" y="1888"/>
                </a:lnTo>
                <a:lnTo>
                  <a:pt x="3421" y="1889"/>
                </a:lnTo>
                <a:lnTo>
                  <a:pt x="3422" y="1871"/>
                </a:lnTo>
                <a:lnTo>
                  <a:pt x="3418" y="1816"/>
                </a:lnTo>
                <a:lnTo>
                  <a:pt x="3439" y="1823"/>
                </a:lnTo>
                <a:lnTo>
                  <a:pt x="3473" y="1837"/>
                </a:lnTo>
                <a:lnTo>
                  <a:pt x="3503" y="1862"/>
                </a:lnTo>
                <a:lnTo>
                  <a:pt x="3528" y="1890"/>
                </a:lnTo>
                <a:lnTo>
                  <a:pt x="3532" y="1899"/>
                </a:lnTo>
                <a:lnTo>
                  <a:pt x="3540" y="1899"/>
                </a:lnTo>
                <a:lnTo>
                  <a:pt x="3534" y="1886"/>
                </a:lnTo>
                <a:lnTo>
                  <a:pt x="3515" y="1865"/>
                </a:lnTo>
                <a:lnTo>
                  <a:pt x="3492" y="1845"/>
                </a:lnTo>
                <a:lnTo>
                  <a:pt x="3469" y="1830"/>
                </a:lnTo>
                <a:lnTo>
                  <a:pt x="3442" y="1818"/>
                </a:lnTo>
                <a:lnTo>
                  <a:pt x="3417" y="1810"/>
                </a:lnTo>
                <a:lnTo>
                  <a:pt x="3406" y="1753"/>
                </a:lnTo>
                <a:lnTo>
                  <a:pt x="3401" y="1737"/>
                </a:lnTo>
                <a:lnTo>
                  <a:pt x="3430" y="1735"/>
                </a:lnTo>
                <a:lnTo>
                  <a:pt x="3483" y="1745"/>
                </a:lnTo>
                <a:lnTo>
                  <a:pt x="3532" y="1766"/>
                </a:lnTo>
                <a:lnTo>
                  <a:pt x="3570" y="1793"/>
                </a:lnTo>
                <a:lnTo>
                  <a:pt x="3602" y="1826"/>
                </a:lnTo>
                <a:lnTo>
                  <a:pt x="3625" y="1867"/>
                </a:lnTo>
                <a:lnTo>
                  <a:pt x="3637" y="1899"/>
                </a:lnTo>
                <a:lnTo>
                  <a:pt x="3693" y="1899"/>
                </a:lnTo>
                <a:lnTo>
                  <a:pt x="3761" y="1845"/>
                </a:lnTo>
                <a:lnTo>
                  <a:pt x="3831" y="1792"/>
                </a:lnTo>
                <a:lnTo>
                  <a:pt x="3902" y="1743"/>
                </a:lnTo>
                <a:lnTo>
                  <a:pt x="3974" y="1697"/>
                </a:lnTo>
                <a:lnTo>
                  <a:pt x="4045" y="1657"/>
                </a:lnTo>
                <a:lnTo>
                  <a:pt x="4118" y="1625"/>
                </a:lnTo>
                <a:lnTo>
                  <a:pt x="4189" y="1598"/>
                </a:lnTo>
                <a:lnTo>
                  <a:pt x="4262" y="1584"/>
                </a:lnTo>
                <a:lnTo>
                  <a:pt x="4331" y="1577"/>
                </a:lnTo>
                <a:lnTo>
                  <a:pt x="4395" y="1570"/>
                </a:lnTo>
                <a:lnTo>
                  <a:pt x="4319" y="1571"/>
                </a:lnTo>
                <a:lnTo>
                  <a:pt x="4241" y="1581"/>
                </a:lnTo>
                <a:lnTo>
                  <a:pt x="4159" y="1601"/>
                </a:lnTo>
                <a:lnTo>
                  <a:pt x="4077" y="1634"/>
                </a:lnTo>
                <a:lnTo>
                  <a:pt x="3991" y="1669"/>
                </a:lnTo>
                <a:lnTo>
                  <a:pt x="3908" y="1714"/>
                </a:lnTo>
                <a:lnTo>
                  <a:pt x="3827" y="1765"/>
                </a:lnTo>
                <a:lnTo>
                  <a:pt x="3747" y="1819"/>
                </a:lnTo>
                <a:lnTo>
                  <a:pt x="3675" y="1875"/>
                </a:lnTo>
                <a:lnTo>
                  <a:pt x="3646" y="1899"/>
                </a:lnTo>
                <a:lnTo>
                  <a:pt x="3645" y="1890"/>
                </a:lnTo>
                <a:lnTo>
                  <a:pt x="3629" y="1851"/>
                </a:lnTo>
                <a:lnTo>
                  <a:pt x="3604" y="1816"/>
                </a:lnTo>
                <a:lnTo>
                  <a:pt x="3576" y="1784"/>
                </a:lnTo>
                <a:lnTo>
                  <a:pt x="3540" y="1759"/>
                </a:lnTo>
                <a:lnTo>
                  <a:pt x="3503" y="1742"/>
                </a:lnTo>
                <a:lnTo>
                  <a:pt x="3458" y="1730"/>
                </a:lnTo>
                <a:lnTo>
                  <a:pt x="3410" y="1726"/>
                </a:lnTo>
                <a:lnTo>
                  <a:pt x="3398" y="1727"/>
                </a:lnTo>
                <a:lnTo>
                  <a:pt x="3389" y="1698"/>
                </a:lnTo>
                <a:lnTo>
                  <a:pt x="3360" y="1644"/>
                </a:lnTo>
                <a:lnTo>
                  <a:pt x="3327" y="1595"/>
                </a:lnTo>
                <a:lnTo>
                  <a:pt x="3287" y="1551"/>
                </a:lnTo>
                <a:lnTo>
                  <a:pt x="3243" y="1513"/>
                </a:lnTo>
                <a:lnTo>
                  <a:pt x="3192" y="1481"/>
                </a:lnTo>
                <a:lnTo>
                  <a:pt x="3138" y="1459"/>
                </a:lnTo>
                <a:lnTo>
                  <a:pt x="3069" y="1442"/>
                </a:lnTo>
                <a:lnTo>
                  <a:pt x="3002" y="1440"/>
                </a:lnTo>
                <a:lnTo>
                  <a:pt x="2933" y="1444"/>
                </a:lnTo>
                <a:lnTo>
                  <a:pt x="2865" y="1461"/>
                </a:lnTo>
                <a:lnTo>
                  <a:pt x="2803" y="1486"/>
                </a:lnTo>
                <a:lnTo>
                  <a:pt x="2743" y="1519"/>
                </a:lnTo>
                <a:lnTo>
                  <a:pt x="2687" y="1560"/>
                </a:lnTo>
                <a:lnTo>
                  <a:pt x="2636" y="1607"/>
                </a:lnTo>
                <a:lnTo>
                  <a:pt x="2593" y="1661"/>
                </a:lnTo>
                <a:lnTo>
                  <a:pt x="2553" y="1718"/>
                </a:lnTo>
                <a:lnTo>
                  <a:pt x="2525" y="1780"/>
                </a:lnTo>
                <a:lnTo>
                  <a:pt x="2525" y="1766"/>
                </a:lnTo>
                <a:lnTo>
                  <a:pt x="2524" y="1737"/>
                </a:lnTo>
                <a:lnTo>
                  <a:pt x="2519" y="1698"/>
                </a:lnTo>
                <a:lnTo>
                  <a:pt x="2512" y="1659"/>
                </a:lnTo>
                <a:lnTo>
                  <a:pt x="2499" y="1616"/>
                </a:lnTo>
                <a:lnTo>
                  <a:pt x="2480" y="1571"/>
                </a:lnTo>
                <a:lnTo>
                  <a:pt x="2452" y="1519"/>
                </a:lnTo>
                <a:lnTo>
                  <a:pt x="2417" y="1467"/>
                </a:lnTo>
                <a:lnTo>
                  <a:pt x="2416" y="1467"/>
                </a:lnTo>
                <a:lnTo>
                  <a:pt x="2414" y="1454"/>
                </a:lnTo>
                <a:lnTo>
                  <a:pt x="2394" y="1390"/>
                </a:lnTo>
                <a:lnTo>
                  <a:pt x="2370" y="1328"/>
                </a:lnTo>
                <a:lnTo>
                  <a:pt x="2341" y="1269"/>
                </a:lnTo>
                <a:lnTo>
                  <a:pt x="2303" y="1214"/>
                </a:lnTo>
                <a:lnTo>
                  <a:pt x="2247" y="1148"/>
                </a:lnTo>
                <a:lnTo>
                  <a:pt x="2181" y="1093"/>
                </a:lnTo>
                <a:lnTo>
                  <a:pt x="2114" y="1046"/>
                </a:lnTo>
                <a:lnTo>
                  <a:pt x="2042" y="1006"/>
                </a:lnTo>
                <a:lnTo>
                  <a:pt x="1966" y="975"/>
                </a:lnTo>
                <a:lnTo>
                  <a:pt x="1886" y="953"/>
                </a:lnTo>
                <a:lnTo>
                  <a:pt x="1804" y="938"/>
                </a:lnTo>
                <a:lnTo>
                  <a:pt x="1721" y="931"/>
                </a:lnTo>
                <a:lnTo>
                  <a:pt x="1639" y="932"/>
                </a:lnTo>
                <a:lnTo>
                  <a:pt x="1554" y="941"/>
                </a:lnTo>
                <a:lnTo>
                  <a:pt x="1472" y="958"/>
                </a:lnTo>
                <a:lnTo>
                  <a:pt x="1390" y="981"/>
                </a:lnTo>
                <a:lnTo>
                  <a:pt x="1313" y="1012"/>
                </a:lnTo>
                <a:lnTo>
                  <a:pt x="1238" y="1049"/>
                </a:lnTo>
                <a:lnTo>
                  <a:pt x="1166" y="1093"/>
                </a:lnTo>
                <a:lnTo>
                  <a:pt x="1113" y="1137"/>
                </a:lnTo>
                <a:lnTo>
                  <a:pt x="1123" y="1126"/>
                </a:lnTo>
                <a:lnTo>
                  <a:pt x="1184" y="1043"/>
                </a:lnTo>
                <a:lnTo>
                  <a:pt x="1235" y="963"/>
                </a:lnTo>
                <a:lnTo>
                  <a:pt x="1277" y="883"/>
                </a:lnTo>
                <a:lnTo>
                  <a:pt x="1309" y="807"/>
                </a:lnTo>
                <a:lnTo>
                  <a:pt x="1334" y="734"/>
                </a:lnTo>
                <a:lnTo>
                  <a:pt x="1350" y="662"/>
                </a:lnTo>
                <a:lnTo>
                  <a:pt x="1360" y="595"/>
                </a:lnTo>
                <a:lnTo>
                  <a:pt x="1361" y="528"/>
                </a:lnTo>
                <a:lnTo>
                  <a:pt x="1358" y="467"/>
                </a:lnTo>
                <a:lnTo>
                  <a:pt x="1351" y="406"/>
                </a:lnTo>
                <a:lnTo>
                  <a:pt x="1337" y="353"/>
                </a:lnTo>
                <a:lnTo>
                  <a:pt x="1318" y="303"/>
                </a:lnTo>
                <a:lnTo>
                  <a:pt x="1296" y="256"/>
                </a:lnTo>
                <a:lnTo>
                  <a:pt x="1272" y="213"/>
                </a:lnTo>
                <a:lnTo>
                  <a:pt x="1245" y="177"/>
                </a:lnTo>
                <a:lnTo>
                  <a:pt x="1217" y="146"/>
                </a:lnTo>
                <a:lnTo>
                  <a:pt x="1170" y="104"/>
                </a:lnTo>
                <a:lnTo>
                  <a:pt x="1119" y="67"/>
                </a:lnTo>
                <a:lnTo>
                  <a:pt x="1062" y="39"/>
                </a:lnTo>
                <a:lnTo>
                  <a:pt x="1005" y="17"/>
                </a:lnTo>
                <a:lnTo>
                  <a:pt x="943" y="4"/>
                </a:lnTo>
                <a:lnTo>
                  <a:pt x="881" y="0"/>
                </a:lnTo>
                <a:lnTo>
                  <a:pt x="820" y="0"/>
                </a:lnTo>
                <a:lnTo>
                  <a:pt x="757" y="13"/>
                </a:lnTo>
                <a:lnTo>
                  <a:pt x="699" y="32"/>
                </a:lnTo>
                <a:lnTo>
                  <a:pt x="643" y="61"/>
                </a:lnTo>
                <a:lnTo>
                  <a:pt x="600" y="90"/>
                </a:lnTo>
                <a:lnTo>
                  <a:pt x="560" y="123"/>
                </a:lnTo>
                <a:lnTo>
                  <a:pt x="525" y="162"/>
                </a:lnTo>
                <a:lnTo>
                  <a:pt x="494" y="205"/>
                </a:lnTo>
                <a:lnTo>
                  <a:pt x="470" y="250"/>
                </a:lnTo>
                <a:lnTo>
                  <a:pt x="452" y="299"/>
                </a:lnTo>
                <a:lnTo>
                  <a:pt x="439" y="349"/>
                </a:lnTo>
                <a:lnTo>
                  <a:pt x="432" y="400"/>
                </a:lnTo>
                <a:lnTo>
                  <a:pt x="433" y="452"/>
                </a:lnTo>
                <a:lnTo>
                  <a:pt x="441" y="503"/>
                </a:lnTo>
                <a:lnTo>
                  <a:pt x="458" y="551"/>
                </a:lnTo>
                <a:lnTo>
                  <a:pt x="483" y="599"/>
                </a:lnTo>
                <a:lnTo>
                  <a:pt x="513" y="637"/>
                </a:lnTo>
                <a:lnTo>
                  <a:pt x="547" y="670"/>
                </a:lnTo>
                <a:lnTo>
                  <a:pt x="586" y="696"/>
                </a:lnTo>
                <a:lnTo>
                  <a:pt x="631" y="716"/>
                </a:lnTo>
                <a:lnTo>
                  <a:pt x="679" y="730"/>
                </a:lnTo>
                <a:lnTo>
                  <a:pt x="725" y="738"/>
                </a:lnTo>
                <a:lnTo>
                  <a:pt x="773" y="739"/>
                </a:lnTo>
                <a:lnTo>
                  <a:pt x="820" y="731"/>
                </a:lnTo>
                <a:lnTo>
                  <a:pt x="862" y="719"/>
                </a:lnTo>
                <a:lnTo>
                  <a:pt x="862" y="720"/>
                </a:lnTo>
                <a:lnTo>
                  <a:pt x="842" y="746"/>
                </a:lnTo>
                <a:lnTo>
                  <a:pt x="827" y="773"/>
                </a:lnTo>
                <a:lnTo>
                  <a:pt x="817" y="803"/>
                </a:lnTo>
                <a:lnTo>
                  <a:pt x="814" y="836"/>
                </a:lnTo>
                <a:lnTo>
                  <a:pt x="817" y="865"/>
                </a:lnTo>
                <a:lnTo>
                  <a:pt x="826" y="898"/>
                </a:lnTo>
                <a:lnTo>
                  <a:pt x="830" y="904"/>
                </a:lnTo>
                <a:lnTo>
                  <a:pt x="836" y="924"/>
                </a:lnTo>
                <a:lnTo>
                  <a:pt x="853" y="947"/>
                </a:lnTo>
                <a:lnTo>
                  <a:pt x="875" y="966"/>
                </a:lnTo>
                <a:lnTo>
                  <a:pt x="901" y="981"/>
                </a:lnTo>
                <a:lnTo>
                  <a:pt x="929" y="985"/>
                </a:lnTo>
                <a:lnTo>
                  <a:pt x="915" y="989"/>
                </a:lnTo>
                <a:lnTo>
                  <a:pt x="896" y="1003"/>
                </a:lnTo>
                <a:lnTo>
                  <a:pt x="879" y="1021"/>
                </a:lnTo>
                <a:lnTo>
                  <a:pt x="870" y="1044"/>
                </a:lnTo>
                <a:lnTo>
                  <a:pt x="865" y="1066"/>
                </a:lnTo>
                <a:lnTo>
                  <a:pt x="870" y="1090"/>
                </a:lnTo>
                <a:lnTo>
                  <a:pt x="883" y="1111"/>
                </a:lnTo>
                <a:lnTo>
                  <a:pt x="898" y="1123"/>
                </a:lnTo>
                <a:lnTo>
                  <a:pt x="919" y="1130"/>
                </a:lnTo>
                <a:lnTo>
                  <a:pt x="937" y="1127"/>
                </a:lnTo>
                <a:lnTo>
                  <a:pt x="957" y="1124"/>
                </a:lnTo>
                <a:lnTo>
                  <a:pt x="971" y="1110"/>
                </a:lnTo>
                <a:lnTo>
                  <a:pt x="981" y="1093"/>
                </a:lnTo>
                <a:lnTo>
                  <a:pt x="982" y="1073"/>
                </a:lnTo>
                <a:lnTo>
                  <a:pt x="972" y="1053"/>
                </a:lnTo>
                <a:lnTo>
                  <a:pt x="955" y="1043"/>
                </a:lnTo>
                <a:lnTo>
                  <a:pt x="955" y="1043"/>
                </a:lnTo>
                <a:lnTo>
                  <a:pt x="971" y="1052"/>
                </a:lnTo>
                <a:lnTo>
                  <a:pt x="979" y="1068"/>
                </a:lnTo>
                <a:lnTo>
                  <a:pt x="980" y="1088"/>
                </a:lnTo>
                <a:lnTo>
                  <a:pt x="973" y="1106"/>
                </a:lnTo>
                <a:lnTo>
                  <a:pt x="960" y="1118"/>
                </a:lnTo>
                <a:lnTo>
                  <a:pt x="943" y="1126"/>
                </a:lnTo>
                <a:lnTo>
                  <a:pt x="926" y="1128"/>
                </a:lnTo>
                <a:lnTo>
                  <a:pt x="905" y="1125"/>
                </a:lnTo>
                <a:lnTo>
                  <a:pt x="888" y="1113"/>
                </a:lnTo>
                <a:lnTo>
                  <a:pt x="875" y="1095"/>
                </a:lnTo>
                <a:lnTo>
                  <a:pt x="869" y="1074"/>
                </a:lnTo>
                <a:lnTo>
                  <a:pt x="868" y="1053"/>
                </a:lnTo>
                <a:lnTo>
                  <a:pt x="876" y="1032"/>
                </a:lnTo>
                <a:lnTo>
                  <a:pt x="890" y="1013"/>
                </a:lnTo>
                <a:lnTo>
                  <a:pt x="912" y="994"/>
                </a:lnTo>
                <a:lnTo>
                  <a:pt x="937" y="985"/>
                </a:lnTo>
                <a:lnTo>
                  <a:pt x="967" y="987"/>
                </a:lnTo>
                <a:lnTo>
                  <a:pt x="993" y="994"/>
                </a:lnTo>
                <a:lnTo>
                  <a:pt x="1007" y="1004"/>
                </a:lnTo>
                <a:lnTo>
                  <a:pt x="1019" y="1019"/>
                </a:lnTo>
                <a:lnTo>
                  <a:pt x="1032" y="1036"/>
                </a:lnTo>
                <a:lnTo>
                  <a:pt x="1040" y="1061"/>
                </a:lnTo>
                <a:lnTo>
                  <a:pt x="1044" y="1087"/>
                </a:lnTo>
                <a:lnTo>
                  <a:pt x="1042" y="1118"/>
                </a:lnTo>
                <a:lnTo>
                  <a:pt x="1036" y="1151"/>
                </a:lnTo>
                <a:lnTo>
                  <a:pt x="1022" y="1187"/>
                </a:lnTo>
                <a:lnTo>
                  <a:pt x="1013" y="1201"/>
                </a:lnTo>
                <a:lnTo>
                  <a:pt x="978" y="1247"/>
                </a:lnTo>
                <a:lnTo>
                  <a:pt x="938" y="1300"/>
                </a:lnTo>
                <a:lnTo>
                  <a:pt x="906" y="1352"/>
                </a:lnTo>
                <a:lnTo>
                  <a:pt x="883" y="1401"/>
                </a:lnTo>
                <a:lnTo>
                  <a:pt x="882" y="1403"/>
                </a:lnTo>
                <a:lnTo>
                  <a:pt x="861" y="1440"/>
                </a:lnTo>
                <a:lnTo>
                  <a:pt x="822" y="1526"/>
                </a:lnTo>
                <a:lnTo>
                  <a:pt x="789" y="1616"/>
                </a:lnTo>
                <a:lnTo>
                  <a:pt x="766" y="1709"/>
                </a:lnTo>
                <a:lnTo>
                  <a:pt x="760" y="1754"/>
                </a:lnTo>
                <a:lnTo>
                  <a:pt x="757" y="1750"/>
                </a:lnTo>
                <a:lnTo>
                  <a:pt x="714" y="1701"/>
                </a:lnTo>
                <a:lnTo>
                  <a:pt x="717" y="1684"/>
                </a:lnTo>
                <a:lnTo>
                  <a:pt x="730" y="1616"/>
                </a:lnTo>
                <a:lnTo>
                  <a:pt x="740" y="1551"/>
                </a:lnTo>
                <a:lnTo>
                  <a:pt x="749" y="1487"/>
                </a:lnTo>
                <a:lnTo>
                  <a:pt x="749" y="1423"/>
                </a:lnTo>
                <a:lnTo>
                  <a:pt x="746" y="1358"/>
                </a:lnTo>
                <a:lnTo>
                  <a:pt x="731" y="1295"/>
                </a:lnTo>
                <a:lnTo>
                  <a:pt x="716" y="1243"/>
                </a:lnTo>
                <a:lnTo>
                  <a:pt x="690" y="1191"/>
                </a:lnTo>
                <a:lnTo>
                  <a:pt x="653" y="1143"/>
                </a:lnTo>
                <a:lnTo>
                  <a:pt x="611" y="1107"/>
                </a:lnTo>
                <a:lnTo>
                  <a:pt x="574" y="1088"/>
                </a:lnTo>
                <a:lnTo>
                  <a:pt x="535" y="1077"/>
                </a:lnTo>
                <a:lnTo>
                  <a:pt x="495" y="1073"/>
                </a:lnTo>
                <a:lnTo>
                  <a:pt x="452" y="1080"/>
                </a:lnTo>
                <a:lnTo>
                  <a:pt x="413" y="1091"/>
                </a:lnTo>
                <a:lnTo>
                  <a:pt x="381" y="1108"/>
                </a:lnTo>
                <a:lnTo>
                  <a:pt x="355" y="1129"/>
                </a:lnTo>
                <a:lnTo>
                  <a:pt x="349" y="1099"/>
                </a:lnTo>
                <a:lnTo>
                  <a:pt x="346" y="1084"/>
                </a:lnTo>
                <a:lnTo>
                  <a:pt x="355" y="1074"/>
                </a:lnTo>
                <a:lnTo>
                  <a:pt x="363" y="1066"/>
                </a:lnTo>
                <a:lnTo>
                  <a:pt x="375" y="1052"/>
                </a:lnTo>
                <a:lnTo>
                  <a:pt x="397" y="1033"/>
                </a:lnTo>
                <a:lnTo>
                  <a:pt x="429" y="1011"/>
                </a:lnTo>
                <a:lnTo>
                  <a:pt x="471" y="992"/>
                </a:lnTo>
                <a:lnTo>
                  <a:pt x="471" y="1002"/>
                </a:lnTo>
                <a:lnTo>
                  <a:pt x="473" y="1014"/>
                </a:lnTo>
                <a:lnTo>
                  <a:pt x="482" y="1027"/>
                </a:lnTo>
                <a:lnTo>
                  <a:pt x="494" y="1038"/>
                </a:lnTo>
                <a:lnTo>
                  <a:pt x="507" y="1045"/>
                </a:lnTo>
                <a:lnTo>
                  <a:pt x="532" y="1052"/>
                </a:lnTo>
                <a:lnTo>
                  <a:pt x="555" y="1053"/>
                </a:lnTo>
                <a:lnTo>
                  <a:pt x="565" y="1052"/>
                </a:lnTo>
                <a:lnTo>
                  <a:pt x="586" y="1051"/>
                </a:lnTo>
                <a:lnTo>
                  <a:pt x="617" y="1051"/>
                </a:lnTo>
                <a:lnTo>
                  <a:pt x="651" y="1058"/>
                </a:lnTo>
                <a:lnTo>
                  <a:pt x="691" y="1073"/>
                </a:lnTo>
                <a:lnTo>
                  <a:pt x="731" y="1098"/>
                </a:lnTo>
                <a:lnTo>
                  <a:pt x="772" y="1130"/>
                </a:lnTo>
                <a:lnTo>
                  <a:pt x="807" y="1169"/>
                </a:lnTo>
                <a:lnTo>
                  <a:pt x="836" y="1213"/>
                </a:lnTo>
                <a:lnTo>
                  <a:pt x="858" y="1262"/>
                </a:lnTo>
                <a:lnTo>
                  <a:pt x="871" y="1308"/>
                </a:lnTo>
                <a:lnTo>
                  <a:pt x="874" y="1356"/>
                </a:lnTo>
                <a:lnTo>
                  <a:pt x="870" y="1386"/>
                </a:lnTo>
                <a:lnTo>
                  <a:pt x="864" y="1414"/>
                </a:lnTo>
                <a:lnTo>
                  <a:pt x="858" y="1435"/>
                </a:lnTo>
                <a:lnTo>
                  <a:pt x="854" y="1447"/>
                </a:lnTo>
                <a:lnTo>
                  <a:pt x="863" y="1436"/>
                </a:lnTo>
                <a:lnTo>
                  <a:pt x="872" y="1416"/>
                </a:lnTo>
                <a:lnTo>
                  <a:pt x="884" y="1388"/>
                </a:lnTo>
                <a:lnTo>
                  <a:pt x="894" y="1354"/>
                </a:lnTo>
                <a:lnTo>
                  <a:pt x="900" y="1314"/>
                </a:lnTo>
                <a:lnTo>
                  <a:pt x="901" y="1268"/>
                </a:lnTo>
                <a:lnTo>
                  <a:pt x="896" y="1223"/>
                </a:lnTo>
                <a:lnTo>
                  <a:pt x="882" y="1177"/>
                </a:lnTo>
                <a:lnTo>
                  <a:pt x="864" y="1130"/>
                </a:lnTo>
                <a:lnTo>
                  <a:pt x="843" y="1090"/>
                </a:lnTo>
                <a:lnTo>
                  <a:pt x="817" y="1054"/>
                </a:lnTo>
                <a:lnTo>
                  <a:pt x="791" y="1022"/>
                </a:lnTo>
                <a:lnTo>
                  <a:pt x="759" y="989"/>
                </a:lnTo>
                <a:lnTo>
                  <a:pt x="721" y="957"/>
                </a:lnTo>
                <a:lnTo>
                  <a:pt x="677" y="931"/>
                </a:lnTo>
                <a:lnTo>
                  <a:pt x="627" y="910"/>
                </a:lnTo>
                <a:lnTo>
                  <a:pt x="582" y="895"/>
                </a:lnTo>
                <a:lnTo>
                  <a:pt x="531" y="889"/>
                </a:lnTo>
                <a:lnTo>
                  <a:pt x="481" y="886"/>
                </a:lnTo>
                <a:lnTo>
                  <a:pt x="436" y="891"/>
                </a:lnTo>
                <a:lnTo>
                  <a:pt x="392" y="901"/>
                </a:lnTo>
                <a:lnTo>
                  <a:pt x="359" y="913"/>
                </a:lnTo>
                <a:lnTo>
                  <a:pt x="330" y="927"/>
                </a:lnTo>
                <a:lnTo>
                  <a:pt x="312" y="940"/>
                </a:lnTo>
                <a:lnTo>
                  <a:pt x="294" y="875"/>
                </a:lnTo>
                <a:lnTo>
                  <a:pt x="270" y="808"/>
                </a:lnTo>
                <a:lnTo>
                  <a:pt x="242" y="743"/>
                </a:lnTo>
                <a:lnTo>
                  <a:pt x="209" y="684"/>
                </a:lnTo>
                <a:lnTo>
                  <a:pt x="169" y="629"/>
                </a:lnTo>
                <a:lnTo>
                  <a:pt x="123" y="583"/>
                </a:lnTo>
                <a:lnTo>
                  <a:pt x="71" y="539"/>
                </a:lnTo>
                <a:lnTo>
                  <a:pt x="23" y="508"/>
                </a:lnTo>
                <a:lnTo>
                  <a:pt x="0" y="498"/>
                </a:lnTo>
                <a:lnTo>
                  <a:pt x="0" y="513"/>
                </a:lnTo>
                <a:lnTo>
                  <a:pt x="18" y="522"/>
                </a:lnTo>
                <a:lnTo>
                  <a:pt x="62" y="550"/>
                </a:lnTo>
                <a:lnTo>
                  <a:pt x="112" y="593"/>
                </a:lnTo>
                <a:lnTo>
                  <a:pt x="155" y="641"/>
                </a:lnTo>
                <a:lnTo>
                  <a:pt x="193" y="692"/>
                </a:lnTo>
                <a:lnTo>
                  <a:pt x="224" y="752"/>
                </a:lnTo>
                <a:lnTo>
                  <a:pt x="250" y="815"/>
                </a:lnTo>
                <a:lnTo>
                  <a:pt x="270" y="883"/>
                </a:lnTo>
                <a:lnTo>
                  <a:pt x="290" y="953"/>
                </a:lnTo>
                <a:lnTo>
                  <a:pt x="290" y="958"/>
                </a:lnTo>
                <a:lnTo>
                  <a:pt x="289" y="959"/>
                </a:lnTo>
                <a:lnTo>
                  <a:pt x="276" y="972"/>
                </a:lnTo>
                <a:lnTo>
                  <a:pt x="268" y="980"/>
                </a:lnTo>
                <a:lnTo>
                  <a:pt x="252" y="1006"/>
                </a:lnTo>
                <a:lnTo>
                  <a:pt x="242" y="1031"/>
                </a:lnTo>
                <a:lnTo>
                  <a:pt x="241" y="1056"/>
                </a:lnTo>
                <a:lnTo>
                  <a:pt x="245" y="1079"/>
                </a:lnTo>
                <a:lnTo>
                  <a:pt x="257" y="1094"/>
                </a:lnTo>
                <a:lnTo>
                  <a:pt x="268" y="1105"/>
                </a:lnTo>
                <a:lnTo>
                  <a:pt x="285" y="1108"/>
                </a:lnTo>
                <a:lnTo>
                  <a:pt x="301" y="1106"/>
                </a:lnTo>
                <a:lnTo>
                  <a:pt x="316" y="1102"/>
                </a:lnTo>
                <a:lnTo>
                  <a:pt x="318" y="1101"/>
                </a:lnTo>
                <a:lnTo>
                  <a:pt x="319" y="1105"/>
                </a:lnTo>
                <a:lnTo>
                  <a:pt x="329" y="1160"/>
                </a:lnTo>
                <a:lnTo>
                  <a:pt x="311" y="1190"/>
                </a:lnTo>
                <a:lnTo>
                  <a:pt x="298" y="1225"/>
                </a:lnTo>
                <a:lnTo>
                  <a:pt x="291" y="1259"/>
                </a:lnTo>
                <a:lnTo>
                  <a:pt x="290" y="1296"/>
                </a:lnTo>
                <a:lnTo>
                  <a:pt x="295" y="1331"/>
                </a:lnTo>
                <a:lnTo>
                  <a:pt x="305" y="1365"/>
                </a:lnTo>
                <a:lnTo>
                  <a:pt x="323" y="1396"/>
                </a:lnTo>
                <a:lnTo>
                  <a:pt x="347" y="1423"/>
                </a:lnTo>
                <a:lnTo>
                  <a:pt x="375" y="1445"/>
                </a:lnTo>
                <a:lnTo>
                  <a:pt x="381" y="1482"/>
                </a:lnTo>
                <a:lnTo>
                  <a:pt x="335" y="1471"/>
                </a:lnTo>
                <a:lnTo>
                  <a:pt x="275" y="1461"/>
                </a:lnTo>
                <a:lnTo>
                  <a:pt x="215" y="1459"/>
                </a:lnTo>
                <a:lnTo>
                  <a:pt x="159" y="1463"/>
                </a:lnTo>
                <a:lnTo>
                  <a:pt x="97" y="1479"/>
                </a:lnTo>
                <a:lnTo>
                  <a:pt x="39" y="1505"/>
                </a:lnTo>
                <a:lnTo>
                  <a:pt x="0" y="1530"/>
                </a:lnTo>
                <a:lnTo>
                  <a:pt x="0" y="1558"/>
                </a:lnTo>
                <a:lnTo>
                  <a:pt x="37" y="1530"/>
                </a:lnTo>
                <a:lnTo>
                  <a:pt x="95" y="1499"/>
                </a:lnTo>
                <a:lnTo>
                  <a:pt x="156" y="1478"/>
                </a:lnTo>
                <a:lnTo>
                  <a:pt x="210" y="1470"/>
                </a:lnTo>
                <a:lnTo>
                  <a:pt x="267" y="1472"/>
                </a:lnTo>
                <a:lnTo>
                  <a:pt x="325" y="1480"/>
                </a:lnTo>
                <a:lnTo>
                  <a:pt x="381" y="1495"/>
                </a:lnTo>
                <a:lnTo>
                  <a:pt x="383" y="1496"/>
                </a:lnTo>
                <a:lnTo>
                  <a:pt x="385" y="1509"/>
                </a:lnTo>
                <a:lnTo>
                  <a:pt x="406" y="1591"/>
                </a:lnTo>
                <a:lnTo>
                  <a:pt x="428" y="1670"/>
                </a:lnTo>
                <a:lnTo>
                  <a:pt x="457" y="1769"/>
                </a:lnTo>
                <a:lnTo>
                  <a:pt x="490" y="1872"/>
                </a:lnTo>
                <a:lnTo>
                  <a:pt x="501" y="1899"/>
                </a:lnTo>
                <a:lnTo>
                  <a:pt x="547" y="1899"/>
                </a:lnTo>
                <a:lnTo>
                  <a:pt x="543" y="1888"/>
                </a:lnTo>
                <a:lnTo>
                  <a:pt x="505" y="1773"/>
                </a:lnTo>
                <a:lnTo>
                  <a:pt x="470" y="1657"/>
                </a:lnTo>
                <a:lnTo>
                  <a:pt x="447" y="1579"/>
                </a:lnTo>
                <a:lnTo>
                  <a:pt x="431" y="1514"/>
                </a:lnTo>
                <a:lnTo>
                  <a:pt x="434" y="1515"/>
                </a:lnTo>
                <a:lnTo>
                  <a:pt x="485" y="1541"/>
                </a:lnTo>
                <a:lnTo>
                  <a:pt x="530" y="1571"/>
                </a:lnTo>
                <a:lnTo>
                  <a:pt x="577" y="1605"/>
                </a:lnTo>
                <a:lnTo>
                  <a:pt x="622" y="1648"/>
                </a:lnTo>
                <a:lnTo>
                  <a:pt x="661" y="1692"/>
                </a:lnTo>
                <a:lnTo>
                  <a:pt x="679" y="1714"/>
                </a:lnTo>
                <a:lnTo>
                  <a:pt x="671" y="1779"/>
                </a:lnTo>
                <a:lnTo>
                  <a:pt x="666" y="1852"/>
                </a:lnTo>
                <a:lnTo>
                  <a:pt x="665" y="1899"/>
                </a:lnTo>
                <a:lnTo>
                  <a:pt x="691" y="1899"/>
                </a:lnTo>
                <a:lnTo>
                  <a:pt x="696" y="1826"/>
                </a:lnTo>
                <a:lnTo>
                  <a:pt x="705" y="1753"/>
                </a:lnTo>
                <a:lnTo>
                  <a:pt x="705" y="1750"/>
                </a:lnTo>
                <a:lnTo>
                  <a:pt x="733" y="1791"/>
                </a:lnTo>
                <a:lnTo>
                  <a:pt x="752" y="1823"/>
                </a:lnTo>
                <a:lnTo>
                  <a:pt x="748" y="1899"/>
                </a:lnTo>
                <a:lnTo>
                  <a:pt x="748" y="1899"/>
                </a:lnTo>
                <a:lnTo>
                  <a:pt x="788" y="1899"/>
                </a:lnTo>
                <a:lnTo>
                  <a:pt x="788" y="1888"/>
                </a:lnTo>
                <a:lnTo>
                  <a:pt x="794" y="1899"/>
                </a:lnTo>
                <a:lnTo>
                  <a:pt x="862" y="1899"/>
                </a:lnTo>
                <a:lnTo>
                  <a:pt x="845" y="1872"/>
                </a:lnTo>
                <a:lnTo>
                  <a:pt x="802" y="1809"/>
                </a:lnTo>
                <a:lnTo>
                  <a:pt x="794" y="1799"/>
                </a:lnTo>
                <a:lnTo>
                  <a:pt x="798" y="1750"/>
                </a:lnTo>
                <a:lnTo>
                  <a:pt x="815" y="1662"/>
                </a:lnTo>
                <a:lnTo>
                  <a:pt x="841" y="1580"/>
                </a:lnTo>
                <a:lnTo>
                  <a:pt x="875" y="1495"/>
                </a:lnTo>
                <a:lnTo>
                  <a:pt x="914" y="1416"/>
                </a:lnTo>
                <a:lnTo>
                  <a:pt x="962" y="1340"/>
                </a:lnTo>
                <a:lnTo>
                  <a:pt x="1017" y="1271"/>
                </a:lnTo>
                <a:lnTo>
                  <a:pt x="1080" y="1207"/>
                </a:lnTo>
                <a:lnTo>
                  <a:pt x="1148" y="1150"/>
                </a:lnTo>
                <a:lnTo>
                  <a:pt x="1222" y="1099"/>
                </a:lnTo>
                <a:lnTo>
                  <a:pt x="1289" y="1057"/>
                </a:lnTo>
                <a:lnTo>
                  <a:pt x="1359" y="1023"/>
                </a:lnTo>
                <a:lnTo>
                  <a:pt x="1434" y="996"/>
                </a:lnTo>
                <a:lnTo>
                  <a:pt x="1508" y="976"/>
                </a:lnTo>
                <a:lnTo>
                  <a:pt x="1587" y="963"/>
                </a:lnTo>
                <a:lnTo>
                  <a:pt x="1666" y="957"/>
                </a:lnTo>
                <a:lnTo>
                  <a:pt x="1745" y="960"/>
                </a:lnTo>
                <a:lnTo>
                  <a:pt x="1821" y="968"/>
                </a:lnTo>
                <a:lnTo>
                  <a:pt x="1899" y="983"/>
                </a:lnTo>
                <a:lnTo>
                  <a:pt x="1972" y="1006"/>
                </a:lnTo>
                <a:lnTo>
                  <a:pt x="2045" y="1036"/>
                </a:lnTo>
                <a:lnTo>
                  <a:pt x="2112" y="1073"/>
                </a:lnTo>
                <a:lnTo>
                  <a:pt x="2177" y="1118"/>
                </a:lnTo>
                <a:lnTo>
                  <a:pt x="2234" y="1169"/>
                </a:lnTo>
                <a:lnTo>
                  <a:pt x="2286" y="1229"/>
                </a:lnTo>
                <a:lnTo>
                  <a:pt x="2333" y="1295"/>
                </a:lnTo>
                <a:lnTo>
                  <a:pt x="2363" y="1354"/>
                </a:lnTo>
                <a:lnTo>
                  <a:pt x="2384" y="1415"/>
                </a:lnTo>
                <a:lnTo>
                  <a:pt x="2390" y="1436"/>
                </a:lnTo>
                <a:lnTo>
                  <a:pt x="2374" y="1418"/>
                </a:lnTo>
                <a:lnTo>
                  <a:pt x="2354" y="1399"/>
                </a:lnTo>
                <a:lnTo>
                  <a:pt x="2339" y="1372"/>
                </a:lnTo>
                <a:lnTo>
                  <a:pt x="2294" y="1313"/>
                </a:lnTo>
                <a:lnTo>
                  <a:pt x="2244" y="1264"/>
                </a:lnTo>
                <a:lnTo>
                  <a:pt x="2191" y="1220"/>
                </a:lnTo>
                <a:lnTo>
                  <a:pt x="2128" y="1181"/>
                </a:lnTo>
                <a:lnTo>
                  <a:pt x="2064" y="1149"/>
                </a:lnTo>
                <a:lnTo>
                  <a:pt x="1998" y="1125"/>
                </a:lnTo>
                <a:lnTo>
                  <a:pt x="1926" y="1109"/>
                </a:lnTo>
                <a:lnTo>
                  <a:pt x="1855" y="1098"/>
                </a:lnTo>
                <a:lnTo>
                  <a:pt x="1783" y="1095"/>
                </a:lnTo>
                <a:lnTo>
                  <a:pt x="1711" y="1097"/>
                </a:lnTo>
                <a:lnTo>
                  <a:pt x="1638" y="1109"/>
                </a:lnTo>
                <a:lnTo>
                  <a:pt x="1568" y="1125"/>
                </a:lnTo>
                <a:lnTo>
                  <a:pt x="1501" y="1151"/>
                </a:lnTo>
                <a:lnTo>
                  <a:pt x="1436" y="1182"/>
                </a:lnTo>
                <a:lnTo>
                  <a:pt x="1364" y="1223"/>
                </a:lnTo>
                <a:lnTo>
                  <a:pt x="1297" y="1274"/>
                </a:lnTo>
                <a:lnTo>
                  <a:pt x="1236" y="1329"/>
                </a:lnTo>
                <a:lnTo>
                  <a:pt x="1181" y="1393"/>
                </a:lnTo>
                <a:lnTo>
                  <a:pt x="1134" y="1463"/>
                </a:lnTo>
                <a:lnTo>
                  <a:pt x="1093" y="1535"/>
                </a:lnTo>
                <a:lnTo>
                  <a:pt x="1062" y="1612"/>
                </a:lnTo>
                <a:lnTo>
                  <a:pt x="1038" y="1692"/>
                </a:lnTo>
                <a:lnTo>
                  <a:pt x="1021" y="1773"/>
                </a:lnTo>
                <a:lnTo>
                  <a:pt x="1014" y="1857"/>
                </a:lnTo>
                <a:lnTo>
                  <a:pt x="1013" y="1899"/>
                </a:lnTo>
                <a:lnTo>
                  <a:pt x="1045" y="1899"/>
                </a:lnTo>
                <a:lnTo>
                  <a:pt x="1044" y="1889"/>
                </a:lnTo>
                <a:lnTo>
                  <a:pt x="1049" y="1811"/>
                </a:lnTo>
                <a:lnTo>
                  <a:pt x="1061" y="1734"/>
                </a:lnTo>
                <a:lnTo>
                  <a:pt x="1079" y="1659"/>
                </a:lnTo>
                <a:lnTo>
                  <a:pt x="1106" y="1587"/>
                </a:lnTo>
                <a:lnTo>
                  <a:pt x="1140" y="1515"/>
                </a:lnTo>
                <a:lnTo>
                  <a:pt x="1179" y="1449"/>
                </a:lnTo>
                <a:lnTo>
                  <a:pt x="1224" y="1386"/>
                </a:lnTo>
                <a:lnTo>
                  <a:pt x="1278" y="1329"/>
                </a:lnTo>
                <a:lnTo>
                  <a:pt x="1335" y="1278"/>
                </a:lnTo>
                <a:lnTo>
                  <a:pt x="1398" y="1233"/>
                </a:lnTo>
                <a:lnTo>
                  <a:pt x="1466" y="1197"/>
                </a:lnTo>
                <a:lnTo>
                  <a:pt x="1538" y="1165"/>
                </a:lnTo>
                <a:lnTo>
                  <a:pt x="1609" y="1141"/>
                </a:lnTo>
                <a:lnTo>
                  <a:pt x="1680" y="1125"/>
                </a:lnTo>
                <a:lnTo>
                  <a:pt x="1752" y="1117"/>
                </a:lnTo>
                <a:lnTo>
                  <a:pt x="1824" y="1118"/>
                </a:lnTo>
                <a:lnTo>
                  <a:pt x="1896" y="1124"/>
                </a:lnTo>
                <a:lnTo>
                  <a:pt x="1967" y="1139"/>
                </a:lnTo>
                <a:lnTo>
                  <a:pt x="2037" y="1161"/>
                </a:lnTo>
                <a:lnTo>
                  <a:pt x="2102" y="1191"/>
                </a:lnTo>
                <a:lnTo>
                  <a:pt x="2164" y="1227"/>
                </a:lnTo>
                <a:lnTo>
                  <a:pt x="2221" y="1269"/>
                </a:lnTo>
                <a:lnTo>
                  <a:pt x="2272" y="1319"/>
                </a:lnTo>
                <a:lnTo>
                  <a:pt x="2301" y="1354"/>
                </a:lnTo>
                <a:lnTo>
                  <a:pt x="2272" y="1332"/>
                </a:lnTo>
                <a:lnTo>
                  <a:pt x="2215" y="1298"/>
                </a:lnTo>
                <a:lnTo>
                  <a:pt x="2153" y="1271"/>
                </a:lnTo>
                <a:lnTo>
                  <a:pt x="2091" y="1249"/>
                </a:lnTo>
                <a:lnTo>
                  <a:pt x="2026" y="1235"/>
                </a:lnTo>
                <a:lnTo>
                  <a:pt x="1965" y="1228"/>
                </a:lnTo>
                <a:lnTo>
                  <a:pt x="1906" y="1227"/>
                </a:lnTo>
                <a:lnTo>
                  <a:pt x="1837" y="1228"/>
                </a:lnTo>
                <a:lnTo>
                  <a:pt x="1766" y="1239"/>
                </a:lnTo>
                <a:lnTo>
                  <a:pt x="1698" y="1255"/>
                </a:lnTo>
                <a:lnTo>
                  <a:pt x="1634" y="1279"/>
                </a:lnTo>
                <a:lnTo>
                  <a:pt x="1575" y="1309"/>
                </a:lnTo>
                <a:lnTo>
                  <a:pt x="1522" y="1343"/>
                </a:lnTo>
                <a:lnTo>
                  <a:pt x="1471" y="1381"/>
                </a:lnTo>
                <a:lnTo>
                  <a:pt x="1430" y="1423"/>
                </a:lnTo>
                <a:lnTo>
                  <a:pt x="1397" y="1464"/>
                </a:lnTo>
                <a:lnTo>
                  <a:pt x="1371" y="1507"/>
                </a:lnTo>
                <a:lnTo>
                  <a:pt x="1352" y="1543"/>
                </a:lnTo>
                <a:lnTo>
                  <a:pt x="1340" y="1575"/>
                </a:lnTo>
                <a:lnTo>
                  <a:pt x="1339" y="1580"/>
                </a:lnTo>
                <a:lnTo>
                  <a:pt x="1323" y="1603"/>
                </a:lnTo>
                <a:lnTo>
                  <a:pt x="1292" y="1669"/>
                </a:lnTo>
                <a:lnTo>
                  <a:pt x="1268" y="1740"/>
                </a:lnTo>
                <a:lnTo>
                  <a:pt x="1249" y="1813"/>
                </a:lnTo>
                <a:lnTo>
                  <a:pt x="1241" y="1886"/>
                </a:lnTo>
                <a:lnTo>
                  <a:pt x="1240" y="1899"/>
                </a:lnTo>
                <a:lnTo>
                  <a:pt x="1256" y="1899"/>
                </a:lnTo>
                <a:lnTo>
                  <a:pt x="1259" y="1864"/>
                </a:lnTo>
                <a:lnTo>
                  <a:pt x="1274" y="1787"/>
                </a:lnTo>
                <a:lnTo>
                  <a:pt x="1297" y="1711"/>
                </a:lnTo>
                <a:lnTo>
                  <a:pt x="1328" y="1641"/>
                </a:lnTo>
                <a:lnTo>
                  <a:pt x="1366" y="1574"/>
                </a:lnTo>
                <a:lnTo>
                  <a:pt x="1415" y="1513"/>
                </a:lnTo>
                <a:lnTo>
                  <a:pt x="1469" y="1457"/>
                </a:lnTo>
                <a:lnTo>
                  <a:pt x="1518" y="1419"/>
                </a:lnTo>
                <a:lnTo>
                  <a:pt x="1578" y="1393"/>
                </a:lnTo>
                <a:lnTo>
                  <a:pt x="1644" y="1375"/>
                </a:lnTo>
                <a:lnTo>
                  <a:pt x="1711" y="1366"/>
                </a:lnTo>
                <a:lnTo>
                  <a:pt x="1780" y="1365"/>
                </a:lnTo>
                <a:lnTo>
                  <a:pt x="1846" y="1372"/>
                </a:lnTo>
                <a:lnTo>
                  <a:pt x="1908" y="1386"/>
                </a:lnTo>
                <a:lnTo>
                  <a:pt x="1965" y="1408"/>
                </a:lnTo>
                <a:lnTo>
                  <a:pt x="2014" y="1435"/>
                </a:lnTo>
                <a:lnTo>
                  <a:pt x="2047" y="1457"/>
                </a:lnTo>
                <a:lnTo>
                  <a:pt x="2072" y="1479"/>
                </a:lnTo>
                <a:lnTo>
                  <a:pt x="2093" y="1500"/>
                </a:lnTo>
                <a:lnTo>
                  <a:pt x="2107" y="1518"/>
                </a:lnTo>
                <a:lnTo>
                  <a:pt x="2118" y="1534"/>
                </a:lnTo>
                <a:lnTo>
                  <a:pt x="2123" y="1542"/>
                </a:lnTo>
                <a:lnTo>
                  <a:pt x="2150" y="1569"/>
                </a:lnTo>
                <a:lnTo>
                  <a:pt x="2185" y="1590"/>
                </a:lnTo>
                <a:lnTo>
                  <a:pt x="2209" y="1598"/>
                </a:lnTo>
                <a:lnTo>
                  <a:pt x="2235" y="1601"/>
                </a:lnTo>
                <a:lnTo>
                  <a:pt x="2259" y="1596"/>
                </a:lnTo>
                <a:lnTo>
                  <a:pt x="2265" y="1592"/>
                </a:lnTo>
                <a:lnTo>
                  <a:pt x="2276" y="1623"/>
                </a:lnTo>
                <a:lnTo>
                  <a:pt x="2287" y="1680"/>
                </a:lnTo>
                <a:lnTo>
                  <a:pt x="2291" y="1739"/>
                </a:lnTo>
                <a:lnTo>
                  <a:pt x="2288" y="1797"/>
                </a:lnTo>
                <a:lnTo>
                  <a:pt x="2274" y="1847"/>
                </a:lnTo>
                <a:lnTo>
                  <a:pt x="2254" y="1894"/>
                </a:lnTo>
                <a:lnTo>
                  <a:pt x="2250" y="1899"/>
                </a:lnTo>
                <a:lnTo>
                  <a:pt x="2271" y="1899"/>
                </a:lnTo>
                <a:lnTo>
                  <a:pt x="2271" y="1899"/>
                </a:lnTo>
                <a:lnTo>
                  <a:pt x="2290" y="1854"/>
                </a:lnTo>
                <a:lnTo>
                  <a:pt x="2303" y="1804"/>
                </a:lnTo>
                <a:lnTo>
                  <a:pt x="2309" y="1755"/>
                </a:lnTo>
                <a:lnTo>
                  <a:pt x="2306" y="1703"/>
                </a:lnTo>
                <a:lnTo>
                  <a:pt x="2299" y="1652"/>
                </a:lnTo>
                <a:lnTo>
                  <a:pt x="2285" y="1601"/>
                </a:lnTo>
                <a:lnTo>
                  <a:pt x="2278" y="1583"/>
                </a:lnTo>
                <a:lnTo>
                  <a:pt x="2279" y="1582"/>
                </a:lnTo>
                <a:lnTo>
                  <a:pt x="2288" y="1575"/>
                </a:lnTo>
                <a:lnTo>
                  <a:pt x="2301" y="1612"/>
                </a:lnTo>
                <a:lnTo>
                  <a:pt x="2313" y="1647"/>
                </a:lnTo>
                <a:lnTo>
                  <a:pt x="2321" y="1695"/>
                </a:lnTo>
                <a:lnTo>
                  <a:pt x="2321" y="1735"/>
                </a:lnTo>
                <a:lnTo>
                  <a:pt x="2320" y="1768"/>
                </a:lnTo>
                <a:lnTo>
                  <a:pt x="2318" y="1789"/>
                </a:lnTo>
                <a:lnTo>
                  <a:pt x="2315" y="1802"/>
                </a:lnTo>
                <a:lnTo>
                  <a:pt x="2312" y="1829"/>
                </a:lnTo>
                <a:lnTo>
                  <a:pt x="2316" y="1854"/>
                </a:lnTo>
                <a:lnTo>
                  <a:pt x="2322" y="1879"/>
                </a:lnTo>
                <a:lnTo>
                  <a:pt x="2329" y="1891"/>
                </a:lnTo>
                <a:lnTo>
                  <a:pt x="2304" y="1899"/>
                </a:lnTo>
                <a:lnTo>
                  <a:pt x="2480" y="1899"/>
                </a:lnTo>
                <a:lnTo>
                  <a:pt x="2481" y="1898"/>
                </a:lnTo>
                <a:lnTo>
                  <a:pt x="2482" y="1897"/>
                </a:lnTo>
                <a:lnTo>
                  <a:pt x="2491" y="1898"/>
                </a:lnTo>
                <a:lnTo>
                  <a:pt x="2490" y="1899"/>
                </a:lnTo>
                <a:lnTo>
                  <a:pt x="2543" y="1899"/>
                </a:lnTo>
                <a:lnTo>
                  <a:pt x="2537" y="1897"/>
                </a:lnTo>
                <a:lnTo>
                  <a:pt x="2512" y="1892"/>
                </a:lnTo>
                <a:lnTo>
                  <a:pt x="2520" y="1854"/>
                </a:lnTo>
                <a:lnTo>
                  <a:pt x="2547" y="1780"/>
                </a:lnTo>
                <a:lnTo>
                  <a:pt x="2575" y="1720"/>
                </a:lnTo>
                <a:lnTo>
                  <a:pt x="2609" y="1667"/>
                </a:lnTo>
                <a:lnTo>
                  <a:pt x="2651" y="1616"/>
                </a:lnTo>
                <a:lnTo>
                  <a:pt x="2696" y="1573"/>
                </a:lnTo>
                <a:lnTo>
                  <a:pt x="2750" y="1534"/>
                </a:lnTo>
                <a:lnTo>
                  <a:pt x="2808" y="1502"/>
                </a:lnTo>
                <a:lnTo>
                  <a:pt x="2867" y="1478"/>
                </a:lnTo>
                <a:lnTo>
                  <a:pt x="2928" y="1461"/>
                </a:lnTo>
                <a:lnTo>
                  <a:pt x="2991" y="1455"/>
                </a:lnTo>
                <a:lnTo>
                  <a:pt x="3056" y="1456"/>
                </a:lnTo>
                <a:lnTo>
                  <a:pt x="3120" y="1468"/>
                </a:lnTo>
                <a:lnTo>
                  <a:pt x="3182" y="1490"/>
                </a:lnTo>
                <a:lnTo>
                  <a:pt x="3231" y="1516"/>
                </a:lnTo>
                <a:lnTo>
                  <a:pt x="3273" y="1552"/>
                </a:lnTo>
                <a:lnTo>
                  <a:pt x="3314" y="1593"/>
                </a:lnTo>
                <a:lnTo>
                  <a:pt x="3346" y="1639"/>
                </a:lnTo>
                <a:lnTo>
                  <a:pt x="3370" y="1688"/>
                </a:lnTo>
                <a:lnTo>
                  <a:pt x="3388" y="1728"/>
                </a:lnTo>
                <a:lnTo>
                  <a:pt x="3364" y="1730"/>
                </a:lnTo>
                <a:lnTo>
                  <a:pt x="3318" y="1745"/>
                </a:lnTo>
                <a:lnTo>
                  <a:pt x="3277" y="1764"/>
                </a:lnTo>
                <a:lnTo>
                  <a:pt x="3238" y="1791"/>
                </a:lnTo>
                <a:lnTo>
                  <a:pt x="3225" y="1804"/>
                </a:lnTo>
                <a:lnTo>
                  <a:pt x="3213" y="1793"/>
                </a:lnTo>
                <a:lnTo>
                  <a:pt x="3190" y="1778"/>
                </a:lnTo>
                <a:lnTo>
                  <a:pt x="3150" y="1762"/>
                </a:lnTo>
                <a:lnTo>
                  <a:pt x="3107" y="1754"/>
                </a:lnTo>
                <a:lnTo>
                  <a:pt x="3062" y="1757"/>
                </a:lnTo>
                <a:lnTo>
                  <a:pt x="3022" y="1766"/>
                </a:lnTo>
                <a:lnTo>
                  <a:pt x="2990" y="1781"/>
                </a:lnTo>
                <a:lnTo>
                  <a:pt x="2961" y="1802"/>
                </a:lnTo>
                <a:lnTo>
                  <a:pt x="2953" y="1808"/>
                </a:lnTo>
                <a:lnTo>
                  <a:pt x="2951" y="1809"/>
                </a:lnTo>
                <a:lnTo>
                  <a:pt x="2950" y="1810"/>
                </a:lnTo>
                <a:lnTo>
                  <a:pt x="2949" y="1811"/>
                </a:lnTo>
                <a:lnTo>
                  <a:pt x="2949" y="1811"/>
                </a:lnTo>
                <a:lnTo>
                  <a:pt x="2948" y="1812"/>
                </a:lnTo>
                <a:lnTo>
                  <a:pt x="2935" y="1824"/>
                </a:lnTo>
                <a:lnTo>
                  <a:pt x="2908" y="1850"/>
                </a:lnTo>
                <a:lnTo>
                  <a:pt x="2891" y="1880"/>
                </a:lnTo>
                <a:lnTo>
                  <a:pt x="2882" y="1899"/>
                </a:lnTo>
                <a:lnTo>
                  <a:pt x="2915" y="1899"/>
                </a:lnTo>
                <a:lnTo>
                  <a:pt x="2937" y="1877"/>
                </a:lnTo>
                <a:lnTo>
                  <a:pt x="2967" y="1855"/>
                </a:lnTo>
                <a:lnTo>
                  <a:pt x="3003" y="1842"/>
                </a:lnTo>
                <a:lnTo>
                  <a:pt x="3033" y="1834"/>
                </a:lnTo>
                <a:lnTo>
                  <a:pt x="3059" y="1836"/>
                </a:lnTo>
                <a:lnTo>
                  <a:pt x="3077" y="1840"/>
                </a:lnTo>
                <a:lnTo>
                  <a:pt x="3086" y="1843"/>
                </a:lnTo>
                <a:lnTo>
                  <a:pt x="3094" y="1843"/>
                </a:lnTo>
                <a:lnTo>
                  <a:pt x="3104" y="1845"/>
                </a:lnTo>
                <a:lnTo>
                  <a:pt x="3112" y="1844"/>
                </a:lnTo>
                <a:lnTo>
                  <a:pt x="3118" y="1842"/>
                </a:lnTo>
                <a:lnTo>
                  <a:pt x="3125" y="1839"/>
                </a:lnTo>
                <a:lnTo>
                  <a:pt x="3130" y="1834"/>
                </a:lnTo>
                <a:lnTo>
                  <a:pt x="3135" y="1830"/>
                </a:lnTo>
                <a:lnTo>
                  <a:pt x="3137" y="1824"/>
                </a:lnTo>
                <a:lnTo>
                  <a:pt x="3137" y="1818"/>
                </a:lnTo>
                <a:lnTo>
                  <a:pt x="3149" y="1824"/>
                </a:lnTo>
                <a:lnTo>
                  <a:pt x="3158" y="1832"/>
                </a:lnTo>
                <a:lnTo>
                  <a:pt x="3177" y="1852"/>
                </a:lnTo>
                <a:lnTo>
                  <a:pt x="3178" y="1854"/>
                </a:lnTo>
                <a:lnTo>
                  <a:pt x="3174" y="1859"/>
                </a:lnTo>
                <a:lnTo>
                  <a:pt x="3151" y="1899"/>
                </a:lnTo>
                <a:lnTo>
                  <a:pt x="3163" y="1899"/>
                </a:lnTo>
                <a:lnTo>
                  <a:pt x="3166" y="1891"/>
                </a:lnTo>
                <a:lnTo>
                  <a:pt x="3184" y="1862"/>
                </a:lnTo>
                <a:lnTo>
                  <a:pt x="3187" y="1866"/>
                </a:lnTo>
                <a:lnTo>
                  <a:pt x="3189" y="1876"/>
                </a:lnTo>
                <a:lnTo>
                  <a:pt x="3197" y="1882"/>
                </a:lnTo>
                <a:lnTo>
                  <a:pt x="3202" y="1889"/>
                </a:lnTo>
                <a:lnTo>
                  <a:pt x="3210" y="1894"/>
                </a:lnTo>
                <a:lnTo>
                  <a:pt x="3215" y="1899"/>
                </a:lnTo>
                <a:lnTo>
                  <a:pt x="3217" y="1899"/>
                </a:lnTo>
                <a:lnTo>
                  <a:pt x="3239" y="1899"/>
                </a:lnTo>
                <a:close/>
                <a:moveTo>
                  <a:pt x="1429" y="1899"/>
                </a:moveTo>
                <a:lnTo>
                  <a:pt x="1437" y="1899"/>
                </a:lnTo>
                <a:lnTo>
                  <a:pt x="1429" y="1856"/>
                </a:lnTo>
                <a:lnTo>
                  <a:pt x="1429" y="1804"/>
                </a:lnTo>
                <a:lnTo>
                  <a:pt x="1441" y="1751"/>
                </a:lnTo>
                <a:lnTo>
                  <a:pt x="1459" y="1702"/>
                </a:lnTo>
                <a:lnTo>
                  <a:pt x="1484" y="1658"/>
                </a:lnTo>
                <a:lnTo>
                  <a:pt x="1519" y="1617"/>
                </a:lnTo>
                <a:lnTo>
                  <a:pt x="1559" y="1581"/>
                </a:lnTo>
                <a:lnTo>
                  <a:pt x="1603" y="1551"/>
                </a:lnTo>
                <a:lnTo>
                  <a:pt x="1651" y="1528"/>
                </a:lnTo>
                <a:lnTo>
                  <a:pt x="1698" y="1515"/>
                </a:lnTo>
                <a:lnTo>
                  <a:pt x="1696" y="1515"/>
                </a:lnTo>
                <a:lnTo>
                  <a:pt x="1642" y="1529"/>
                </a:lnTo>
                <a:lnTo>
                  <a:pt x="1593" y="1554"/>
                </a:lnTo>
                <a:lnTo>
                  <a:pt x="1547" y="1586"/>
                </a:lnTo>
                <a:lnTo>
                  <a:pt x="1508" y="1625"/>
                </a:lnTo>
                <a:lnTo>
                  <a:pt x="1474" y="1668"/>
                </a:lnTo>
                <a:lnTo>
                  <a:pt x="1448" y="1714"/>
                </a:lnTo>
                <a:lnTo>
                  <a:pt x="1430" y="1767"/>
                </a:lnTo>
                <a:lnTo>
                  <a:pt x="1422" y="1822"/>
                </a:lnTo>
                <a:lnTo>
                  <a:pt x="1425" y="1880"/>
                </a:lnTo>
                <a:lnTo>
                  <a:pt x="1429" y="1899"/>
                </a:lnTo>
                <a:close/>
                <a:moveTo>
                  <a:pt x="290" y="1899"/>
                </a:moveTo>
                <a:lnTo>
                  <a:pt x="304" y="1899"/>
                </a:lnTo>
                <a:lnTo>
                  <a:pt x="301" y="1898"/>
                </a:lnTo>
                <a:lnTo>
                  <a:pt x="231" y="1869"/>
                </a:lnTo>
                <a:lnTo>
                  <a:pt x="157" y="1849"/>
                </a:lnTo>
                <a:lnTo>
                  <a:pt x="81" y="1839"/>
                </a:lnTo>
                <a:lnTo>
                  <a:pt x="2" y="1841"/>
                </a:lnTo>
                <a:lnTo>
                  <a:pt x="0" y="1841"/>
                </a:lnTo>
                <a:lnTo>
                  <a:pt x="0" y="1851"/>
                </a:lnTo>
                <a:lnTo>
                  <a:pt x="44" y="1847"/>
                </a:lnTo>
                <a:lnTo>
                  <a:pt x="123" y="1853"/>
                </a:lnTo>
                <a:lnTo>
                  <a:pt x="201" y="1867"/>
                </a:lnTo>
                <a:lnTo>
                  <a:pt x="276" y="1893"/>
                </a:lnTo>
                <a:lnTo>
                  <a:pt x="290" y="18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2" name="Rectangle 11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63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1600200"/>
            <a:ext cx="312420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4114800"/>
            <a:ext cx="312420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4109756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031279C-61BF-4311-9412-892D5B7ED950}" type="datetime1">
              <a:rPr lang="en-US" smtClean="0"/>
              <a:t>11/9/2014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15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EditPoints="1"/>
          </p:cNvSpPr>
          <p:nvPr/>
        </p:nvSpPr>
        <p:spPr bwMode="black">
          <a:xfrm>
            <a:off x="1588" y="1588"/>
            <a:ext cx="5389563" cy="6858000"/>
          </a:xfrm>
          <a:custGeom>
            <a:avLst/>
            <a:gdLst>
              <a:gd name="T0" fmla="*/ 5666 w 14148"/>
              <a:gd name="T1" fmla="*/ 16543 h 18000"/>
              <a:gd name="T2" fmla="*/ 1986 w 14148"/>
              <a:gd name="T3" fmla="*/ 16328 h 18000"/>
              <a:gd name="T4" fmla="*/ 3720 w 14148"/>
              <a:gd name="T5" fmla="*/ 16925 h 18000"/>
              <a:gd name="T6" fmla="*/ 2412 w 14148"/>
              <a:gd name="T7" fmla="*/ 14755 h 18000"/>
              <a:gd name="T8" fmla="*/ 4741 w 14148"/>
              <a:gd name="T9" fmla="*/ 13456 h 18000"/>
              <a:gd name="T10" fmla="*/ 5300 w 14148"/>
              <a:gd name="T11" fmla="*/ 15539 h 18000"/>
              <a:gd name="T12" fmla="*/ 3543 w 14148"/>
              <a:gd name="T13" fmla="*/ 16300 h 18000"/>
              <a:gd name="T14" fmla="*/ 0 w 14148"/>
              <a:gd name="T15" fmla="*/ 15644 h 18000"/>
              <a:gd name="T16" fmla="*/ 3500 w 14148"/>
              <a:gd name="T17" fmla="*/ 13625 h 18000"/>
              <a:gd name="T18" fmla="*/ 2370 w 14148"/>
              <a:gd name="T19" fmla="*/ 12737 h 18000"/>
              <a:gd name="T20" fmla="*/ 1067 w 14148"/>
              <a:gd name="T21" fmla="*/ 11236 h 18000"/>
              <a:gd name="T22" fmla="*/ 6511 w 14148"/>
              <a:gd name="T23" fmla="*/ 10925 h 18000"/>
              <a:gd name="T24" fmla="*/ 6184 w 14148"/>
              <a:gd name="T25" fmla="*/ 11155 h 18000"/>
              <a:gd name="T26" fmla="*/ 159 w 14148"/>
              <a:gd name="T27" fmla="*/ 10676 h 18000"/>
              <a:gd name="T28" fmla="*/ 9423 w 14148"/>
              <a:gd name="T29" fmla="*/ 10448 h 18000"/>
              <a:gd name="T30" fmla="*/ 7151 w 14148"/>
              <a:gd name="T31" fmla="*/ 12096 h 18000"/>
              <a:gd name="T32" fmla="*/ 9216 w 14148"/>
              <a:gd name="T33" fmla="*/ 10503 h 18000"/>
              <a:gd name="T34" fmla="*/ 7534 w 14148"/>
              <a:gd name="T35" fmla="*/ 9733 h 18000"/>
              <a:gd name="T36" fmla="*/ 7095 w 14148"/>
              <a:gd name="T37" fmla="*/ 9933 h 18000"/>
              <a:gd name="T38" fmla="*/ 1485 w 14148"/>
              <a:gd name="T39" fmla="*/ 9790 h 18000"/>
              <a:gd name="T40" fmla="*/ 8127 w 14148"/>
              <a:gd name="T41" fmla="*/ 8821 h 18000"/>
              <a:gd name="T42" fmla="*/ 8675 w 14148"/>
              <a:gd name="T43" fmla="*/ 10651 h 18000"/>
              <a:gd name="T44" fmla="*/ 825 w 14148"/>
              <a:gd name="T45" fmla="*/ 8999 h 18000"/>
              <a:gd name="T46" fmla="*/ 3632 w 14148"/>
              <a:gd name="T47" fmla="*/ 8109 h 18000"/>
              <a:gd name="T48" fmla="*/ 9894 w 14148"/>
              <a:gd name="T49" fmla="*/ 8488 h 18000"/>
              <a:gd name="T50" fmla="*/ 11835 w 14148"/>
              <a:gd name="T51" fmla="*/ 7508 h 18000"/>
              <a:gd name="T52" fmla="*/ 8994 w 14148"/>
              <a:gd name="T53" fmla="*/ 7287 h 18000"/>
              <a:gd name="T54" fmla="*/ 10637 w 14148"/>
              <a:gd name="T55" fmla="*/ 7545 h 18000"/>
              <a:gd name="T56" fmla="*/ 11522 w 14148"/>
              <a:gd name="T57" fmla="*/ 7797 h 18000"/>
              <a:gd name="T58" fmla="*/ 10850 w 14148"/>
              <a:gd name="T59" fmla="*/ 5901 h 18000"/>
              <a:gd name="T60" fmla="*/ 9114 w 14148"/>
              <a:gd name="T61" fmla="*/ 5704 h 18000"/>
              <a:gd name="T62" fmla="*/ 11789 w 14148"/>
              <a:gd name="T63" fmla="*/ 6490 h 18000"/>
              <a:gd name="T64" fmla="*/ 14064 w 14148"/>
              <a:gd name="T65" fmla="*/ 6619 h 18000"/>
              <a:gd name="T66" fmla="*/ 11006 w 14148"/>
              <a:gd name="T67" fmla="*/ 4485 h 18000"/>
              <a:gd name="T68" fmla="*/ 7298 w 14148"/>
              <a:gd name="T69" fmla="*/ 4390 h 18000"/>
              <a:gd name="T70" fmla="*/ 8146 w 14148"/>
              <a:gd name="T71" fmla="*/ 4298 h 18000"/>
              <a:gd name="T72" fmla="*/ 10306 w 14148"/>
              <a:gd name="T73" fmla="*/ 5061 h 18000"/>
              <a:gd name="T74" fmla="*/ 7435 w 14148"/>
              <a:gd name="T75" fmla="*/ 3159 h 18000"/>
              <a:gd name="T76" fmla="*/ 8012 w 14148"/>
              <a:gd name="T77" fmla="*/ 3092 h 18000"/>
              <a:gd name="T78" fmla="*/ 6657 w 14148"/>
              <a:gd name="T79" fmla="*/ 3649 h 18000"/>
              <a:gd name="T80" fmla="*/ 584 w 14148"/>
              <a:gd name="T81" fmla="*/ 1571 h 18000"/>
              <a:gd name="T82" fmla="*/ 7538 w 14148"/>
              <a:gd name="T83" fmla="*/ 8615 h 18000"/>
              <a:gd name="T84" fmla="*/ 7781 w 14148"/>
              <a:gd name="T85" fmla="*/ 6833 h 18000"/>
              <a:gd name="T86" fmla="*/ 666 w 14148"/>
              <a:gd name="T87" fmla="*/ 1680 h 18000"/>
              <a:gd name="T88" fmla="*/ 7985 w 14148"/>
              <a:gd name="T89" fmla="*/ 2242 h 18000"/>
              <a:gd name="T90" fmla="*/ 911 w 14148"/>
              <a:gd name="T91" fmla="*/ 794 h 18000"/>
              <a:gd name="T92" fmla="*/ 7479 w 14148"/>
              <a:gd name="T93" fmla="*/ 617 h 18000"/>
              <a:gd name="T94" fmla="*/ 10061 w 14148"/>
              <a:gd name="T95" fmla="*/ 0 h 18000"/>
              <a:gd name="T96" fmla="*/ 5624 w 14148"/>
              <a:gd name="T97" fmla="*/ 2098 h 18000"/>
              <a:gd name="T98" fmla="*/ 13479 w 14148"/>
              <a:gd name="T99" fmla="*/ 0 h 18000"/>
              <a:gd name="T100" fmla="*/ 10042 w 14148"/>
              <a:gd name="T101" fmla="*/ 6064 h 18000"/>
              <a:gd name="T102" fmla="*/ 9264 w 14148"/>
              <a:gd name="T103" fmla="*/ 7113 h 18000"/>
              <a:gd name="T104" fmla="*/ 5819 w 14148"/>
              <a:gd name="T105" fmla="*/ 12022 h 18000"/>
              <a:gd name="T106" fmla="*/ 6304 w 14148"/>
              <a:gd name="T107" fmla="*/ 11963 h 18000"/>
              <a:gd name="T108" fmla="*/ 4754 w 14148"/>
              <a:gd name="T109" fmla="*/ 12379 h 18000"/>
              <a:gd name="T110" fmla="*/ 4180 w 14148"/>
              <a:gd name="T111" fmla="*/ 10157 h 18000"/>
              <a:gd name="T112" fmla="*/ 4529 w 14148"/>
              <a:gd name="T113" fmla="*/ 8563 h 18000"/>
              <a:gd name="T114" fmla="*/ 830 w 14148"/>
              <a:gd name="T115" fmla="*/ 7122 h 18000"/>
              <a:gd name="T116" fmla="*/ 3506 w 14148"/>
              <a:gd name="T117" fmla="*/ 5799 h 18000"/>
              <a:gd name="T118" fmla="*/ 3571 w 14148"/>
              <a:gd name="T119" fmla="*/ 7508 h 18000"/>
              <a:gd name="T120" fmla="*/ 2029 w 14148"/>
              <a:gd name="T121" fmla="*/ 11143 h 18000"/>
              <a:gd name="T122" fmla="*/ 4907 w 14148"/>
              <a:gd name="T123" fmla="*/ 4630 h 18000"/>
              <a:gd name="T124" fmla="*/ 1541 w 14148"/>
              <a:gd name="T125" fmla="*/ 1919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148" h="18000">
                <a:moveTo>
                  <a:pt x="0" y="16767"/>
                </a:moveTo>
                <a:lnTo>
                  <a:pt x="215" y="16872"/>
                </a:lnTo>
                <a:lnTo>
                  <a:pt x="568" y="17023"/>
                </a:lnTo>
                <a:lnTo>
                  <a:pt x="957" y="17157"/>
                </a:lnTo>
                <a:lnTo>
                  <a:pt x="1342" y="17284"/>
                </a:lnTo>
                <a:lnTo>
                  <a:pt x="1745" y="17390"/>
                </a:lnTo>
                <a:lnTo>
                  <a:pt x="2154" y="17497"/>
                </a:lnTo>
                <a:lnTo>
                  <a:pt x="2561" y="17591"/>
                </a:lnTo>
                <a:lnTo>
                  <a:pt x="2976" y="17675"/>
                </a:lnTo>
                <a:lnTo>
                  <a:pt x="3300" y="17741"/>
                </a:lnTo>
                <a:lnTo>
                  <a:pt x="3626" y="17794"/>
                </a:lnTo>
                <a:lnTo>
                  <a:pt x="3962" y="17838"/>
                </a:lnTo>
                <a:lnTo>
                  <a:pt x="4289" y="17866"/>
                </a:lnTo>
                <a:lnTo>
                  <a:pt x="4629" y="17897"/>
                </a:lnTo>
                <a:lnTo>
                  <a:pt x="4948" y="17930"/>
                </a:lnTo>
                <a:lnTo>
                  <a:pt x="5281" y="17959"/>
                </a:lnTo>
                <a:lnTo>
                  <a:pt x="5544" y="18000"/>
                </a:lnTo>
                <a:lnTo>
                  <a:pt x="4232" y="18000"/>
                </a:lnTo>
                <a:lnTo>
                  <a:pt x="3952" y="17976"/>
                </a:lnTo>
                <a:lnTo>
                  <a:pt x="3611" y="17951"/>
                </a:lnTo>
                <a:lnTo>
                  <a:pt x="3283" y="17903"/>
                </a:lnTo>
                <a:lnTo>
                  <a:pt x="2951" y="17842"/>
                </a:lnTo>
                <a:lnTo>
                  <a:pt x="2560" y="17765"/>
                </a:lnTo>
                <a:lnTo>
                  <a:pt x="2158" y="17679"/>
                </a:lnTo>
                <a:lnTo>
                  <a:pt x="1758" y="17561"/>
                </a:lnTo>
                <a:lnTo>
                  <a:pt x="1355" y="17429"/>
                </a:lnTo>
                <a:lnTo>
                  <a:pt x="962" y="17287"/>
                </a:lnTo>
                <a:lnTo>
                  <a:pt x="579" y="17128"/>
                </a:lnTo>
                <a:lnTo>
                  <a:pt x="201" y="16952"/>
                </a:lnTo>
                <a:lnTo>
                  <a:pt x="0" y="16839"/>
                </a:lnTo>
                <a:lnTo>
                  <a:pt x="0" y="16767"/>
                </a:lnTo>
                <a:close/>
                <a:moveTo>
                  <a:pt x="5555" y="16404"/>
                </a:moveTo>
                <a:lnTo>
                  <a:pt x="5647" y="16422"/>
                </a:lnTo>
                <a:lnTo>
                  <a:pt x="5732" y="16463"/>
                </a:lnTo>
                <a:lnTo>
                  <a:pt x="5782" y="16496"/>
                </a:lnTo>
                <a:lnTo>
                  <a:pt x="5802" y="16540"/>
                </a:lnTo>
                <a:lnTo>
                  <a:pt x="5817" y="16582"/>
                </a:lnTo>
                <a:lnTo>
                  <a:pt x="5833" y="16618"/>
                </a:lnTo>
                <a:lnTo>
                  <a:pt x="5842" y="16659"/>
                </a:lnTo>
                <a:lnTo>
                  <a:pt x="5859" y="16690"/>
                </a:lnTo>
                <a:lnTo>
                  <a:pt x="5877" y="16694"/>
                </a:lnTo>
                <a:lnTo>
                  <a:pt x="5917" y="16692"/>
                </a:lnTo>
                <a:lnTo>
                  <a:pt x="5948" y="16694"/>
                </a:lnTo>
                <a:lnTo>
                  <a:pt x="5973" y="16674"/>
                </a:lnTo>
                <a:lnTo>
                  <a:pt x="5991" y="16654"/>
                </a:lnTo>
                <a:lnTo>
                  <a:pt x="6005" y="16625"/>
                </a:lnTo>
                <a:lnTo>
                  <a:pt x="6001" y="16592"/>
                </a:lnTo>
                <a:lnTo>
                  <a:pt x="6000" y="16572"/>
                </a:lnTo>
                <a:lnTo>
                  <a:pt x="5983" y="16561"/>
                </a:lnTo>
                <a:lnTo>
                  <a:pt x="5968" y="16545"/>
                </a:lnTo>
                <a:lnTo>
                  <a:pt x="5956" y="16542"/>
                </a:lnTo>
                <a:lnTo>
                  <a:pt x="5938" y="16537"/>
                </a:lnTo>
                <a:lnTo>
                  <a:pt x="5915" y="16550"/>
                </a:lnTo>
                <a:lnTo>
                  <a:pt x="5914" y="16556"/>
                </a:lnTo>
                <a:lnTo>
                  <a:pt x="5911" y="16568"/>
                </a:lnTo>
                <a:lnTo>
                  <a:pt x="5923" y="16571"/>
                </a:lnTo>
                <a:lnTo>
                  <a:pt x="5929" y="16573"/>
                </a:lnTo>
                <a:lnTo>
                  <a:pt x="5945" y="16584"/>
                </a:lnTo>
                <a:lnTo>
                  <a:pt x="5950" y="16591"/>
                </a:lnTo>
                <a:lnTo>
                  <a:pt x="5945" y="16609"/>
                </a:lnTo>
                <a:lnTo>
                  <a:pt x="5943" y="16615"/>
                </a:lnTo>
                <a:lnTo>
                  <a:pt x="5932" y="16632"/>
                </a:lnTo>
                <a:lnTo>
                  <a:pt x="5920" y="16629"/>
                </a:lnTo>
                <a:lnTo>
                  <a:pt x="5907" y="16631"/>
                </a:lnTo>
                <a:lnTo>
                  <a:pt x="5890" y="16621"/>
                </a:lnTo>
                <a:lnTo>
                  <a:pt x="5880" y="16612"/>
                </a:lnTo>
                <a:lnTo>
                  <a:pt x="5873" y="16590"/>
                </a:lnTo>
                <a:lnTo>
                  <a:pt x="5871" y="16571"/>
                </a:lnTo>
                <a:lnTo>
                  <a:pt x="5884" y="16548"/>
                </a:lnTo>
                <a:lnTo>
                  <a:pt x="5902" y="16527"/>
                </a:lnTo>
                <a:lnTo>
                  <a:pt x="5916" y="16524"/>
                </a:lnTo>
                <a:lnTo>
                  <a:pt x="5941" y="16525"/>
                </a:lnTo>
                <a:lnTo>
                  <a:pt x="5965" y="16531"/>
                </a:lnTo>
                <a:lnTo>
                  <a:pt x="5988" y="16543"/>
                </a:lnTo>
                <a:lnTo>
                  <a:pt x="6004" y="16554"/>
                </a:lnTo>
                <a:lnTo>
                  <a:pt x="6012" y="16575"/>
                </a:lnTo>
                <a:lnTo>
                  <a:pt x="6011" y="16601"/>
                </a:lnTo>
                <a:lnTo>
                  <a:pt x="6017" y="16628"/>
                </a:lnTo>
                <a:lnTo>
                  <a:pt x="5997" y="16655"/>
                </a:lnTo>
                <a:lnTo>
                  <a:pt x="5979" y="16676"/>
                </a:lnTo>
                <a:lnTo>
                  <a:pt x="5954" y="16695"/>
                </a:lnTo>
                <a:lnTo>
                  <a:pt x="5929" y="16695"/>
                </a:lnTo>
                <a:lnTo>
                  <a:pt x="5900" y="16707"/>
                </a:lnTo>
                <a:lnTo>
                  <a:pt x="5876" y="16700"/>
                </a:lnTo>
                <a:lnTo>
                  <a:pt x="5847" y="16687"/>
                </a:lnTo>
                <a:lnTo>
                  <a:pt x="5841" y="16685"/>
                </a:lnTo>
                <a:lnTo>
                  <a:pt x="5816" y="16659"/>
                </a:lnTo>
                <a:lnTo>
                  <a:pt x="5816" y="16659"/>
                </a:lnTo>
                <a:lnTo>
                  <a:pt x="5805" y="16650"/>
                </a:lnTo>
                <a:lnTo>
                  <a:pt x="5812" y="16651"/>
                </a:lnTo>
                <a:lnTo>
                  <a:pt x="5807" y="16644"/>
                </a:lnTo>
                <a:lnTo>
                  <a:pt x="5805" y="16650"/>
                </a:lnTo>
                <a:lnTo>
                  <a:pt x="5805" y="16640"/>
                </a:lnTo>
                <a:lnTo>
                  <a:pt x="5798" y="16629"/>
                </a:lnTo>
                <a:lnTo>
                  <a:pt x="5788" y="16594"/>
                </a:lnTo>
                <a:lnTo>
                  <a:pt x="5776" y="16565"/>
                </a:lnTo>
                <a:lnTo>
                  <a:pt x="5760" y="16554"/>
                </a:lnTo>
                <a:lnTo>
                  <a:pt x="5769" y="16569"/>
                </a:lnTo>
                <a:lnTo>
                  <a:pt x="5764" y="16587"/>
                </a:lnTo>
                <a:lnTo>
                  <a:pt x="5767" y="16601"/>
                </a:lnTo>
                <a:lnTo>
                  <a:pt x="5762" y="16619"/>
                </a:lnTo>
                <a:lnTo>
                  <a:pt x="5768" y="16646"/>
                </a:lnTo>
                <a:lnTo>
                  <a:pt x="5708" y="16605"/>
                </a:lnTo>
                <a:lnTo>
                  <a:pt x="5686" y="16567"/>
                </a:lnTo>
                <a:lnTo>
                  <a:pt x="5676" y="16532"/>
                </a:lnTo>
                <a:lnTo>
                  <a:pt x="5676" y="16506"/>
                </a:lnTo>
                <a:lnTo>
                  <a:pt x="5670" y="16479"/>
                </a:lnTo>
                <a:lnTo>
                  <a:pt x="5669" y="16485"/>
                </a:lnTo>
                <a:lnTo>
                  <a:pt x="5664" y="16503"/>
                </a:lnTo>
                <a:lnTo>
                  <a:pt x="5667" y="16517"/>
                </a:lnTo>
                <a:lnTo>
                  <a:pt x="5666" y="16543"/>
                </a:lnTo>
                <a:lnTo>
                  <a:pt x="5662" y="16561"/>
                </a:lnTo>
                <a:lnTo>
                  <a:pt x="5639" y="16548"/>
                </a:lnTo>
                <a:lnTo>
                  <a:pt x="5630" y="16533"/>
                </a:lnTo>
                <a:lnTo>
                  <a:pt x="5620" y="16524"/>
                </a:lnTo>
                <a:lnTo>
                  <a:pt x="5619" y="16504"/>
                </a:lnTo>
                <a:lnTo>
                  <a:pt x="5620" y="16498"/>
                </a:lnTo>
                <a:lnTo>
                  <a:pt x="5616" y="16491"/>
                </a:lnTo>
                <a:lnTo>
                  <a:pt x="5607" y="16475"/>
                </a:lnTo>
                <a:lnTo>
                  <a:pt x="5601" y="16474"/>
                </a:lnTo>
                <a:lnTo>
                  <a:pt x="5544" y="16446"/>
                </a:lnTo>
                <a:lnTo>
                  <a:pt x="5475" y="16441"/>
                </a:lnTo>
                <a:lnTo>
                  <a:pt x="5417" y="16464"/>
                </a:lnTo>
                <a:lnTo>
                  <a:pt x="5371" y="16491"/>
                </a:lnTo>
                <a:lnTo>
                  <a:pt x="5345" y="16516"/>
                </a:lnTo>
                <a:lnTo>
                  <a:pt x="5393" y="16458"/>
                </a:lnTo>
                <a:lnTo>
                  <a:pt x="5475" y="16415"/>
                </a:lnTo>
                <a:lnTo>
                  <a:pt x="5555" y="16404"/>
                </a:lnTo>
                <a:close/>
                <a:moveTo>
                  <a:pt x="5628" y="16372"/>
                </a:moveTo>
                <a:lnTo>
                  <a:pt x="5700" y="16391"/>
                </a:lnTo>
                <a:lnTo>
                  <a:pt x="5727" y="16411"/>
                </a:lnTo>
                <a:lnTo>
                  <a:pt x="5628" y="16372"/>
                </a:lnTo>
                <a:close/>
                <a:moveTo>
                  <a:pt x="3812" y="16332"/>
                </a:moveTo>
                <a:lnTo>
                  <a:pt x="3843" y="16333"/>
                </a:lnTo>
                <a:lnTo>
                  <a:pt x="3863" y="16358"/>
                </a:lnTo>
                <a:lnTo>
                  <a:pt x="3879" y="16369"/>
                </a:lnTo>
                <a:lnTo>
                  <a:pt x="3885" y="16396"/>
                </a:lnTo>
                <a:lnTo>
                  <a:pt x="3892" y="16417"/>
                </a:lnTo>
                <a:lnTo>
                  <a:pt x="3886" y="16441"/>
                </a:lnTo>
                <a:lnTo>
                  <a:pt x="3869" y="16456"/>
                </a:lnTo>
                <a:lnTo>
                  <a:pt x="3852" y="16471"/>
                </a:lnTo>
                <a:lnTo>
                  <a:pt x="3833" y="16472"/>
                </a:lnTo>
                <a:lnTo>
                  <a:pt x="3805" y="16478"/>
                </a:lnTo>
                <a:lnTo>
                  <a:pt x="3790" y="16461"/>
                </a:lnTo>
                <a:lnTo>
                  <a:pt x="3780" y="16452"/>
                </a:lnTo>
                <a:lnTo>
                  <a:pt x="3767" y="16429"/>
                </a:lnTo>
                <a:lnTo>
                  <a:pt x="3771" y="16411"/>
                </a:lnTo>
                <a:lnTo>
                  <a:pt x="3788" y="16396"/>
                </a:lnTo>
                <a:lnTo>
                  <a:pt x="3796" y="16392"/>
                </a:lnTo>
                <a:lnTo>
                  <a:pt x="3805" y="16381"/>
                </a:lnTo>
                <a:lnTo>
                  <a:pt x="3823" y="16386"/>
                </a:lnTo>
                <a:lnTo>
                  <a:pt x="3829" y="16388"/>
                </a:lnTo>
                <a:lnTo>
                  <a:pt x="3844" y="16404"/>
                </a:lnTo>
                <a:lnTo>
                  <a:pt x="3842" y="16410"/>
                </a:lnTo>
                <a:lnTo>
                  <a:pt x="3841" y="16416"/>
                </a:lnTo>
                <a:lnTo>
                  <a:pt x="3836" y="16434"/>
                </a:lnTo>
                <a:lnTo>
                  <a:pt x="3822" y="16437"/>
                </a:lnTo>
                <a:lnTo>
                  <a:pt x="3816" y="16436"/>
                </a:lnTo>
                <a:lnTo>
                  <a:pt x="3798" y="16431"/>
                </a:lnTo>
                <a:lnTo>
                  <a:pt x="3800" y="16425"/>
                </a:lnTo>
                <a:lnTo>
                  <a:pt x="3794" y="16423"/>
                </a:lnTo>
                <a:lnTo>
                  <a:pt x="3792" y="16429"/>
                </a:lnTo>
                <a:lnTo>
                  <a:pt x="3794" y="16449"/>
                </a:lnTo>
                <a:lnTo>
                  <a:pt x="3810" y="16460"/>
                </a:lnTo>
                <a:lnTo>
                  <a:pt x="3828" y="16465"/>
                </a:lnTo>
                <a:lnTo>
                  <a:pt x="3836" y="16460"/>
                </a:lnTo>
                <a:lnTo>
                  <a:pt x="3858" y="16447"/>
                </a:lnTo>
                <a:lnTo>
                  <a:pt x="3868" y="16436"/>
                </a:lnTo>
                <a:lnTo>
                  <a:pt x="3874" y="16412"/>
                </a:lnTo>
                <a:lnTo>
                  <a:pt x="3874" y="16387"/>
                </a:lnTo>
                <a:lnTo>
                  <a:pt x="3861" y="16364"/>
                </a:lnTo>
                <a:lnTo>
                  <a:pt x="3839" y="16351"/>
                </a:lnTo>
                <a:lnTo>
                  <a:pt x="3818" y="16333"/>
                </a:lnTo>
                <a:lnTo>
                  <a:pt x="3814" y="16345"/>
                </a:lnTo>
                <a:lnTo>
                  <a:pt x="3808" y="16344"/>
                </a:lnTo>
                <a:lnTo>
                  <a:pt x="3790" y="16339"/>
                </a:lnTo>
                <a:lnTo>
                  <a:pt x="3783" y="16343"/>
                </a:lnTo>
                <a:lnTo>
                  <a:pt x="3763" y="16345"/>
                </a:lnTo>
                <a:lnTo>
                  <a:pt x="3745" y="16365"/>
                </a:lnTo>
                <a:lnTo>
                  <a:pt x="3720" y="16385"/>
                </a:lnTo>
                <a:lnTo>
                  <a:pt x="3733" y="16362"/>
                </a:lnTo>
                <a:lnTo>
                  <a:pt x="3757" y="16343"/>
                </a:lnTo>
                <a:lnTo>
                  <a:pt x="3784" y="16337"/>
                </a:lnTo>
                <a:lnTo>
                  <a:pt x="3812" y="16332"/>
                </a:lnTo>
                <a:close/>
                <a:moveTo>
                  <a:pt x="2200" y="16197"/>
                </a:moveTo>
                <a:lnTo>
                  <a:pt x="2304" y="16244"/>
                </a:lnTo>
                <a:lnTo>
                  <a:pt x="2373" y="16301"/>
                </a:lnTo>
                <a:lnTo>
                  <a:pt x="2421" y="16384"/>
                </a:lnTo>
                <a:lnTo>
                  <a:pt x="2449" y="16475"/>
                </a:lnTo>
                <a:lnTo>
                  <a:pt x="2449" y="16572"/>
                </a:lnTo>
                <a:lnTo>
                  <a:pt x="2404" y="16695"/>
                </a:lnTo>
                <a:lnTo>
                  <a:pt x="2308" y="16792"/>
                </a:lnTo>
                <a:lnTo>
                  <a:pt x="2201" y="16854"/>
                </a:lnTo>
                <a:lnTo>
                  <a:pt x="2070" y="16890"/>
                </a:lnTo>
                <a:lnTo>
                  <a:pt x="1951" y="16878"/>
                </a:lnTo>
                <a:lnTo>
                  <a:pt x="1923" y="16884"/>
                </a:lnTo>
                <a:lnTo>
                  <a:pt x="1857" y="16866"/>
                </a:lnTo>
                <a:lnTo>
                  <a:pt x="1755" y="16839"/>
                </a:lnTo>
                <a:lnTo>
                  <a:pt x="1644" y="16797"/>
                </a:lnTo>
                <a:lnTo>
                  <a:pt x="1503" y="16747"/>
                </a:lnTo>
                <a:lnTo>
                  <a:pt x="1364" y="16685"/>
                </a:lnTo>
                <a:lnTo>
                  <a:pt x="1239" y="16601"/>
                </a:lnTo>
                <a:lnTo>
                  <a:pt x="1263" y="16607"/>
                </a:lnTo>
                <a:lnTo>
                  <a:pt x="1306" y="16638"/>
                </a:lnTo>
                <a:lnTo>
                  <a:pt x="1381" y="16670"/>
                </a:lnTo>
                <a:lnTo>
                  <a:pt x="1479" y="16715"/>
                </a:lnTo>
                <a:lnTo>
                  <a:pt x="1588" y="16763"/>
                </a:lnTo>
                <a:lnTo>
                  <a:pt x="1713" y="16803"/>
                </a:lnTo>
                <a:lnTo>
                  <a:pt x="1839" y="16836"/>
                </a:lnTo>
                <a:lnTo>
                  <a:pt x="1971" y="16851"/>
                </a:lnTo>
                <a:lnTo>
                  <a:pt x="2079" y="16854"/>
                </a:lnTo>
                <a:lnTo>
                  <a:pt x="2196" y="16827"/>
                </a:lnTo>
                <a:lnTo>
                  <a:pt x="2296" y="16763"/>
                </a:lnTo>
                <a:lnTo>
                  <a:pt x="2383" y="16676"/>
                </a:lnTo>
                <a:lnTo>
                  <a:pt x="2425" y="16565"/>
                </a:lnTo>
                <a:lnTo>
                  <a:pt x="2428" y="16457"/>
                </a:lnTo>
                <a:lnTo>
                  <a:pt x="2390" y="16357"/>
                </a:lnTo>
                <a:lnTo>
                  <a:pt x="2312" y="16285"/>
                </a:lnTo>
                <a:lnTo>
                  <a:pt x="2209" y="16238"/>
                </a:lnTo>
                <a:lnTo>
                  <a:pt x="2126" y="16236"/>
                </a:lnTo>
                <a:lnTo>
                  <a:pt x="2039" y="16271"/>
                </a:lnTo>
                <a:lnTo>
                  <a:pt x="1986" y="16328"/>
                </a:lnTo>
                <a:lnTo>
                  <a:pt x="1946" y="16407"/>
                </a:lnTo>
                <a:lnTo>
                  <a:pt x="1951" y="16486"/>
                </a:lnTo>
                <a:lnTo>
                  <a:pt x="1980" y="16545"/>
                </a:lnTo>
                <a:lnTo>
                  <a:pt x="2025" y="16595"/>
                </a:lnTo>
                <a:lnTo>
                  <a:pt x="2082" y="16623"/>
                </a:lnTo>
                <a:lnTo>
                  <a:pt x="2160" y="16618"/>
                </a:lnTo>
                <a:lnTo>
                  <a:pt x="2223" y="16576"/>
                </a:lnTo>
                <a:lnTo>
                  <a:pt x="2252" y="16513"/>
                </a:lnTo>
                <a:lnTo>
                  <a:pt x="2220" y="16588"/>
                </a:lnTo>
                <a:lnTo>
                  <a:pt x="2151" y="16628"/>
                </a:lnTo>
                <a:lnTo>
                  <a:pt x="2067" y="16632"/>
                </a:lnTo>
                <a:lnTo>
                  <a:pt x="1984" y="16604"/>
                </a:lnTo>
                <a:lnTo>
                  <a:pt x="1935" y="16546"/>
                </a:lnTo>
                <a:lnTo>
                  <a:pt x="1909" y="16475"/>
                </a:lnTo>
                <a:lnTo>
                  <a:pt x="1910" y="16398"/>
                </a:lnTo>
                <a:lnTo>
                  <a:pt x="1947" y="16304"/>
                </a:lnTo>
                <a:lnTo>
                  <a:pt x="2016" y="16239"/>
                </a:lnTo>
                <a:lnTo>
                  <a:pt x="2108" y="16205"/>
                </a:lnTo>
                <a:lnTo>
                  <a:pt x="2200" y="16197"/>
                </a:lnTo>
                <a:close/>
                <a:moveTo>
                  <a:pt x="2798" y="16174"/>
                </a:moveTo>
                <a:lnTo>
                  <a:pt x="2769" y="16186"/>
                </a:lnTo>
                <a:lnTo>
                  <a:pt x="2734" y="16196"/>
                </a:lnTo>
                <a:lnTo>
                  <a:pt x="2710" y="16216"/>
                </a:lnTo>
                <a:lnTo>
                  <a:pt x="2703" y="16226"/>
                </a:lnTo>
                <a:lnTo>
                  <a:pt x="2835" y="16255"/>
                </a:lnTo>
                <a:lnTo>
                  <a:pt x="2968" y="16255"/>
                </a:lnTo>
                <a:lnTo>
                  <a:pt x="2966" y="16244"/>
                </a:lnTo>
                <a:lnTo>
                  <a:pt x="2962" y="16237"/>
                </a:lnTo>
                <a:lnTo>
                  <a:pt x="2951" y="16228"/>
                </a:lnTo>
                <a:lnTo>
                  <a:pt x="2950" y="16208"/>
                </a:lnTo>
                <a:lnTo>
                  <a:pt x="2935" y="16191"/>
                </a:lnTo>
                <a:lnTo>
                  <a:pt x="2926" y="16176"/>
                </a:lnTo>
                <a:lnTo>
                  <a:pt x="2911" y="16185"/>
                </a:lnTo>
                <a:lnTo>
                  <a:pt x="2903" y="16189"/>
                </a:lnTo>
                <a:lnTo>
                  <a:pt x="2896" y="16194"/>
                </a:lnTo>
                <a:lnTo>
                  <a:pt x="2890" y="16192"/>
                </a:lnTo>
                <a:lnTo>
                  <a:pt x="2872" y="16187"/>
                </a:lnTo>
                <a:lnTo>
                  <a:pt x="2866" y="16186"/>
                </a:lnTo>
                <a:lnTo>
                  <a:pt x="2848" y="16181"/>
                </a:lnTo>
                <a:lnTo>
                  <a:pt x="2830" y="16176"/>
                </a:lnTo>
                <a:lnTo>
                  <a:pt x="2798" y="16174"/>
                </a:lnTo>
                <a:close/>
                <a:moveTo>
                  <a:pt x="1155" y="16013"/>
                </a:moveTo>
                <a:lnTo>
                  <a:pt x="1213" y="16015"/>
                </a:lnTo>
                <a:lnTo>
                  <a:pt x="1282" y="16046"/>
                </a:lnTo>
                <a:lnTo>
                  <a:pt x="1211" y="16021"/>
                </a:lnTo>
                <a:lnTo>
                  <a:pt x="1155" y="16013"/>
                </a:lnTo>
                <a:close/>
                <a:moveTo>
                  <a:pt x="5520" y="15951"/>
                </a:moveTo>
                <a:lnTo>
                  <a:pt x="5696" y="15965"/>
                </a:lnTo>
                <a:lnTo>
                  <a:pt x="5862" y="15996"/>
                </a:lnTo>
                <a:lnTo>
                  <a:pt x="6009" y="16073"/>
                </a:lnTo>
                <a:lnTo>
                  <a:pt x="6137" y="16171"/>
                </a:lnTo>
                <a:lnTo>
                  <a:pt x="6220" y="16296"/>
                </a:lnTo>
                <a:lnTo>
                  <a:pt x="6280" y="16434"/>
                </a:lnTo>
                <a:lnTo>
                  <a:pt x="6303" y="16594"/>
                </a:lnTo>
                <a:lnTo>
                  <a:pt x="6289" y="16719"/>
                </a:lnTo>
                <a:lnTo>
                  <a:pt x="6245" y="16836"/>
                </a:lnTo>
                <a:lnTo>
                  <a:pt x="6176" y="16953"/>
                </a:lnTo>
                <a:lnTo>
                  <a:pt x="6092" y="17053"/>
                </a:lnTo>
                <a:lnTo>
                  <a:pt x="5984" y="17121"/>
                </a:lnTo>
                <a:lnTo>
                  <a:pt x="5872" y="17182"/>
                </a:lnTo>
                <a:lnTo>
                  <a:pt x="5741" y="17212"/>
                </a:lnTo>
                <a:lnTo>
                  <a:pt x="5619" y="17212"/>
                </a:lnTo>
                <a:lnTo>
                  <a:pt x="5493" y="17179"/>
                </a:lnTo>
                <a:lnTo>
                  <a:pt x="5380" y="17117"/>
                </a:lnTo>
                <a:lnTo>
                  <a:pt x="5297" y="17044"/>
                </a:lnTo>
                <a:lnTo>
                  <a:pt x="5233" y="16943"/>
                </a:lnTo>
                <a:lnTo>
                  <a:pt x="5204" y="16833"/>
                </a:lnTo>
                <a:lnTo>
                  <a:pt x="5203" y="16717"/>
                </a:lnTo>
                <a:lnTo>
                  <a:pt x="5231" y="16608"/>
                </a:lnTo>
                <a:lnTo>
                  <a:pt x="5291" y="16502"/>
                </a:lnTo>
                <a:lnTo>
                  <a:pt x="5369" y="16426"/>
                </a:lnTo>
                <a:lnTo>
                  <a:pt x="5472" y="16376"/>
                </a:lnTo>
                <a:lnTo>
                  <a:pt x="5592" y="16362"/>
                </a:lnTo>
                <a:lnTo>
                  <a:pt x="5628" y="16372"/>
                </a:lnTo>
                <a:lnTo>
                  <a:pt x="5516" y="16381"/>
                </a:lnTo>
                <a:lnTo>
                  <a:pt x="5418" y="16413"/>
                </a:lnTo>
                <a:lnTo>
                  <a:pt x="5331" y="16474"/>
                </a:lnTo>
                <a:lnTo>
                  <a:pt x="5268" y="16566"/>
                </a:lnTo>
                <a:lnTo>
                  <a:pt x="5223" y="16664"/>
                </a:lnTo>
                <a:lnTo>
                  <a:pt x="5214" y="16771"/>
                </a:lnTo>
                <a:lnTo>
                  <a:pt x="5225" y="16877"/>
                </a:lnTo>
                <a:lnTo>
                  <a:pt x="5277" y="16974"/>
                </a:lnTo>
                <a:lnTo>
                  <a:pt x="5339" y="17055"/>
                </a:lnTo>
                <a:lnTo>
                  <a:pt x="5433" y="17137"/>
                </a:lnTo>
                <a:lnTo>
                  <a:pt x="5550" y="17181"/>
                </a:lnTo>
                <a:lnTo>
                  <a:pt x="5681" y="17196"/>
                </a:lnTo>
                <a:lnTo>
                  <a:pt x="5801" y="17182"/>
                </a:lnTo>
                <a:lnTo>
                  <a:pt x="5920" y="17143"/>
                </a:lnTo>
                <a:lnTo>
                  <a:pt x="6053" y="17056"/>
                </a:lnTo>
                <a:lnTo>
                  <a:pt x="6161" y="16936"/>
                </a:lnTo>
                <a:lnTo>
                  <a:pt x="6229" y="16800"/>
                </a:lnTo>
                <a:lnTo>
                  <a:pt x="6264" y="16642"/>
                </a:lnTo>
                <a:lnTo>
                  <a:pt x="6247" y="16489"/>
                </a:lnTo>
                <a:lnTo>
                  <a:pt x="6202" y="16342"/>
                </a:lnTo>
                <a:lnTo>
                  <a:pt x="6117" y="16198"/>
                </a:lnTo>
                <a:lnTo>
                  <a:pt x="6004" y="16091"/>
                </a:lnTo>
                <a:lnTo>
                  <a:pt x="5897" y="16031"/>
                </a:lnTo>
                <a:lnTo>
                  <a:pt x="5773" y="15992"/>
                </a:lnTo>
                <a:lnTo>
                  <a:pt x="5630" y="15973"/>
                </a:lnTo>
                <a:lnTo>
                  <a:pt x="5494" y="15976"/>
                </a:lnTo>
                <a:lnTo>
                  <a:pt x="5367" y="15994"/>
                </a:lnTo>
                <a:lnTo>
                  <a:pt x="5208" y="16036"/>
                </a:lnTo>
                <a:lnTo>
                  <a:pt x="5061" y="16107"/>
                </a:lnTo>
                <a:lnTo>
                  <a:pt x="4912" y="16183"/>
                </a:lnTo>
                <a:lnTo>
                  <a:pt x="4758" y="16278"/>
                </a:lnTo>
                <a:lnTo>
                  <a:pt x="4606" y="16392"/>
                </a:lnTo>
                <a:lnTo>
                  <a:pt x="4449" y="16499"/>
                </a:lnTo>
                <a:lnTo>
                  <a:pt x="4283" y="16616"/>
                </a:lnTo>
                <a:lnTo>
                  <a:pt x="4113" y="16726"/>
                </a:lnTo>
                <a:lnTo>
                  <a:pt x="3926" y="16825"/>
                </a:lnTo>
                <a:lnTo>
                  <a:pt x="3720" y="16925"/>
                </a:lnTo>
                <a:lnTo>
                  <a:pt x="3500" y="17002"/>
                </a:lnTo>
                <a:lnTo>
                  <a:pt x="3258" y="17067"/>
                </a:lnTo>
                <a:lnTo>
                  <a:pt x="2984" y="17105"/>
                </a:lnTo>
                <a:lnTo>
                  <a:pt x="2693" y="17112"/>
                </a:lnTo>
                <a:lnTo>
                  <a:pt x="2772" y="17081"/>
                </a:lnTo>
                <a:lnTo>
                  <a:pt x="3050" y="17051"/>
                </a:lnTo>
                <a:lnTo>
                  <a:pt x="3310" y="16991"/>
                </a:lnTo>
                <a:lnTo>
                  <a:pt x="3544" y="16911"/>
                </a:lnTo>
                <a:lnTo>
                  <a:pt x="3748" y="16817"/>
                </a:lnTo>
                <a:lnTo>
                  <a:pt x="3955" y="16717"/>
                </a:lnTo>
                <a:lnTo>
                  <a:pt x="4134" y="16596"/>
                </a:lnTo>
                <a:lnTo>
                  <a:pt x="4312" y="16482"/>
                </a:lnTo>
                <a:lnTo>
                  <a:pt x="4484" y="16367"/>
                </a:lnTo>
                <a:lnTo>
                  <a:pt x="4647" y="16262"/>
                </a:lnTo>
                <a:lnTo>
                  <a:pt x="4816" y="16158"/>
                </a:lnTo>
                <a:lnTo>
                  <a:pt x="4993" y="16070"/>
                </a:lnTo>
                <a:lnTo>
                  <a:pt x="5170" y="16007"/>
                </a:lnTo>
                <a:lnTo>
                  <a:pt x="5353" y="15971"/>
                </a:lnTo>
                <a:lnTo>
                  <a:pt x="5520" y="15951"/>
                </a:lnTo>
                <a:close/>
                <a:moveTo>
                  <a:pt x="4052" y="15116"/>
                </a:moveTo>
                <a:lnTo>
                  <a:pt x="4019" y="15125"/>
                </a:lnTo>
                <a:lnTo>
                  <a:pt x="3763" y="15219"/>
                </a:lnTo>
                <a:lnTo>
                  <a:pt x="3543" y="15296"/>
                </a:lnTo>
                <a:lnTo>
                  <a:pt x="3441" y="15326"/>
                </a:lnTo>
                <a:lnTo>
                  <a:pt x="3445" y="15354"/>
                </a:lnTo>
                <a:lnTo>
                  <a:pt x="3437" y="15455"/>
                </a:lnTo>
                <a:lnTo>
                  <a:pt x="3408" y="15518"/>
                </a:lnTo>
                <a:lnTo>
                  <a:pt x="3385" y="15583"/>
                </a:lnTo>
                <a:lnTo>
                  <a:pt x="3371" y="15611"/>
                </a:lnTo>
                <a:lnTo>
                  <a:pt x="3345" y="15636"/>
                </a:lnTo>
                <a:lnTo>
                  <a:pt x="3311" y="15666"/>
                </a:lnTo>
                <a:lnTo>
                  <a:pt x="3281" y="15684"/>
                </a:lnTo>
                <a:lnTo>
                  <a:pt x="3250" y="15702"/>
                </a:lnTo>
                <a:lnTo>
                  <a:pt x="3219" y="15700"/>
                </a:lnTo>
                <a:lnTo>
                  <a:pt x="3195" y="15693"/>
                </a:lnTo>
                <a:lnTo>
                  <a:pt x="3171" y="15687"/>
                </a:lnTo>
                <a:lnTo>
                  <a:pt x="3160" y="15678"/>
                </a:lnTo>
                <a:lnTo>
                  <a:pt x="3142" y="15647"/>
                </a:lnTo>
                <a:lnTo>
                  <a:pt x="3131" y="15619"/>
                </a:lnTo>
                <a:lnTo>
                  <a:pt x="3131" y="15593"/>
                </a:lnTo>
                <a:lnTo>
                  <a:pt x="3144" y="15545"/>
                </a:lnTo>
                <a:lnTo>
                  <a:pt x="3161" y="15504"/>
                </a:lnTo>
                <a:lnTo>
                  <a:pt x="3185" y="15485"/>
                </a:lnTo>
                <a:lnTo>
                  <a:pt x="3205" y="15432"/>
                </a:lnTo>
                <a:lnTo>
                  <a:pt x="3221" y="15387"/>
                </a:lnTo>
                <a:lnTo>
                  <a:pt x="3127" y="15412"/>
                </a:lnTo>
                <a:lnTo>
                  <a:pt x="2945" y="15467"/>
                </a:lnTo>
                <a:lnTo>
                  <a:pt x="2782" y="15501"/>
                </a:lnTo>
                <a:lnTo>
                  <a:pt x="2646" y="15530"/>
                </a:lnTo>
                <a:lnTo>
                  <a:pt x="2543" y="15554"/>
                </a:lnTo>
                <a:lnTo>
                  <a:pt x="2483" y="15564"/>
                </a:lnTo>
                <a:lnTo>
                  <a:pt x="2454" y="15576"/>
                </a:lnTo>
                <a:lnTo>
                  <a:pt x="2434" y="15577"/>
                </a:lnTo>
                <a:lnTo>
                  <a:pt x="2362" y="15584"/>
                </a:lnTo>
                <a:lnTo>
                  <a:pt x="2265" y="15610"/>
                </a:lnTo>
                <a:lnTo>
                  <a:pt x="2126" y="15625"/>
                </a:lnTo>
                <a:lnTo>
                  <a:pt x="2065" y="15632"/>
                </a:lnTo>
                <a:lnTo>
                  <a:pt x="2078" y="15683"/>
                </a:lnTo>
                <a:lnTo>
                  <a:pt x="2147" y="15836"/>
                </a:lnTo>
                <a:lnTo>
                  <a:pt x="2247" y="15972"/>
                </a:lnTo>
                <a:lnTo>
                  <a:pt x="2366" y="16080"/>
                </a:lnTo>
                <a:lnTo>
                  <a:pt x="2518" y="16165"/>
                </a:lnTo>
                <a:lnTo>
                  <a:pt x="2677" y="16220"/>
                </a:lnTo>
                <a:lnTo>
                  <a:pt x="2679" y="16220"/>
                </a:lnTo>
                <a:lnTo>
                  <a:pt x="2689" y="16197"/>
                </a:lnTo>
                <a:lnTo>
                  <a:pt x="2717" y="16166"/>
                </a:lnTo>
                <a:lnTo>
                  <a:pt x="2747" y="16148"/>
                </a:lnTo>
                <a:lnTo>
                  <a:pt x="2776" y="16136"/>
                </a:lnTo>
                <a:lnTo>
                  <a:pt x="2800" y="16117"/>
                </a:lnTo>
                <a:lnTo>
                  <a:pt x="2833" y="16113"/>
                </a:lnTo>
                <a:lnTo>
                  <a:pt x="2867" y="16109"/>
                </a:lnTo>
                <a:lnTo>
                  <a:pt x="2910" y="16114"/>
                </a:lnTo>
                <a:lnTo>
                  <a:pt x="2945" y="16129"/>
                </a:lnTo>
                <a:lnTo>
                  <a:pt x="2972" y="16149"/>
                </a:lnTo>
                <a:lnTo>
                  <a:pt x="2993" y="16168"/>
                </a:lnTo>
                <a:lnTo>
                  <a:pt x="3008" y="16185"/>
                </a:lnTo>
                <a:lnTo>
                  <a:pt x="3010" y="16198"/>
                </a:lnTo>
                <a:lnTo>
                  <a:pt x="3019" y="16213"/>
                </a:lnTo>
                <a:lnTo>
                  <a:pt x="3022" y="16227"/>
                </a:lnTo>
                <a:lnTo>
                  <a:pt x="3017" y="16245"/>
                </a:lnTo>
                <a:lnTo>
                  <a:pt x="3008" y="16255"/>
                </a:lnTo>
                <a:lnTo>
                  <a:pt x="3008" y="16255"/>
                </a:lnTo>
                <a:lnTo>
                  <a:pt x="3008" y="16255"/>
                </a:lnTo>
                <a:lnTo>
                  <a:pt x="3123" y="16239"/>
                </a:lnTo>
                <a:lnTo>
                  <a:pt x="3097" y="16189"/>
                </a:lnTo>
                <a:lnTo>
                  <a:pt x="3007" y="16114"/>
                </a:lnTo>
                <a:lnTo>
                  <a:pt x="2930" y="16087"/>
                </a:lnTo>
                <a:lnTo>
                  <a:pt x="2849" y="16078"/>
                </a:lnTo>
                <a:lnTo>
                  <a:pt x="2785" y="16100"/>
                </a:lnTo>
                <a:lnTo>
                  <a:pt x="2731" y="16137"/>
                </a:lnTo>
                <a:lnTo>
                  <a:pt x="2693" y="16160"/>
                </a:lnTo>
                <a:lnTo>
                  <a:pt x="2719" y="16134"/>
                </a:lnTo>
                <a:lnTo>
                  <a:pt x="2758" y="16106"/>
                </a:lnTo>
                <a:lnTo>
                  <a:pt x="2816" y="16083"/>
                </a:lnTo>
                <a:lnTo>
                  <a:pt x="2876" y="16073"/>
                </a:lnTo>
                <a:lnTo>
                  <a:pt x="2950" y="16086"/>
                </a:lnTo>
                <a:lnTo>
                  <a:pt x="3025" y="16118"/>
                </a:lnTo>
                <a:lnTo>
                  <a:pt x="3110" y="16186"/>
                </a:lnTo>
                <a:lnTo>
                  <a:pt x="3140" y="16237"/>
                </a:lnTo>
                <a:lnTo>
                  <a:pt x="3169" y="16233"/>
                </a:lnTo>
                <a:lnTo>
                  <a:pt x="3358" y="16174"/>
                </a:lnTo>
                <a:lnTo>
                  <a:pt x="3529" y="16084"/>
                </a:lnTo>
                <a:lnTo>
                  <a:pt x="3689" y="15965"/>
                </a:lnTo>
                <a:lnTo>
                  <a:pt x="3816" y="15825"/>
                </a:lnTo>
                <a:lnTo>
                  <a:pt x="3931" y="15656"/>
                </a:lnTo>
                <a:lnTo>
                  <a:pt x="4005" y="15475"/>
                </a:lnTo>
                <a:lnTo>
                  <a:pt x="4042" y="15286"/>
                </a:lnTo>
                <a:lnTo>
                  <a:pt x="4052" y="15116"/>
                </a:lnTo>
                <a:close/>
                <a:moveTo>
                  <a:pt x="2527" y="14733"/>
                </a:moveTo>
                <a:lnTo>
                  <a:pt x="2412" y="14754"/>
                </a:lnTo>
                <a:lnTo>
                  <a:pt x="2412" y="14755"/>
                </a:lnTo>
                <a:lnTo>
                  <a:pt x="2336" y="14799"/>
                </a:lnTo>
                <a:lnTo>
                  <a:pt x="2226" y="14899"/>
                </a:lnTo>
                <a:lnTo>
                  <a:pt x="2121" y="15032"/>
                </a:lnTo>
                <a:lnTo>
                  <a:pt x="2054" y="15188"/>
                </a:lnTo>
                <a:lnTo>
                  <a:pt x="2029" y="15355"/>
                </a:lnTo>
                <a:lnTo>
                  <a:pt x="2036" y="15524"/>
                </a:lnTo>
                <a:lnTo>
                  <a:pt x="2059" y="15611"/>
                </a:lnTo>
                <a:lnTo>
                  <a:pt x="2124" y="15605"/>
                </a:lnTo>
                <a:lnTo>
                  <a:pt x="2253" y="15581"/>
                </a:lnTo>
                <a:lnTo>
                  <a:pt x="2360" y="15564"/>
                </a:lnTo>
                <a:lnTo>
                  <a:pt x="2422" y="15548"/>
                </a:lnTo>
                <a:lnTo>
                  <a:pt x="2448" y="15549"/>
                </a:lnTo>
                <a:lnTo>
                  <a:pt x="2475" y="15543"/>
                </a:lnTo>
                <a:lnTo>
                  <a:pt x="2537" y="15527"/>
                </a:lnTo>
                <a:lnTo>
                  <a:pt x="2637" y="15515"/>
                </a:lnTo>
                <a:lnTo>
                  <a:pt x="2769" y="15479"/>
                </a:lnTo>
                <a:lnTo>
                  <a:pt x="2940" y="15440"/>
                </a:lnTo>
                <a:lnTo>
                  <a:pt x="3118" y="15397"/>
                </a:lnTo>
                <a:lnTo>
                  <a:pt x="3228" y="15366"/>
                </a:lnTo>
                <a:lnTo>
                  <a:pt x="3234" y="15350"/>
                </a:lnTo>
                <a:lnTo>
                  <a:pt x="3245" y="15308"/>
                </a:lnTo>
                <a:lnTo>
                  <a:pt x="3248" y="15270"/>
                </a:lnTo>
                <a:lnTo>
                  <a:pt x="3228" y="15271"/>
                </a:lnTo>
                <a:lnTo>
                  <a:pt x="3203" y="15271"/>
                </a:lnTo>
                <a:lnTo>
                  <a:pt x="3179" y="15265"/>
                </a:lnTo>
                <a:lnTo>
                  <a:pt x="3150" y="15251"/>
                </a:lnTo>
                <a:lnTo>
                  <a:pt x="3131" y="15226"/>
                </a:lnTo>
                <a:lnTo>
                  <a:pt x="3122" y="15211"/>
                </a:lnTo>
                <a:lnTo>
                  <a:pt x="3104" y="15181"/>
                </a:lnTo>
                <a:lnTo>
                  <a:pt x="3099" y="15154"/>
                </a:lnTo>
                <a:lnTo>
                  <a:pt x="3093" y="15126"/>
                </a:lnTo>
                <a:lnTo>
                  <a:pt x="3077" y="15064"/>
                </a:lnTo>
                <a:lnTo>
                  <a:pt x="3043" y="14997"/>
                </a:lnTo>
                <a:lnTo>
                  <a:pt x="2970" y="14908"/>
                </a:lnTo>
                <a:lnTo>
                  <a:pt x="2881" y="14833"/>
                </a:lnTo>
                <a:lnTo>
                  <a:pt x="2774" y="14772"/>
                </a:lnTo>
                <a:lnTo>
                  <a:pt x="2648" y="14739"/>
                </a:lnTo>
                <a:lnTo>
                  <a:pt x="2527" y="14733"/>
                </a:lnTo>
                <a:close/>
                <a:moveTo>
                  <a:pt x="4276" y="14395"/>
                </a:moveTo>
                <a:lnTo>
                  <a:pt x="4309" y="14417"/>
                </a:lnTo>
                <a:lnTo>
                  <a:pt x="4346" y="14446"/>
                </a:lnTo>
                <a:lnTo>
                  <a:pt x="4410" y="14469"/>
                </a:lnTo>
                <a:lnTo>
                  <a:pt x="4344" y="14452"/>
                </a:lnTo>
                <a:lnTo>
                  <a:pt x="4305" y="14429"/>
                </a:lnTo>
                <a:lnTo>
                  <a:pt x="4276" y="14395"/>
                </a:lnTo>
                <a:close/>
                <a:moveTo>
                  <a:pt x="4257" y="14268"/>
                </a:moveTo>
                <a:lnTo>
                  <a:pt x="4269" y="14297"/>
                </a:lnTo>
                <a:lnTo>
                  <a:pt x="4270" y="14317"/>
                </a:lnTo>
                <a:lnTo>
                  <a:pt x="4288" y="14347"/>
                </a:lnTo>
                <a:lnTo>
                  <a:pt x="4323" y="14363"/>
                </a:lnTo>
                <a:lnTo>
                  <a:pt x="4339" y="14373"/>
                </a:lnTo>
                <a:lnTo>
                  <a:pt x="4375" y="14383"/>
                </a:lnTo>
                <a:lnTo>
                  <a:pt x="4399" y="14389"/>
                </a:lnTo>
                <a:lnTo>
                  <a:pt x="4413" y="14386"/>
                </a:lnTo>
                <a:lnTo>
                  <a:pt x="4427" y="14383"/>
                </a:lnTo>
                <a:lnTo>
                  <a:pt x="4434" y="14379"/>
                </a:lnTo>
                <a:lnTo>
                  <a:pt x="4455" y="14372"/>
                </a:lnTo>
                <a:lnTo>
                  <a:pt x="4461" y="14373"/>
                </a:lnTo>
                <a:lnTo>
                  <a:pt x="4470" y="14389"/>
                </a:lnTo>
                <a:lnTo>
                  <a:pt x="4469" y="14395"/>
                </a:lnTo>
                <a:lnTo>
                  <a:pt x="4492" y="14381"/>
                </a:lnTo>
                <a:lnTo>
                  <a:pt x="4504" y="14359"/>
                </a:lnTo>
                <a:lnTo>
                  <a:pt x="4505" y="14353"/>
                </a:lnTo>
                <a:lnTo>
                  <a:pt x="4507" y="14347"/>
                </a:lnTo>
                <a:lnTo>
                  <a:pt x="4512" y="14329"/>
                </a:lnTo>
                <a:lnTo>
                  <a:pt x="4525" y="14326"/>
                </a:lnTo>
                <a:lnTo>
                  <a:pt x="4531" y="14327"/>
                </a:lnTo>
                <a:lnTo>
                  <a:pt x="4541" y="14317"/>
                </a:lnTo>
                <a:lnTo>
                  <a:pt x="4553" y="14320"/>
                </a:lnTo>
                <a:lnTo>
                  <a:pt x="4561" y="14335"/>
                </a:lnTo>
                <a:lnTo>
                  <a:pt x="4558" y="14347"/>
                </a:lnTo>
                <a:lnTo>
                  <a:pt x="4566" y="14369"/>
                </a:lnTo>
                <a:lnTo>
                  <a:pt x="4552" y="14371"/>
                </a:lnTo>
                <a:lnTo>
                  <a:pt x="4547" y="14389"/>
                </a:lnTo>
                <a:lnTo>
                  <a:pt x="4536" y="14406"/>
                </a:lnTo>
                <a:lnTo>
                  <a:pt x="4515" y="14413"/>
                </a:lnTo>
                <a:lnTo>
                  <a:pt x="4485" y="14431"/>
                </a:lnTo>
                <a:lnTo>
                  <a:pt x="4456" y="14443"/>
                </a:lnTo>
                <a:lnTo>
                  <a:pt x="4423" y="14447"/>
                </a:lnTo>
                <a:lnTo>
                  <a:pt x="4393" y="14439"/>
                </a:lnTo>
                <a:lnTo>
                  <a:pt x="4369" y="14433"/>
                </a:lnTo>
                <a:lnTo>
                  <a:pt x="4340" y="14419"/>
                </a:lnTo>
                <a:lnTo>
                  <a:pt x="4318" y="14406"/>
                </a:lnTo>
                <a:lnTo>
                  <a:pt x="4298" y="14382"/>
                </a:lnTo>
                <a:lnTo>
                  <a:pt x="4279" y="14358"/>
                </a:lnTo>
                <a:lnTo>
                  <a:pt x="4260" y="14333"/>
                </a:lnTo>
                <a:lnTo>
                  <a:pt x="4263" y="14295"/>
                </a:lnTo>
                <a:lnTo>
                  <a:pt x="4254" y="14280"/>
                </a:lnTo>
                <a:lnTo>
                  <a:pt x="4257" y="14268"/>
                </a:lnTo>
                <a:close/>
                <a:moveTo>
                  <a:pt x="2371" y="14021"/>
                </a:moveTo>
                <a:cubicBezTo>
                  <a:pt x="1770" y="14356"/>
                  <a:pt x="848" y="14751"/>
                  <a:pt x="0" y="14975"/>
                </a:cubicBezTo>
                <a:lnTo>
                  <a:pt x="0" y="14844"/>
                </a:lnTo>
                <a:cubicBezTo>
                  <a:pt x="620" y="14665"/>
                  <a:pt x="1245" y="14431"/>
                  <a:pt x="1622" y="14221"/>
                </a:cubicBezTo>
                <a:cubicBezTo>
                  <a:pt x="1872" y="14154"/>
                  <a:pt x="2148" y="14030"/>
                  <a:pt x="2371" y="14021"/>
                </a:cubicBezTo>
                <a:close/>
                <a:moveTo>
                  <a:pt x="4888" y="13508"/>
                </a:moveTo>
                <a:lnTo>
                  <a:pt x="4876" y="13530"/>
                </a:lnTo>
                <a:lnTo>
                  <a:pt x="4853" y="13544"/>
                </a:lnTo>
                <a:lnTo>
                  <a:pt x="4878" y="13524"/>
                </a:lnTo>
                <a:lnTo>
                  <a:pt x="4888" y="13508"/>
                </a:lnTo>
                <a:close/>
                <a:moveTo>
                  <a:pt x="4887" y="13463"/>
                </a:moveTo>
                <a:lnTo>
                  <a:pt x="4895" y="13484"/>
                </a:lnTo>
                <a:lnTo>
                  <a:pt x="4888" y="13508"/>
                </a:lnTo>
                <a:lnTo>
                  <a:pt x="4889" y="13482"/>
                </a:lnTo>
                <a:lnTo>
                  <a:pt x="4887" y="13463"/>
                </a:lnTo>
                <a:close/>
                <a:moveTo>
                  <a:pt x="4875" y="13363"/>
                </a:moveTo>
                <a:lnTo>
                  <a:pt x="4930" y="13397"/>
                </a:lnTo>
                <a:lnTo>
                  <a:pt x="4873" y="13369"/>
                </a:lnTo>
                <a:lnTo>
                  <a:pt x="4815" y="13373"/>
                </a:lnTo>
                <a:lnTo>
                  <a:pt x="4767" y="13405"/>
                </a:lnTo>
                <a:lnTo>
                  <a:pt x="4749" y="13426"/>
                </a:lnTo>
                <a:lnTo>
                  <a:pt x="4741" y="13456"/>
                </a:lnTo>
                <a:lnTo>
                  <a:pt x="4747" y="13484"/>
                </a:lnTo>
                <a:lnTo>
                  <a:pt x="4753" y="13511"/>
                </a:lnTo>
                <a:lnTo>
                  <a:pt x="4773" y="13529"/>
                </a:lnTo>
                <a:lnTo>
                  <a:pt x="4794" y="13547"/>
                </a:lnTo>
                <a:lnTo>
                  <a:pt x="4812" y="13552"/>
                </a:lnTo>
                <a:lnTo>
                  <a:pt x="4840" y="13547"/>
                </a:lnTo>
                <a:lnTo>
                  <a:pt x="4853" y="13544"/>
                </a:lnTo>
                <a:lnTo>
                  <a:pt x="4836" y="13559"/>
                </a:lnTo>
                <a:lnTo>
                  <a:pt x="4811" y="13558"/>
                </a:lnTo>
                <a:lnTo>
                  <a:pt x="4787" y="13552"/>
                </a:lnTo>
                <a:lnTo>
                  <a:pt x="4764" y="13540"/>
                </a:lnTo>
                <a:lnTo>
                  <a:pt x="4745" y="13515"/>
                </a:lnTo>
                <a:lnTo>
                  <a:pt x="4733" y="13486"/>
                </a:lnTo>
                <a:lnTo>
                  <a:pt x="4735" y="13455"/>
                </a:lnTo>
                <a:lnTo>
                  <a:pt x="4743" y="13425"/>
                </a:lnTo>
                <a:lnTo>
                  <a:pt x="4755" y="13402"/>
                </a:lnTo>
                <a:lnTo>
                  <a:pt x="4816" y="13367"/>
                </a:lnTo>
                <a:lnTo>
                  <a:pt x="4875" y="13363"/>
                </a:lnTo>
                <a:close/>
                <a:moveTo>
                  <a:pt x="4909" y="13185"/>
                </a:moveTo>
                <a:lnTo>
                  <a:pt x="4993" y="13207"/>
                </a:lnTo>
                <a:lnTo>
                  <a:pt x="5074" y="13267"/>
                </a:lnTo>
                <a:lnTo>
                  <a:pt x="5147" y="13357"/>
                </a:lnTo>
                <a:lnTo>
                  <a:pt x="5189" y="13465"/>
                </a:lnTo>
                <a:lnTo>
                  <a:pt x="5192" y="13575"/>
                </a:lnTo>
                <a:lnTo>
                  <a:pt x="5164" y="13683"/>
                </a:lnTo>
                <a:lnTo>
                  <a:pt x="5105" y="13784"/>
                </a:lnTo>
                <a:lnTo>
                  <a:pt x="5008" y="13861"/>
                </a:lnTo>
                <a:lnTo>
                  <a:pt x="4903" y="13917"/>
                </a:lnTo>
                <a:lnTo>
                  <a:pt x="4788" y="13938"/>
                </a:lnTo>
                <a:lnTo>
                  <a:pt x="4669" y="13926"/>
                </a:lnTo>
                <a:lnTo>
                  <a:pt x="4573" y="13890"/>
                </a:lnTo>
                <a:lnTo>
                  <a:pt x="4641" y="13983"/>
                </a:lnTo>
                <a:lnTo>
                  <a:pt x="4694" y="14100"/>
                </a:lnTo>
                <a:lnTo>
                  <a:pt x="4705" y="14206"/>
                </a:lnTo>
                <a:lnTo>
                  <a:pt x="4690" y="14311"/>
                </a:lnTo>
                <a:lnTo>
                  <a:pt x="4630" y="14392"/>
                </a:lnTo>
                <a:lnTo>
                  <a:pt x="4549" y="14454"/>
                </a:lnTo>
                <a:lnTo>
                  <a:pt x="4472" y="14479"/>
                </a:lnTo>
                <a:lnTo>
                  <a:pt x="4410" y="14469"/>
                </a:lnTo>
                <a:lnTo>
                  <a:pt x="4474" y="14473"/>
                </a:lnTo>
                <a:lnTo>
                  <a:pt x="4551" y="14448"/>
                </a:lnTo>
                <a:lnTo>
                  <a:pt x="4624" y="14390"/>
                </a:lnTo>
                <a:lnTo>
                  <a:pt x="4672" y="14306"/>
                </a:lnTo>
                <a:lnTo>
                  <a:pt x="4691" y="14209"/>
                </a:lnTo>
                <a:lnTo>
                  <a:pt x="4674" y="14101"/>
                </a:lnTo>
                <a:lnTo>
                  <a:pt x="4618" y="13997"/>
                </a:lnTo>
                <a:lnTo>
                  <a:pt x="4543" y="13893"/>
                </a:lnTo>
                <a:lnTo>
                  <a:pt x="4455" y="13819"/>
                </a:lnTo>
                <a:lnTo>
                  <a:pt x="4453" y="13818"/>
                </a:lnTo>
                <a:lnTo>
                  <a:pt x="4453" y="13818"/>
                </a:lnTo>
                <a:lnTo>
                  <a:pt x="4443" y="13809"/>
                </a:lnTo>
                <a:lnTo>
                  <a:pt x="4314" y="13736"/>
                </a:lnTo>
                <a:lnTo>
                  <a:pt x="4177" y="13694"/>
                </a:lnTo>
                <a:lnTo>
                  <a:pt x="3959" y="13643"/>
                </a:lnTo>
                <a:lnTo>
                  <a:pt x="3740" y="13643"/>
                </a:lnTo>
                <a:lnTo>
                  <a:pt x="3512" y="13680"/>
                </a:lnTo>
                <a:lnTo>
                  <a:pt x="3295" y="13745"/>
                </a:lnTo>
                <a:lnTo>
                  <a:pt x="3060" y="13831"/>
                </a:lnTo>
                <a:lnTo>
                  <a:pt x="2936" y="13893"/>
                </a:lnTo>
                <a:lnTo>
                  <a:pt x="3056" y="13920"/>
                </a:lnTo>
                <a:lnTo>
                  <a:pt x="3265" y="13982"/>
                </a:lnTo>
                <a:lnTo>
                  <a:pt x="3459" y="14078"/>
                </a:lnTo>
                <a:lnTo>
                  <a:pt x="3643" y="14184"/>
                </a:lnTo>
                <a:lnTo>
                  <a:pt x="3800" y="14322"/>
                </a:lnTo>
                <a:lnTo>
                  <a:pt x="3928" y="14471"/>
                </a:lnTo>
                <a:lnTo>
                  <a:pt x="4019" y="14637"/>
                </a:lnTo>
                <a:lnTo>
                  <a:pt x="4080" y="14820"/>
                </a:lnTo>
                <a:lnTo>
                  <a:pt x="4114" y="15009"/>
                </a:lnTo>
                <a:lnTo>
                  <a:pt x="4117" y="15076"/>
                </a:lnTo>
                <a:lnTo>
                  <a:pt x="4269" y="15030"/>
                </a:lnTo>
                <a:lnTo>
                  <a:pt x="4522" y="14975"/>
                </a:lnTo>
                <a:lnTo>
                  <a:pt x="4772" y="14931"/>
                </a:lnTo>
                <a:lnTo>
                  <a:pt x="4950" y="14913"/>
                </a:lnTo>
                <a:lnTo>
                  <a:pt x="5116" y="14918"/>
                </a:lnTo>
                <a:lnTo>
                  <a:pt x="5253" y="14935"/>
                </a:lnTo>
                <a:lnTo>
                  <a:pt x="5373" y="14967"/>
                </a:lnTo>
                <a:lnTo>
                  <a:pt x="5465" y="15010"/>
                </a:lnTo>
                <a:lnTo>
                  <a:pt x="5563" y="15075"/>
                </a:lnTo>
                <a:lnTo>
                  <a:pt x="5638" y="15159"/>
                </a:lnTo>
                <a:lnTo>
                  <a:pt x="5681" y="15241"/>
                </a:lnTo>
                <a:lnTo>
                  <a:pt x="5705" y="15343"/>
                </a:lnTo>
                <a:lnTo>
                  <a:pt x="5707" y="15434"/>
                </a:lnTo>
                <a:lnTo>
                  <a:pt x="5682" y="15530"/>
                </a:lnTo>
                <a:lnTo>
                  <a:pt x="5643" y="15604"/>
                </a:lnTo>
                <a:lnTo>
                  <a:pt x="5586" y="15672"/>
                </a:lnTo>
                <a:lnTo>
                  <a:pt x="5504" y="15715"/>
                </a:lnTo>
                <a:lnTo>
                  <a:pt x="5415" y="15737"/>
                </a:lnTo>
                <a:lnTo>
                  <a:pt x="5365" y="15727"/>
                </a:lnTo>
                <a:lnTo>
                  <a:pt x="5365" y="15730"/>
                </a:lnTo>
                <a:lnTo>
                  <a:pt x="5329" y="15721"/>
                </a:lnTo>
                <a:lnTo>
                  <a:pt x="5281" y="15708"/>
                </a:lnTo>
                <a:lnTo>
                  <a:pt x="5219" y="15653"/>
                </a:lnTo>
                <a:lnTo>
                  <a:pt x="5179" y="15585"/>
                </a:lnTo>
                <a:lnTo>
                  <a:pt x="5169" y="15498"/>
                </a:lnTo>
                <a:lnTo>
                  <a:pt x="5194" y="15428"/>
                </a:lnTo>
                <a:lnTo>
                  <a:pt x="5232" y="15380"/>
                </a:lnTo>
                <a:lnTo>
                  <a:pt x="5293" y="15345"/>
                </a:lnTo>
                <a:lnTo>
                  <a:pt x="5360" y="15336"/>
                </a:lnTo>
                <a:lnTo>
                  <a:pt x="5430" y="15361"/>
                </a:lnTo>
                <a:lnTo>
                  <a:pt x="5473" y="15418"/>
                </a:lnTo>
                <a:lnTo>
                  <a:pt x="5488" y="15486"/>
                </a:lnTo>
                <a:lnTo>
                  <a:pt x="5477" y="15528"/>
                </a:lnTo>
                <a:lnTo>
                  <a:pt x="5457" y="15555"/>
                </a:lnTo>
                <a:lnTo>
                  <a:pt x="5432" y="15574"/>
                </a:lnTo>
                <a:lnTo>
                  <a:pt x="5402" y="15592"/>
                </a:lnTo>
                <a:lnTo>
                  <a:pt x="5364" y="15588"/>
                </a:lnTo>
                <a:lnTo>
                  <a:pt x="5340" y="15582"/>
                </a:lnTo>
                <a:lnTo>
                  <a:pt x="5318" y="15570"/>
                </a:lnTo>
                <a:lnTo>
                  <a:pt x="5298" y="15545"/>
                </a:lnTo>
                <a:lnTo>
                  <a:pt x="5287" y="15516"/>
                </a:lnTo>
                <a:lnTo>
                  <a:pt x="5300" y="15539"/>
                </a:lnTo>
                <a:lnTo>
                  <a:pt x="5315" y="15556"/>
                </a:lnTo>
                <a:lnTo>
                  <a:pt x="5330" y="15573"/>
                </a:lnTo>
                <a:lnTo>
                  <a:pt x="5354" y="15579"/>
                </a:lnTo>
                <a:lnTo>
                  <a:pt x="5393" y="15577"/>
                </a:lnTo>
                <a:lnTo>
                  <a:pt x="5420" y="15571"/>
                </a:lnTo>
                <a:lnTo>
                  <a:pt x="5439" y="15550"/>
                </a:lnTo>
                <a:lnTo>
                  <a:pt x="5458" y="15523"/>
                </a:lnTo>
                <a:lnTo>
                  <a:pt x="5468" y="15487"/>
                </a:lnTo>
                <a:lnTo>
                  <a:pt x="5458" y="15426"/>
                </a:lnTo>
                <a:lnTo>
                  <a:pt x="5420" y="15378"/>
                </a:lnTo>
                <a:lnTo>
                  <a:pt x="5353" y="15360"/>
                </a:lnTo>
                <a:lnTo>
                  <a:pt x="5273" y="15371"/>
                </a:lnTo>
                <a:lnTo>
                  <a:pt x="5217" y="15415"/>
                </a:lnTo>
                <a:lnTo>
                  <a:pt x="5184" y="15490"/>
                </a:lnTo>
                <a:lnTo>
                  <a:pt x="5189" y="15568"/>
                </a:lnTo>
                <a:lnTo>
                  <a:pt x="5229" y="15636"/>
                </a:lnTo>
                <a:lnTo>
                  <a:pt x="5284" y="15696"/>
                </a:lnTo>
                <a:lnTo>
                  <a:pt x="5363" y="15717"/>
                </a:lnTo>
                <a:lnTo>
                  <a:pt x="5364" y="15725"/>
                </a:lnTo>
                <a:lnTo>
                  <a:pt x="5417" y="15731"/>
                </a:lnTo>
                <a:lnTo>
                  <a:pt x="5500" y="15708"/>
                </a:lnTo>
                <a:lnTo>
                  <a:pt x="5570" y="15662"/>
                </a:lnTo>
                <a:lnTo>
                  <a:pt x="5631" y="15601"/>
                </a:lnTo>
                <a:lnTo>
                  <a:pt x="5665" y="15520"/>
                </a:lnTo>
                <a:lnTo>
                  <a:pt x="5681" y="15434"/>
                </a:lnTo>
                <a:lnTo>
                  <a:pt x="5685" y="15345"/>
                </a:lnTo>
                <a:lnTo>
                  <a:pt x="5658" y="15254"/>
                </a:lnTo>
                <a:lnTo>
                  <a:pt x="5617" y="15166"/>
                </a:lnTo>
                <a:lnTo>
                  <a:pt x="5547" y="15090"/>
                </a:lnTo>
                <a:lnTo>
                  <a:pt x="5452" y="15033"/>
                </a:lnTo>
                <a:lnTo>
                  <a:pt x="5367" y="14991"/>
                </a:lnTo>
                <a:lnTo>
                  <a:pt x="5259" y="14962"/>
                </a:lnTo>
                <a:lnTo>
                  <a:pt x="5109" y="14942"/>
                </a:lnTo>
                <a:lnTo>
                  <a:pt x="4950" y="14939"/>
                </a:lnTo>
                <a:lnTo>
                  <a:pt x="4773" y="14950"/>
                </a:lnTo>
                <a:lnTo>
                  <a:pt x="4525" y="14988"/>
                </a:lnTo>
                <a:lnTo>
                  <a:pt x="4277" y="15052"/>
                </a:lnTo>
                <a:lnTo>
                  <a:pt x="4117" y="15097"/>
                </a:lnTo>
                <a:lnTo>
                  <a:pt x="4121" y="15204"/>
                </a:lnTo>
                <a:lnTo>
                  <a:pt x="4096" y="15396"/>
                </a:lnTo>
                <a:lnTo>
                  <a:pt x="4039" y="15587"/>
                </a:lnTo>
                <a:lnTo>
                  <a:pt x="3942" y="15761"/>
                </a:lnTo>
                <a:lnTo>
                  <a:pt x="3811" y="15920"/>
                </a:lnTo>
                <a:lnTo>
                  <a:pt x="3661" y="16048"/>
                </a:lnTo>
                <a:lnTo>
                  <a:pt x="3485" y="16156"/>
                </a:lnTo>
                <a:lnTo>
                  <a:pt x="3297" y="16235"/>
                </a:lnTo>
                <a:lnTo>
                  <a:pt x="3160" y="16273"/>
                </a:lnTo>
                <a:lnTo>
                  <a:pt x="3176" y="16377"/>
                </a:lnTo>
                <a:lnTo>
                  <a:pt x="3165" y="16490"/>
                </a:lnTo>
                <a:lnTo>
                  <a:pt x="3116" y="16605"/>
                </a:lnTo>
                <a:lnTo>
                  <a:pt x="3042" y="16715"/>
                </a:lnTo>
                <a:lnTo>
                  <a:pt x="2953" y="16807"/>
                </a:lnTo>
                <a:lnTo>
                  <a:pt x="2829" y="16890"/>
                </a:lnTo>
                <a:lnTo>
                  <a:pt x="2695" y="16958"/>
                </a:lnTo>
                <a:lnTo>
                  <a:pt x="2542" y="17001"/>
                </a:lnTo>
                <a:lnTo>
                  <a:pt x="2294" y="17039"/>
                </a:lnTo>
                <a:lnTo>
                  <a:pt x="2056" y="17041"/>
                </a:lnTo>
                <a:lnTo>
                  <a:pt x="1818" y="16997"/>
                </a:lnTo>
                <a:lnTo>
                  <a:pt x="1923" y="17031"/>
                </a:lnTo>
                <a:lnTo>
                  <a:pt x="2131" y="17073"/>
                </a:lnTo>
                <a:lnTo>
                  <a:pt x="2333" y="17088"/>
                </a:lnTo>
                <a:lnTo>
                  <a:pt x="2522" y="17079"/>
                </a:lnTo>
                <a:lnTo>
                  <a:pt x="2724" y="17043"/>
                </a:lnTo>
                <a:lnTo>
                  <a:pt x="2852" y="16989"/>
                </a:lnTo>
                <a:lnTo>
                  <a:pt x="2991" y="16907"/>
                </a:lnTo>
                <a:lnTo>
                  <a:pt x="3112" y="16816"/>
                </a:lnTo>
                <a:lnTo>
                  <a:pt x="3205" y="16706"/>
                </a:lnTo>
                <a:lnTo>
                  <a:pt x="3286" y="16592"/>
                </a:lnTo>
                <a:lnTo>
                  <a:pt x="3368" y="16479"/>
                </a:lnTo>
                <a:lnTo>
                  <a:pt x="3444" y="16383"/>
                </a:lnTo>
                <a:lnTo>
                  <a:pt x="3529" y="16283"/>
                </a:lnTo>
                <a:lnTo>
                  <a:pt x="3623" y="16218"/>
                </a:lnTo>
                <a:lnTo>
                  <a:pt x="3700" y="16167"/>
                </a:lnTo>
                <a:lnTo>
                  <a:pt x="3788" y="16152"/>
                </a:lnTo>
                <a:lnTo>
                  <a:pt x="3885" y="16151"/>
                </a:lnTo>
                <a:lnTo>
                  <a:pt x="3961" y="16178"/>
                </a:lnTo>
                <a:lnTo>
                  <a:pt x="4022" y="16239"/>
                </a:lnTo>
                <a:lnTo>
                  <a:pt x="4062" y="16307"/>
                </a:lnTo>
                <a:lnTo>
                  <a:pt x="4079" y="16389"/>
                </a:lnTo>
                <a:lnTo>
                  <a:pt x="4069" y="16476"/>
                </a:lnTo>
                <a:lnTo>
                  <a:pt x="4025" y="16548"/>
                </a:lnTo>
                <a:lnTo>
                  <a:pt x="3964" y="16609"/>
                </a:lnTo>
                <a:lnTo>
                  <a:pt x="3891" y="16642"/>
                </a:lnTo>
                <a:lnTo>
                  <a:pt x="3808" y="16639"/>
                </a:lnTo>
                <a:lnTo>
                  <a:pt x="3734" y="16601"/>
                </a:lnTo>
                <a:lnTo>
                  <a:pt x="3687" y="16537"/>
                </a:lnTo>
                <a:lnTo>
                  <a:pt x="3673" y="16469"/>
                </a:lnTo>
                <a:lnTo>
                  <a:pt x="3682" y="16407"/>
                </a:lnTo>
                <a:lnTo>
                  <a:pt x="3706" y="16368"/>
                </a:lnTo>
                <a:lnTo>
                  <a:pt x="3760" y="16331"/>
                </a:lnTo>
                <a:lnTo>
                  <a:pt x="3815" y="16320"/>
                </a:lnTo>
                <a:lnTo>
                  <a:pt x="3827" y="16323"/>
                </a:lnTo>
                <a:lnTo>
                  <a:pt x="3759" y="16337"/>
                </a:lnTo>
                <a:lnTo>
                  <a:pt x="3702" y="16380"/>
                </a:lnTo>
                <a:lnTo>
                  <a:pt x="3679" y="16445"/>
                </a:lnTo>
                <a:lnTo>
                  <a:pt x="3686" y="16517"/>
                </a:lnTo>
                <a:lnTo>
                  <a:pt x="3721" y="16578"/>
                </a:lnTo>
                <a:lnTo>
                  <a:pt x="3775" y="16618"/>
                </a:lnTo>
                <a:lnTo>
                  <a:pt x="3861" y="16634"/>
                </a:lnTo>
                <a:lnTo>
                  <a:pt x="3938" y="16609"/>
                </a:lnTo>
                <a:lnTo>
                  <a:pt x="4002" y="16562"/>
                </a:lnTo>
                <a:lnTo>
                  <a:pt x="4045" y="16496"/>
                </a:lnTo>
                <a:lnTo>
                  <a:pt x="4067" y="16412"/>
                </a:lnTo>
                <a:lnTo>
                  <a:pt x="4056" y="16331"/>
                </a:lnTo>
                <a:lnTo>
                  <a:pt x="4019" y="16251"/>
                </a:lnTo>
                <a:lnTo>
                  <a:pt x="3955" y="16202"/>
                </a:lnTo>
                <a:lnTo>
                  <a:pt x="3880" y="16169"/>
                </a:lnTo>
                <a:lnTo>
                  <a:pt x="3799" y="16161"/>
                </a:lnTo>
                <a:lnTo>
                  <a:pt x="3709" y="16182"/>
                </a:lnTo>
                <a:lnTo>
                  <a:pt x="3635" y="16221"/>
                </a:lnTo>
                <a:lnTo>
                  <a:pt x="3543" y="16300"/>
                </a:lnTo>
                <a:lnTo>
                  <a:pt x="3468" y="16389"/>
                </a:lnTo>
                <a:lnTo>
                  <a:pt x="3396" y="16492"/>
                </a:lnTo>
                <a:lnTo>
                  <a:pt x="3327" y="16609"/>
                </a:lnTo>
                <a:lnTo>
                  <a:pt x="3240" y="16721"/>
                </a:lnTo>
                <a:lnTo>
                  <a:pt x="3180" y="16777"/>
                </a:lnTo>
                <a:lnTo>
                  <a:pt x="3137" y="16817"/>
                </a:lnTo>
                <a:lnTo>
                  <a:pt x="3143" y="16810"/>
                </a:lnTo>
                <a:lnTo>
                  <a:pt x="3134" y="16819"/>
                </a:lnTo>
                <a:lnTo>
                  <a:pt x="3137" y="16817"/>
                </a:lnTo>
                <a:lnTo>
                  <a:pt x="3131" y="16822"/>
                </a:lnTo>
                <a:lnTo>
                  <a:pt x="3121" y="16832"/>
                </a:lnTo>
                <a:lnTo>
                  <a:pt x="3108" y="16841"/>
                </a:lnTo>
                <a:lnTo>
                  <a:pt x="3031" y="16905"/>
                </a:lnTo>
                <a:lnTo>
                  <a:pt x="2994" y="16925"/>
                </a:lnTo>
                <a:lnTo>
                  <a:pt x="2985" y="16931"/>
                </a:lnTo>
                <a:lnTo>
                  <a:pt x="2916" y="16967"/>
                </a:lnTo>
                <a:lnTo>
                  <a:pt x="2888" y="16983"/>
                </a:lnTo>
                <a:lnTo>
                  <a:pt x="2882" y="16985"/>
                </a:lnTo>
                <a:lnTo>
                  <a:pt x="2813" y="17021"/>
                </a:lnTo>
                <a:lnTo>
                  <a:pt x="2825" y="17008"/>
                </a:lnTo>
                <a:lnTo>
                  <a:pt x="2723" y="17049"/>
                </a:lnTo>
                <a:lnTo>
                  <a:pt x="2524" y="17093"/>
                </a:lnTo>
                <a:lnTo>
                  <a:pt x="2334" y="17107"/>
                </a:lnTo>
                <a:lnTo>
                  <a:pt x="2128" y="17085"/>
                </a:lnTo>
                <a:lnTo>
                  <a:pt x="1918" y="17050"/>
                </a:lnTo>
                <a:lnTo>
                  <a:pt x="1713" y="16976"/>
                </a:lnTo>
                <a:lnTo>
                  <a:pt x="1638" y="16946"/>
                </a:lnTo>
                <a:lnTo>
                  <a:pt x="1571" y="16926"/>
                </a:lnTo>
                <a:lnTo>
                  <a:pt x="1328" y="16824"/>
                </a:lnTo>
                <a:lnTo>
                  <a:pt x="1080" y="16713"/>
                </a:lnTo>
                <a:lnTo>
                  <a:pt x="974" y="16652"/>
                </a:lnTo>
                <a:lnTo>
                  <a:pt x="906" y="16668"/>
                </a:lnTo>
                <a:lnTo>
                  <a:pt x="704" y="16679"/>
                </a:lnTo>
                <a:lnTo>
                  <a:pt x="511" y="16654"/>
                </a:lnTo>
                <a:lnTo>
                  <a:pt x="306" y="16600"/>
                </a:lnTo>
                <a:lnTo>
                  <a:pt x="107" y="16503"/>
                </a:lnTo>
                <a:lnTo>
                  <a:pt x="0" y="16443"/>
                </a:lnTo>
                <a:lnTo>
                  <a:pt x="0" y="16385"/>
                </a:lnTo>
                <a:lnTo>
                  <a:pt x="130" y="16464"/>
                </a:lnTo>
                <a:lnTo>
                  <a:pt x="325" y="16553"/>
                </a:lnTo>
                <a:lnTo>
                  <a:pt x="519" y="16624"/>
                </a:lnTo>
                <a:lnTo>
                  <a:pt x="712" y="16649"/>
                </a:lnTo>
                <a:lnTo>
                  <a:pt x="909" y="16630"/>
                </a:lnTo>
                <a:lnTo>
                  <a:pt x="930" y="16627"/>
                </a:lnTo>
                <a:lnTo>
                  <a:pt x="835" y="16572"/>
                </a:lnTo>
                <a:lnTo>
                  <a:pt x="583" y="16428"/>
                </a:lnTo>
                <a:lnTo>
                  <a:pt x="328" y="16271"/>
                </a:lnTo>
                <a:lnTo>
                  <a:pt x="78" y="16122"/>
                </a:lnTo>
                <a:lnTo>
                  <a:pt x="0" y="16074"/>
                </a:lnTo>
                <a:lnTo>
                  <a:pt x="0" y="15945"/>
                </a:lnTo>
                <a:lnTo>
                  <a:pt x="135" y="16028"/>
                </a:lnTo>
                <a:lnTo>
                  <a:pt x="390" y="16185"/>
                </a:lnTo>
                <a:lnTo>
                  <a:pt x="632" y="16338"/>
                </a:lnTo>
                <a:lnTo>
                  <a:pt x="879" y="16500"/>
                </a:lnTo>
                <a:lnTo>
                  <a:pt x="1055" y="16603"/>
                </a:lnTo>
                <a:lnTo>
                  <a:pt x="1167" y="16556"/>
                </a:lnTo>
                <a:lnTo>
                  <a:pt x="1264" y="16479"/>
                </a:lnTo>
                <a:lnTo>
                  <a:pt x="1333" y="16388"/>
                </a:lnTo>
                <a:lnTo>
                  <a:pt x="1378" y="16290"/>
                </a:lnTo>
                <a:lnTo>
                  <a:pt x="1376" y="16200"/>
                </a:lnTo>
                <a:lnTo>
                  <a:pt x="1347" y="16115"/>
                </a:lnTo>
                <a:lnTo>
                  <a:pt x="1282" y="16046"/>
                </a:lnTo>
                <a:lnTo>
                  <a:pt x="1349" y="16109"/>
                </a:lnTo>
                <a:lnTo>
                  <a:pt x="1387" y="16183"/>
                </a:lnTo>
                <a:lnTo>
                  <a:pt x="1391" y="16268"/>
                </a:lnTo>
                <a:lnTo>
                  <a:pt x="1367" y="16358"/>
                </a:lnTo>
                <a:lnTo>
                  <a:pt x="1312" y="16446"/>
                </a:lnTo>
                <a:lnTo>
                  <a:pt x="1240" y="16524"/>
                </a:lnTo>
                <a:lnTo>
                  <a:pt x="1144" y="16595"/>
                </a:lnTo>
                <a:lnTo>
                  <a:pt x="1083" y="16619"/>
                </a:lnTo>
                <a:lnTo>
                  <a:pt x="1119" y="16640"/>
                </a:lnTo>
                <a:lnTo>
                  <a:pt x="1358" y="16761"/>
                </a:lnTo>
                <a:lnTo>
                  <a:pt x="1601" y="16863"/>
                </a:lnTo>
                <a:lnTo>
                  <a:pt x="1831" y="16943"/>
                </a:lnTo>
                <a:lnTo>
                  <a:pt x="2064" y="16985"/>
                </a:lnTo>
                <a:lnTo>
                  <a:pt x="2299" y="16995"/>
                </a:lnTo>
                <a:lnTo>
                  <a:pt x="2526" y="16965"/>
                </a:lnTo>
                <a:lnTo>
                  <a:pt x="2677" y="16927"/>
                </a:lnTo>
                <a:lnTo>
                  <a:pt x="2811" y="16860"/>
                </a:lnTo>
                <a:lnTo>
                  <a:pt x="2934" y="16783"/>
                </a:lnTo>
                <a:lnTo>
                  <a:pt x="3023" y="16690"/>
                </a:lnTo>
                <a:lnTo>
                  <a:pt x="3093" y="16593"/>
                </a:lnTo>
                <a:lnTo>
                  <a:pt x="3141" y="16483"/>
                </a:lnTo>
                <a:lnTo>
                  <a:pt x="3156" y="16378"/>
                </a:lnTo>
                <a:lnTo>
                  <a:pt x="3144" y="16278"/>
                </a:lnTo>
                <a:lnTo>
                  <a:pt x="3143" y="16277"/>
                </a:lnTo>
                <a:lnTo>
                  <a:pt x="3130" y="16281"/>
                </a:lnTo>
                <a:lnTo>
                  <a:pt x="2960" y="16294"/>
                </a:lnTo>
                <a:lnTo>
                  <a:pt x="2789" y="16281"/>
                </a:lnTo>
                <a:lnTo>
                  <a:pt x="2677" y="16260"/>
                </a:lnTo>
                <a:lnTo>
                  <a:pt x="2670" y="16269"/>
                </a:lnTo>
                <a:lnTo>
                  <a:pt x="2665" y="16288"/>
                </a:lnTo>
                <a:lnTo>
                  <a:pt x="2664" y="16268"/>
                </a:lnTo>
                <a:lnTo>
                  <a:pt x="2667" y="16258"/>
                </a:lnTo>
                <a:lnTo>
                  <a:pt x="2618" y="16249"/>
                </a:lnTo>
                <a:lnTo>
                  <a:pt x="2467" y="16184"/>
                </a:lnTo>
                <a:lnTo>
                  <a:pt x="2325" y="16089"/>
                </a:lnTo>
                <a:lnTo>
                  <a:pt x="2195" y="15971"/>
                </a:lnTo>
                <a:lnTo>
                  <a:pt x="2095" y="15816"/>
                </a:lnTo>
                <a:lnTo>
                  <a:pt x="2030" y="15645"/>
                </a:lnTo>
                <a:lnTo>
                  <a:pt x="2029" y="15637"/>
                </a:lnTo>
                <a:lnTo>
                  <a:pt x="1959" y="15645"/>
                </a:lnTo>
                <a:lnTo>
                  <a:pt x="1766" y="15672"/>
                </a:lnTo>
                <a:lnTo>
                  <a:pt x="1564" y="15683"/>
                </a:lnTo>
                <a:lnTo>
                  <a:pt x="1340" y="15701"/>
                </a:lnTo>
                <a:lnTo>
                  <a:pt x="1100" y="15709"/>
                </a:lnTo>
                <a:lnTo>
                  <a:pt x="832" y="15703"/>
                </a:lnTo>
                <a:lnTo>
                  <a:pt x="565" y="15690"/>
                </a:lnTo>
                <a:lnTo>
                  <a:pt x="311" y="15675"/>
                </a:lnTo>
                <a:lnTo>
                  <a:pt x="66" y="15656"/>
                </a:lnTo>
                <a:lnTo>
                  <a:pt x="0" y="15644"/>
                </a:lnTo>
                <a:lnTo>
                  <a:pt x="0" y="15620"/>
                </a:lnTo>
                <a:lnTo>
                  <a:pt x="60" y="15628"/>
                </a:lnTo>
                <a:lnTo>
                  <a:pt x="312" y="15650"/>
                </a:lnTo>
                <a:lnTo>
                  <a:pt x="562" y="15677"/>
                </a:lnTo>
                <a:lnTo>
                  <a:pt x="832" y="15677"/>
                </a:lnTo>
                <a:lnTo>
                  <a:pt x="1100" y="15683"/>
                </a:lnTo>
                <a:lnTo>
                  <a:pt x="1340" y="15676"/>
                </a:lnTo>
                <a:lnTo>
                  <a:pt x="1564" y="15657"/>
                </a:lnTo>
                <a:lnTo>
                  <a:pt x="1766" y="15646"/>
                </a:lnTo>
                <a:lnTo>
                  <a:pt x="1960" y="15620"/>
                </a:lnTo>
                <a:lnTo>
                  <a:pt x="2025" y="15614"/>
                </a:lnTo>
                <a:lnTo>
                  <a:pt x="1999" y="15469"/>
                </a:lnTo>
                <a:lnTo>
                  <a:pt x="2000" y="15296"/>
                </a:lnTo>
                <a:lnTo>
                  <a:pt x="2046" y="15121"/>
                </a:lnTo>
                <a:lnTo>
                  <a:pt x="2140" y="14959"/>
                </a:lnTo>
                <a:lnTo>
                  <a:pt x="2241" y="14844"/>
                </a:lnTo>
                <a:lnTo>
                  <a:pt x="2363" y="14748"/>
                </a:lnTo>
                <a:lnTo>
                  <a:pt x="2384" y="14739"/>
                </a:lnTo>
                <a:lnTo>
                  <a:pt x="2408" y="14721"/>
                </a:lnTo>
                <a:lnTo>
                  <a:pt x="2517" y="14673"/>
                </a:lnTo>
                <a:lnTo>
                  <a:pt x="2658" y="14652"/>
                </a:lnTo>
                <a:lnTo>
                  <a:pt x="2810" y="14660"/>
                </a:lnTo>
                <a:lnTo>
                  <a:pt x="2810" y="14660"/>
                </a:lnTo>
                <a:lnTo>
                  <a:pt x="2810" y="14660"/>
                </a:lnTo>
                <a:lnTo>
                  <a:pt x="2919" y="14688"/>
                </a:lnTo>
                <a:lnTo>
                  <a:pt x="2949" y="14696"/>
                </a:lnTo>
                <a:lnTo>
                  <a:pt x="2969" y="14707"/>
                </a:lnTo>
                <a:lnTo>
                  <a:pt x="3036" y="14732"/>
                </a:lnTo>
                <a:lnTo>
                  <a:pt x="3132" y="14783"/>
                </a:lnTo>
                <a:lnTo>
                  <a:pt x="3227" y="14859"/>
                </a:lnTo>
                <a:lnTo>
                  <a:pt x="3305" y="14957"/>
                </a:lnTo>
                <a:lnTo>
                  <a:pt x="3380" y="15086"/>
                </a:lnTo>
                <a:lnTo>
                  <a:pt x="3428" y="15221"/>
                </a:lnTo>
                <a:lnTo>
                  <a:pt x="3438" y="15300"/>
                </a:lnTo>
                <a:lnTo>
                  <a:pt x="3532" y="15267"/>
                </a:lnTo>
                <a:lnTo>
                  <a:pt x="3757" y="15192"/>
                </a:lnTo>
                <a:lnTo>
                  <a:pt x="4018" y="15106"/>
                </a:lnTo>
                <a:lnTo>
                  <a:pt x="4053" y="15095"/>
                </a:lnTo>
                <a:lnTo>
                  <a:pt x="4030" y="14890"/>
                </a:lnTo>
                <a:lnTo>
                  <a:pt x="3970" y="14701"/>
                </a:lnTo>
                <a:lnTo>
                  <a:pt x="3888" y="14525"/>
                </a:lnTo>
                <a:lnTo>
                  <a:pt x="3783" y="14362"/>
                </a:lnTo>
                <a:lnTo>
                  <a:pt x="3632" y="14226"/>
                </a:lnTo>
                <a:lnTo>
                  <a:pt x="3457" y="14109"/>
                </a:lnTo>
                <a:lnTo>
                  <a:pt x="3272" y="14029"/>
                </a:lnTo>
                <a:lnTo>
                  <a:pt x="3069" y="13969"/>
                </a:lnTo>
                <a:lnTo>
                  <a:pt x="2865" y="13928"/>
                </a:lnTo>
                <a:lnTo>
                  <a:pt x="2831" y="13945"/>
                </a:lnTo>
                <a:lnTo>
                  <a:pt x="2593" y="14069"/>
                </a:lnTo>
                <a:lnTo>
                  <a:pt x="2353" y="14198"/>
                </a:lnTo>
                <a:lnTo>
                  <a:pt x="2103" y="14339"/>
                </a:lnTo>
                <a:lnTo>
                  <a:pt x="1920" y="14439"/>
                </a:lnTo>
                <a:cubicBezTo>
                  <a:pt x="2096" y="14369"/>
                  <a:pt x="2273" y="14304"/>
                  <a:pt x="2453" y="14248"/>
                </a:cubicBezTo>
                <a:lnTo>
                  <a:pt x="2861" y="14019"/>
                </a:lnTo>
                <a:cubicBezTo>
                  <a:pt x="3299" y="14050"/>
                  <a:pt x="3569" y="14226"/>
                  <a:pt x="3731" y="14429"/>
                </a:cubicBezTo>
                <a:cubicBezTo>
                  <a:pt x="3894" y="14633"/>
                  <a:pt x="3949" y="14864"/>
                  <a:pt x="3956" y="15008"/>
                </a:cubicBezTo>
                <a:cubicBezTo>
                  <a:pt x="3792" y="14607"/>
                  <a:pt x="3673" y="14557"/>
                  <a:pt x="3531" y="14494"/>
                </a:cubicBezTo>
                <a:cubicBezTo>
                  <a:pt x="3630" y="14785"/>
                  <a:pt x="3633" y="15017"/>
                  <a:pt x="3522" y="15172"/>
                </a:cubicBezTo>
                <a:cubicBezTo>
                  <a:pt x="3391" y="14675"/>
                  <a:pt x="3217" y="14830"/>
                  <a:pt x="3044" y="14649"/>
                </a:cubicBezTo>
                <a:cubicBezTo>
                  <a:pt x="2958" y="14597"/>
                  <a:pt x="2999" y="14432"/>
                  <a:pt x="2764" y="14464"/>
                </a:cubicBezTo>
                <a:cubicBezTo>
                  <a:pt x="2564" y="14665"/>
                  <a:pt x="2385" y="14288"/>
                  <a:pt x="2181" y="14784"/>
                </a:cubicBezTo>
                <a:lnTo>
                  <a:pt x="1982" y="14618"/>
                </a:lnTo>
                <a:cubicBezTo>
                  <a:pt x="2003" y="14830"/>
                  <a:pt x="1534" y="14960"/>
                  <a:pt x="1912" y="15359"/>
                </a:cubicBezTo>
                <a:cubicBezTo>
                  <a:pt x="1457" y="15195"/>
                  <a:pt x="953" y="15277"/>
                  <a:pt x="473" y="15236"/>
                </a:cubicBezTo>
                <a:cubicBezTo>
                  <a:pt x="964" y="15348"/>
                  <a:pt x="1729" y="15228"/>
                  <a:pt x="1947" y="15573"/>
                </a:cubicBezTo>
                <a:cubicBezTo>
                  <a:pt x="1544" y="15403"/>
                  <a:pt x="940" y="15689"/>
                  <a:pt x="0" y="15603"/>
                </a:cubicBezTo>
                <a:lnTo>
                  <a:pt x="0" y="15174"/>
                </a:lnTo>
                <a:cubicBezTo>
                  <a:pt x="268" y="15101"/>
                  <a:pt x="529" y="15005"/>
                  <a:pt x="789" y="14901"/>
                </a:cubicBezTo>
                <a:lnTo>
                  <a:pt x="736" y="14918"/>
                </a:lnTo>
                <a:lnTo>
                  <a:pt x="426" y="15017"/>
                </a:lnTo>
                <a:lnTo>
                  <a:pt x="92" y="15090"/>
                </a:lnTo>
                <a:lnTo>
                  <a:pt x="0" y="15108"/>
                </a:lnTo>
                <a:lnTo>
                  <a:pt x="0" y="15020"/>
                </a:lnTo>
                <a:lnTo>
                  <a:pt x="228" y="14965"/>
                </a:lnTo>
                <a:lnTo>
                  <a:pt x="587" y="14847"/>
                </a:lnTo>
                <a:lnTo>
                  <a:pt x="946" y="14729"/>
                </a:lnTo>
                <a:lnTo>
                  <a:pt x="1302" y="14598"/>
                </a:lnTo>
                <a:lnTo>
                  <a:pt x="1554" y="14497"/>
                </a:lnTo>
                <a:lnTo>
                  <a:pt x="1816" y="14379"/>
                </a:lnTo>
                <a:lnTo>
                  <a:pt x="2067" y="14258"/>
                </a:lnTo>
                <a:lnTo>
                  <a:pt x="2308" y="14123"/>
                </a:lnTo>
                <a:lnTo>
                  <a:pt x="2553" y="14000"/>
                </a:lnTo>
                <a:lnTo>
                  <a:pt x="2719" y="13917"/>
                </a:lnTo>
                <a:lnTo>
                  <a:pt x="2659" y="13912"/>
                </a:lnTo>
                <a:lnTo>
                  <a:pt x="2433" y="13917"/>
                </a:lnTo>
                <a:lnTo>
                  <a:pt x="2214" y="13943"/>
                </a:lnTo>
                <a:lnTo>
                  <a:pt x="2001" y="13997"/>
                </a:lnTo>
                <a:lnTo>
                  <a:pt x="1776" y="14066"/>
                </a:lnTo>
                <a:lnTo>
                  <a:pt x="1557" y="14144"/>
                </a:lnTo>
                <a:lnTo>
                  <a:pt x="1340" y="14235"/>
                </a:lnTo>
                <a:lnTo>
                  <a:pt x="1120" y="14338"/>
                </a:lnTo>
                <a:lnTo>
                  <a:pt x="880" y="14442"/>
                </a:lnTo>
                <a:lnTo>
                  <a:pt x="648" y="14542"/>
                </a:lnTo>
                <a:lnTo>
                  <a:pt x="396" y="14643"/>
                </a:lnTo>
                <a:lnTo>
                  <a:pt x="146" y="14738"/>
                </a:lnTo>
                <a:lnTo>
                  <a:pt x="0" y="14780"/>
                </a:lnTo>
                <a:lnTo>
                  <a:pt x="0" y="14557"/>
                </a:lnTo>
                <a:lnTo>
                  <a:pt x="185" y="14491"/>
                </a:lnTo>
                <a:lnTo>
                  <a:pt x="472" y="14379"/>
                </a:lnTo>
                <a:lnTo>
                  <a:pt x="758" y="14268"/>
                </a:lnTo>
                <a:lnTo>
                  <a:pt x="1030" y="14166"/>
                </a:lnTo>
                <a:lnTo>
                  <a:pt x="1307" y="14065"/>
                </a:lnTo>
                <a:lnTo>
                  <a:pt x="1572" y="13987"/>
                </a:lnTo>
                <a:lnTo>
                  <a:pt x="1842" y="13916"/>
                </a:lnTo>
                <a:lnTo>
                  <a:pt x="2115" y="13879"/>
                </a:lnTo>
                <a:lnTo>
                  <a:pt x="2379" y="13852"/>
                </a:lnTo>
                <a:lnTo>
                  <a:pt x="2646" y="13864"/>
                </a:lnTo>
                <a:lnTo>
                  <a:pt x="2813" y="13871"/>
                </a:lnTo>
                <a:lnTo>
                  <a:pt x="3037" y="13774"/>
                </a:lnTo>
                <a:lnTo>
                  <a:pt x="3279" y="13683"/>
                </a:lnTo>
                <a:lnTo>
                  <a:pt x="3500" y="13625"/>
                </a:lnTo>
                <a:lnTo>
                  <a:pt x="3739" y="13598"/>
                </a:lnTo>
                <a:lnTo>
                  <a:pt x="3962" y="13605"/>
                </a:lnTo>
                <a:lnTo>
                  <a:pt x="4188" y="13652"/>
                </a:lnTo>
                <a:lnTo>
                  <a:pt x="4334" y="13709"/>
                </a:lnTo>
                <a:lnTo>
                  <a:pt x="4461" y="13788"/>
                </a:lnTo>
                <a:lnTo>
                  <a:pt x="4473" y="13798"/>
                </a:lnTo>
                <a:lnTo>
                  <a:pt x="4479" y="13793"/>
                </a:lnTo>
                <a:lnTo>
                  <a:pt x="4572" y="13856"/>
                </a:lnTo>
                <a:lnTo>
                  <a:pt x="4679" y="13890"/>
                </a:lnTo>
                <a:lnTo>
                  <a:pt x="4796" y="13908"/>
                </a:lnTo>
                <a:lnTo>
                  <a:pt x="4899" y="13884"/>
                </a:lnTo>
                <a:lnTo>
                  <a:pt x="4993" y="13844"/>
                </a:lnTo>
                <a:lnTo>
                  <a:pt x="5090" y="13767"/>
                </a:lnTo>
                <a:lnTo>
                  <a:pt x="5147" y="13672"/>
                </a:lnTo>
                <a:lnTo>
                  <a:pt x="5174" y="13570"/>
                </a:lnTo>
                <a:lnTo>
                  <a:pt x="5169" y="13466"/>
                </a:lnTo>
                <a:lnTo>
                  <a:pt x="5131" y="13366"/>
                </a:lnTo>
                <a:lnTo>
                  <a:pt x="5059" y="13276"/>
                </a:lnTo>
                <a:lnTo>
                  <a:pt x="4988" y="13225"/>
                </a:lnTo>
                <a:lnTo>
                  <a:pt x="4904" y="13203"/>
                </a:lnTo>
                <a:lnTo>
                  <a:pt x="4820" y="13207"/>
                </a:lnTo>
                <a:lnTo>
                  <a:pt x="4741" y="13238"/>
                </a:lnTo>
                <a:lnTo>
                  <a:pt x="4668" y="13295"/>
                </a:lnTo>
                <a:lnTo>
                  <a:pt x="4623" y="13367"/>
                </a:lnTo>
                <a:lnTo>
                  <a:pt x="4619" y="13456"/>
                </a:lnTo>
                <a:lnTo>
                  <a:pt x="4636" y="13538"/>
                </a:lnTo>
                <a:lnTo>
                  <a:pt x="4688" y="13610"/>
                </a:lnTo>
                <a:lnTo>
                  <a:pt x="4743" y="13643"/>
                </a:lnTo>
                <a:lnTo>
                  <a:pt x="4819" y="13650"/>
                </a:lnTo>
                <a:lnTo>
                  <a:pt x="4881" y="13635"/>
                </a:lnTo>
                <a:lnTo>
                  <a:pt x="4936" y="13597"/>
                </a:lnTo>
                <a:lnTo>
                  <a:pt x="4967" y="13528"/>
                </a:lnTo>
                <a:lnTo>
                  <a:pt x="4972" y="13459"/>
                </a:lnTo>
                <a:lnTo>
                  <a:pt x="4979" y="13532"/>
                </a:lnTo>
                <a:lnTo>
                  <a:pt x="4940" y="13605"/>
                </a:lnTo>
                <a:lnTo>
                  <a:pt x="4882" y="13654"/>
                </a:lnTo>
                <a:lnTo>
                  <a:pt x="4814" y="13668"/>
                </a:lnTo>
                <a:lnTo>
                  <a:pt x="4740" y="13655"/>
                </a:lnTo>
                <a:lnTo>
                  <a:pt x="4674" y="13612"/>
                </a:lnTo>
                <a:lnTo>
                  <a:pt x="4622" y="13541"/>
                </a:lnTo>
                <a:lnTo>
                  <a:pt x="4601" y="13452"/>
                </a:lnTo>
                <a:lnTo>
                  <a:pt x="4605" y="13363"/>
                </a:lnTo>
                <a:lnTo>
                  <a:pt x="4665" y="13282"/>
                </a:lnTo>
                <a:lnTo>
                  <a:pt x="4732" y="13222"/>
                </a:lnTo>
                <a:lnTo>
                  <a:pt x="4821" y="13201"/>
                </a:lnTo>
                <a:lnTo>
                  <a:pt x="4909" y="13185"/>
                </a:lnTo>
                <a:close/>
                <a:moveTo>
                  <a:pt x="331" y="12689"/>
                </a:moveTo>
                <a:lnTo>
                  <a:pt x="332" y="12709"/>
                </a:lnTo>
                <a:lnTo>
                  <a:pt x="341" y="12750"/>
                </a:lnTo>
                <a:lnTo>
                  <a:pt x="337" y="12813"/>
                </a:lnTo>
                <a:lnTo>
                  <a:pt x="339" y="12904"/>
                </a:lnTo>
                <a:lnTo>
                  <a:pt x="316" y="13014"/>
                </a:lnTo>
                <a:lnTo>
                  <a:pt x="295" y="13143"/>
                </a:lnTo>
                <a:lnTo>
                  <a:pt x="236" y="13295"/>
                </a:lnTo>
                <a:lnTo>
                  <a:pt x="160" y="13461"/>
                </a:lnTo>
                <a:lnTo>
                  <a:pt x="52" y="13652"/>
                </a:lnTo>
                <a:lnTo>
                  <a:pt x="0" y="13721"/>
                </a:lnTo>
                <a:lnTo>
                  <a:pt x="0" y="13530"/>
                </a:lnTo>
                <a:lnTo>
                  <a:pt x="77" y="13433"/>
                </a:lnTo>
                <a:lnTo>
                  <a:pt x="148" y="13310"/>
                </a:lnTo>
                <a:lnTo>
                  <a:pt x="209" y="13178"/>
                </a:lnTo>
                <a:lnTo>
                  <a:pt x="257" y="13069"/>
                </a:lnTo>
                <a:lnTo>
                  <a:pt x="290" y="12968"/>
                </a:lnTo>
                <a:lnTo>
                  <a:pt x="309" y="12870"/>
                </a:lnTo>
                <a:lnTo>
                  <a:pt x="316" y="12795"/>
                </a:lnTo>
                <a:lnTo>
                  <a:pt x="324" y="12739"/>
                </a:lnTo>
                <a:lnTo>
                  <a:pt x="326" y="12707"/>
                </a:lnTo>
                <a:lnTo>
                  <a:pt x="331" y="12689"/>
                </a:lnTo>
                <a:close/>
                <a:moveTo>
                  <a:pt x="5917" y="12029"/>
                </a:moveTo>
                <a:lnTo>
                  <a:pt x="5982" y="12039"/>
                </a:lnTo>
                <a:lnTo>
                  <a:pt x="6022" y="12056"/>
                </a:lnTo>
                <a:lnTo>
                  <a:pt x="5917" y="12029"/>
                </a:lnTo>
                <a:close/>
                <a:moveTo>
                  <a:pt x="5908" y="12026"/>
                </a:moveTo>
                <a:lnTo>
                  <a:pt x="5917" y="12029"/>
                </a:lnTo>
                <a:lnTo>
                  <a:pt x="5905" y="12027"/>
                </a:lnTo>
                <a:lnTo>
                  <a:pt x="5908" y="12026"/>
                </a:lnTo>
                <a:close/>
                <a:moveTo>
                  <a:pt x="7986" y="11870"/>
                </a:moveTo>
                <a:lnTo>
                  <a:pt x="7972" y="11881"/>
                </a:lnTo>
                <a:lnTo>
                  <a:pt x="7924" y="11898"/>
                </a:lnTo>
                <a:lnTo>
                  <a:pt x="7986" y="11870"/>
                </a:lnTo>
                <a:close/>
                <a:moveTo>
                  <a:pt x="6032" y="11802"/>
                </a:moveTo>
                <a:lnTo>
                  <a:pt x="6033" y="11802"/>
                </a:lnTo>
                <a:lnTo>
                  <a:pt x="6030" y="11808"/>
                </a:lnTo>
                <a:lnTo>
                  <a:pt x="6032" y="11802"/>
                </a:lnTo>
                <a:close/>
                <a:moveTo>
                  <a:pt x="5832" y="11593"/>
                </a:moveTo>
                <a:lnTo>
                  <a:pt x="5828" y="11595"/>
                </a:lnTo>
                <a:lnTo>
                  <a:pt x="5829" y="11594"/>
                </a:lnTo>
                <a:lnTo>
                  <a:pt x="5832" y="11593"/>
                </a:lnTo>
                <a:close/>
                <a:moveTo>
                  <a:pt x="7848" y="11579"/>
                </a:moveTo>
                <a:lnTo>
                  <a:pt x="7794" y="11628"/>
                </a:lnTo>
                <a:lnTo>
                  <a:pt x="7699" y="11674"/>
                </a:lnTo>
                <a:lnTo>
                  <a:pt x="7782" y="11625"/>
                </a:lnTo>
                <a:lnTo>
                  <a:pt x="7848" y="11579"/>
                </a:lnTo>
                <a:close/>
                <a:moveTo>
                  <a:pt x="7888" y="11535"/>
                </a:moveTo>
                <a:lnTo>
                  <a:pt x="7869" y="11564"/>
                </a:lnTo>
                <a:lnTo>
                  <a:pt x="7848" y="11579"/>
                </a:lnTo>
                <a:lnTo>
                  <a:pt x="7871" y="11558"/>
                </a:lnTo>
                <a:lnTo>
                  <a:pt x="7888" y="11535"/>
                </a:lnTo>
                <a:close/>
                <a:moveTo>
                  <a:pt x="2233" y="11350"/>
                </a:moveTo>
                <a:lnTo>
                  <a:pt x="2236" y="11363"/>
                </a:lnTo>
                <a:lnTo>
                  <a:pt x="2267" y="11417"/>
                </a:lnTo>
                <a:lnTo>
                  <a:pt x="2305" y="11491"/>
                </a:lnTo>
                <a:lnTo>
                  <a:pt x="2351" y="11587"/>
                </a:lnTo>
                <a:lnTo>
                  <a:pt x="2408" y="11711"/>
                </a:lnTo>
                <a:lnTo>
                  <a:pt x="2444" y="11843"/>
                </a:lnTo>
                <a:lnTo>
                  <a:pt x="2488" y="11996"/>
                </a:lnTo>
                <a:lnTo>
                  <a:pt x="2513" y="12144"/>
                </a:lnTo>
                <a:lnTo>
                  <a:pt x="2517" y="12299"/>
                </a:lnTo>
                <a:lnTo>
                  <a:pt x="2502" y="12456"/>
                </a:lnTo>
                <a:lnTo>
                  <a:pt x="2458" y="12599"/>
                </a:lnTo>
                <a:lnTo>
                  <a:pt x="2370" y="12737"/>
                </a:lnTo>
                <a:lnTo>
                  <a:pt x="2254" y="12860"/>
                </a:lnTo>
                <a:lnTo>
                  <a:pt x="2093" y="12960"/>
                </a:lnTo>
                <a:lnTo>
                  <a:pt x="2102" y="12949"/>
                </a:lnTo>
                <a:lnTo>
                  <a:pt x="2133" y="12906"/>
                </a:lnTo>
                <a:lnTo>
                  <a:pt x="2184" y="12835"/>
                </a:lnTo>
                <a:lnTo>
                  <a:pt x="2250" y="12731"/>
                </a:lnTo>
                <a:lnTo>
                  <a:pt x="2295" y="12607"/>
                </a:lnTo>
                <a:lnTo>
                  <a:pt x="2349" y="12474"/>
                </a:lnTo>
                <a:lnTo>
                  <a:pt x="2388" y="12304"/>
                </a:lnTo>
                <a:lnTo>
                  <a:pt x="2394" y="12132"/>
                </a:lnTo>
                <a:lnTo>
                  <a:pt x="2381" y="11936"/>
                </a:lnTo>
                <a:lnTo>
                  <a:pt x="2336" y="11718"/>
                </a:lnTo>
                <a:lnTo>
                  <a:pt x="2337" y="11737"/>
                </a:lnTo>
                <a:lnTo>
                  <a:pt x="2342" y="11790"/>
                </a:lnTo>
                <a:lnTo>
                  <a:pt x="2352" y="11876"/>
                </a:lnTo>
                <a:lnTo>
                  <a:pt x="2357" y="11981"/>
                </a:lnTo>
                <a:lnTo>
                  <a:pt x="2363" y="12104"/>
                </a:lnTo>
                <a:lnTo>
                  <a:pt x="2340" y="12240"/>
                </a:lnTo>
                <a:lnTo>
                  <a:pt x="2319" y="12395"/>
                </a:lnTo>
                <a:lnTo>
                  <a:pt x="2259" y="12547"/>
                </a:lnTo>
                <a:lnTo>
                  <a:pt x="2185" y="12707"/>
                </a:lnTo>
                <a:lnTo>
                  <a:pt x="2085" y="12867"/>
                </a:lnTo>
                <a:lnTo>
                  <a:pt x="1943" y="13017"/>
                </a:lnTo>
                <a:lnTo>
                  <a:pt x="1774" y="13146"/>
                </a:lnTo>
                <a:lnTo>
                  <a:pt x="1558" y="13256"/>
                </a:lnTo>
                <a:lnTo>
                  <a:pt x="1573" y="13248"/>
                </a:lnTo>
                <a:lnTo>
                  <a:pt x="1616" y="13207"/>
                </a:lnTo>
                <a:lnTo>
                  <a:pt x="1688" y="13130"/>
                </a:lnTo>
                <a:lnTo>
                  <a:pt x="1771" y="13036"/>
                </a:lnTo>
                <a:lnTo>
                  <a:pt x="1863" y="12906"/>
                </a:lnTo>
                <a:lnTo>
                  <a:pt x="1954" y="12756"/>
                </a:lnTo>
                <a:lnTo>
                  <a:pt x="2051" y="12582"/>
                </a:lnTo>
                <a:lnTo>
                  <a:pt x="2129" y="12384"/>
                </a:lnTo>
                <a:lnTo>
                  <a:pt x="2195" y="12157"/>
                </a:lnTo>
                <a:lnTo>
                  <a:pt x="2236" y="11904"/>
                </a:lnTo>
                <a:lnTo>
                  <a:pt x="2248" y="11637"/>
                </a:lnTo>
                <a:lnTo>
                  <a:pt x="2233" y="11350"/>
                </a:lnTo>
                <a:close/>
                <a:moveTo>
                  <a:pt x="6237" y="11215"/>
                </a:moveTo>
                <a:lnTo>
                  <a:pt x="6238" y="11238"/>
                </a:lnTo>
                <a:lnTo>
                  <a:pt x="6289" y="11335"/>
                </a:lnTo>
                <a:lnTo>
                  <a:pt x="6361" y="11406"/>
                </a:lnTo>
                <a:lnTo>
                  <a:pt x="6386" y="11414"/>
                </a:lnTo>
                <a:lnTo>
                  <a:pt x="6348" y="11332"/>
                </a:lnTo>
                <a:lnTo>
                  <a:pt x="6263" y="11239"/>
                </a:lnTo>
                <a:lnTo>
                  <a:pt x="6237" y="11215"/>
                </a:lnTo>
                <a:close/>
                <a:moveTo>
                  <a:pt x="2006" y="11187"/>
                </a:moveTo>
                <a:lnTo>
                  <a:pt x="1945" y="11564"/>
                </a:lnTo>
                <a:lnTo>
                  <a:pt x="1864" y="11922"/>
                </a:lnTo>
                <a:lnTo>
                  <a:pt x="1753" y="12246"/>
                </a:lnTo>
                <a:lnTo>
                  <a:pt x="1606" y="12536"/>
                </a:lnTo>
                <a:lnTo>
                  <a:pt x="1451" y="12810"/>
                </a:lnTo>
                <a:lnTo>
                  <a:pt x="1269" y="13058"/>
                </a:lnTo>
                <a:lnTo>
                  <a:pt x="1077" y="13278"/>
                </a:lnTo>
                <a:lnTo>
                  <a:pt x="863" y="13479"/>
                </a:lnTo>
                <a:lnTo>
                  <a:pt x="630" y="13656"/>
                </a:lnTo>
                <a:lnTo>
                  <a:pt x="396" y="13813"/>
                </a:lnTo>
                <a:lnTo>
                  <a:pt x="160" y="13950"/>
                </a:lnTo>
                <a:lnTo>
                  <a:pt x="0" y="14027"/>
                </a:lnTo>
                <a:lnTo>
                  <a:pt x="0" y="13778"/>
                </a:lnTo>
                <a:lnTo>
                  <a:pt x="33" y="13749"/>
                </a:lnTo>
                <a:lnTo>
                  <a:pt x="124" y="13671"/>
                </a:lnTo>
                <a:lnTo>
                  <a:pt x="209" y="13571"/>
                </a:lnTo>
                <a:lnTo>
                  <a:pt x="301" y="13440"/>
                </a:lnTo>
                <a:lnTo>
                  <a:pt x="390" y="13297"/>
                </a:lnTo>
                <a:lnTo>
                  <a:pt x="469" y="13118"/>
                </a:lnTo>
                <a:lnTo>
                  <a:pt x="542" y="12912"/>
                </a:lnTo>
                <a:lnTo>
                  <a:pt x="581" y="12691"/>
                </a:lnTo>
                <a:lnTo>
                  <a:pt x="801" y="12614"/>
                </a:lnTo>
                <a:lnTo>
                  <a:pt x="979" y="12525"/>
                </a:lnTo>
                <a:lnTo>
                  <a:pt x="1122" y="12421"/>
                </a:lnTo>
                <a:lnTo>
                  <a:pt x="1236" y="12303"/>
                </a:lnTo>
                <a:lnTo>
                  <a:pt x="1340" y="12176"/>
                </a:lnTo>
                <a:lnTo>
                  <a:pt x="1431" y="12027"/>
                </a:lnTo>
                <a:lnTo>
                  <a:pt x="1522" y="11877"/>
                </a:lnTo>
                <a:lnTo>
                  <a:pt x="1610" y="11713"/>
                </a:lnTo>
                <a:lnTo>
                  <a:pt x="1719" y="11543"/>
                </a:lnTo>
                <a:lnTo>
                  <a:pt x="1848" y="11371"/>
                </a:lnTo>
                <a:lnTo>
                  <a:pt x="2006" y="11187"/>
                </a:lnTo>
                <a:close/>
                <a:moveTo>
                  <a:pt x="6184" y="11169"/>
                </a:moveTo>
                <a:lnTo>
                  <a:pt x="6185" y="11244"/>
                </a:lnTo>
                <a:lnTo>
                  <a:pt x="6199" y="11337"/>
                </a:lnTo>
                <a:lnTo>
                  <a:pt x="6246" y="11427"/>
                </a:lnTo>
                <a:lnTo>
                  <a:pt x="6311" y="11496"/>
                </a:lnTo>
                <a:lnTo>
                  <a:pt x="6431" y="11553"/>
                </a:lnTo>
                <a:lnTo>
                  <a:pt x="6432" y="11553"/>
                </a:lnTo>
                <a:lnTo>
                  <a:pt x="6405" y="11456"/>
                </a:lnTo>
                <a:lnTo>
                  <a:pt x="6397" y="11437"/>
                </a:lnTo>
                <a:lnTo>
                  <a:pt x="6356" y="11424"/>
                </a:lnTo>
                <a:lnTo>
                  <a:pt x="6270" y="11337"/>
                </a:lnTo>
                <a:lnTo>
                  <a:pt x="6218" y="11240"/>
                </a:lnTo>
                <a:lnTo>
                  <a:pt x="6217" y="11198"/>
                </a:lnTo>
                <a:lnTo>
                  <a:pt x="6184" y="11169"/>
                </a:lnTo>
                <a:close/>
                <a:moveTo>
                  <a:pt x="1060" y="11164"/>
                </a:moveTo>
                <a:lnTo>
                  <a:pt x="1092" y="11166"/>
                </a:lnTo>
                <a:lnTo>
                  <a:pt x="1117" y="11166"/>
                </a:lnTo>
                <a:lnTo>
                  <a:pt x="1135" y="11171"/>
                </a:lnTo>
                <a:lnTo>
                  <a:pt x="1146" y="11180"/>
                </a:lnTo>
                <a:lnTo>
                  <a:pt x="1152" y="11181"/>
                </a:lnTo>
                <a:lnTo>
                  <a:pt x="1174" y="11194"/>
                </a:lnTo>
                <a:lnTo>
                  <a:pt x="1182" y="11215"/>
                </a:lnTo>
                <a:lnTo>
                  <a:pt x="1180" y="11221"/>
                </a:lnTo>
                <a:lnTo>
                  <a:pt x="1175" y="11239"/>
                </a:lnTo>
                <a:lnTo>
                  <a:pt x="1162" y="11242"/>
                </a:lnTo>
                <a:lnTo>
                  <a:pt x="1156" y="11240"/>
                </a:lnTo>
                <a:lnTo>
                  <a:pt x="1132" y="11234"/>
                </a:lnTo>
                <a:lnTo>
                  <a:pt x="1126" y="11232"/>
                </a:lnTo>
                <a:lnTo>
                  <a:pt x="1109" y="11222"/>
                </a:lnTo>
                <a:lnTo>
                  <a:pt x="1097" y="11218"/>
                </a:lnTo>
                <a:lnTo>
                  <a:pt x="1071" y="11218"/>
                </a:lnTo>
                <a:lnTo>
                  <a:pt x="1076" y="11226"/>
                </a:lnTo>
                <a:lnTo>
                  <a:pt x="1067" y="11236"/>
                </a:lnTo>
                <a:lnTo>
                  <a:pt x="1065" y="11242"/>
                </a:lnTo>
                <a:lnTo>
                  <a:pt x="1051" y="11245"/>
                </a:lnTo>
                <a:lnTo>
                  <a:pt x="1042" y="11255"/>
                </a:lnTo>
                <a:lnTo>
                  <a:pt x="1036" y="11254"/>
                </a:lnTo>
                <a:lnTo>
                  <a:pt x="1017" y="11255"/>
                </a:lnTo>
                <a:lnTo>
                  <a:pt x="1000" y="11270"/>
                </a:lnTo>
                <a:lnTo>
                  <a:pt x="983" y="11285"/>
                </a:lnTo>
                <a:lnTo>
                  <a:pt x="965" y="11306"/>
                </a:lnTo>
                <a:lnTo>
                  <a:pt x="943" y="11339"/>
                </a:lnTo>
                <a:lnTo>
                  <a:pt x="935" y="11369"/>
                </a:lnTo>
                <a:lnTo>
                  <a:pt x="939" y="11402"/>
                </a:lnTo>
                <a:lnTo>
                  <a:pt x="945" y="11429"/>
                </a:lnTo>
                <a:lnTo>
                  <a:pt x="952" y="11451"/>
                </a:lnTo>
                <a:lnTo>
                  <a:pt x="938" y="11434"/>
                </a:lnTo>
                <a:lnTo>
                  <a:pt x="920" y="11403"/>
                </a:lnTo>
                <a:lnTo>
                  <a:pt x="910" y="11369"/>
                </a:lnTo>
                <a:lnTo>
                  <a:pt x="913" y="11331"/>
                </a:lnTo>
                <a:lnTo>
                  <a:pt x="923" y="11295"/>
                </a:lnTo>
                <a:lnTo>
                  <a:pt x="935" y="11272"/>
                </a:lnTo>
                <a:lnTo>
                  <a:pt x="943" y="11242"/>
                </a:lnTo>
                <a:lnTo>
                  <a:pt x="967" y="11223"/>
                </a:lnTo>
                <a:lnTo>
                  <a:pt x="993" y="11198"/>
                </a:lnTo>
                <a:lnTo>
                  <a:pt x="1024" y="11180"/>
                </a:lnTo>
                <a:lnTo>
                  <a:pt x="1060" y="11164"/>
                </a:lnTo>
                <a:close/>
                <a:moveTo>
                  <a:pt x="6536" y="11156"/>
                </a:moveTo>
                <a:lnTo>
                  <a:pt x="6523" y="11178"/>
                </a:lnTo>
                <a:lnTo>
                  <a:pt x="6501" y="11192"/>
                </a:lnTo>
                <a:lnTo>
                  <a:pt x="6495" y="11190"/>
                </a:lnTo>
                <a:lnTo>
                  <a:pt x="6511" y="11175"/>
                </a:lnTo>
                <a:lnTo>
                  <a:pt x="6536" y="11156"/>
                </a:lnTo>
                <a:close/>
                <a:moveTo>
                  <a:pt x="2792" y="11129"/>
                </a:moveTo>
                <a:lnTo>
                  <a:pt x="2776" y="11145"/>
                </a:lnTo>
                <a:lnTo>
                  <a:pt x="2771" y="11148"/>
                </a:lnTo>
                <a:lnTo>
                  <a:pt x="2792" y="11129"/>
                </a:lnTo>
                <a:close/>
                <a:moveTo>
                  <a:pt x="2830" y="11092"/>
                </a:moveTo>
                <a:lnTo>
                  <a:pt x="2819" y="11105"/>
                </a:lnTo>
                <a:lnTo>
                  <a:pt x="2792" y="11129"/>
                </a:lnTo>
                <a:lnTo>
                  <a:pt x="2830" y="11092"/>
                </a:lnTo>
                <a:close/>
                <a:moveTo>
                  <a:pt x="7893" y="11082"/>
                </a:moveTo>
                <a:lnTo>
                  <a:pt x="7945" y="11153"/>
                </a:lnTo>
                <a:lnTo>
                  <a:pt x="7975" y="11258"/>
                </a:lnTo>
                <a:lnTo>
                  <a:pt x="7973" y="11366"/>
                </a:lnTo>
                <a:lnTo>
                  <a:pt x="7940" y="11467"/>
                </a:lnTo>
                <a:lnTo>
                  <a:pt x="7888" y="11535"/>
                </a:lnTo>
                <a:lnTo>
                  <a:pt x="7923" y="11482"/>
                </a:lnTo>
                <a:lnTo>
                  <a:pt x="7962" y="11383"/>
                </a:lnTo>
                <a:lnTo>
                  <a:pt x="7969" y="11282"/>
                </a:lnTo>
                <a:lnTo>
                  <a:pt x="7945" y="11179"/>
                </a:lnTo>
                <a:lnTo>
                  <a:pt x="7893" y="11082"/>
                </a:lnTo>
                <a:close/>
                <a:moveTo>
                  <a:pt x="7884" y="11070"/>
                </a:moveTo>
                <a:lnTo>
                  <a:pt x="7889" y="11074"/>
                </a:lnTo>
                <a:lnTo>
                  <a:pt x="7893" y="11082"/>
                </a:lnTo>
                <a:lnTo>
                  <a:pt x="7884" y="11070"/>
                </a:lnTo>
                <a:close/>
                <a:moveTo>
                  <a:pt x="7513" y="11059"/>
                </a:moveTo>
                <a:lnTo>
                  <a:pt x="7596" y="11087"/>
                </a:lnTo>
                <a:lnTo>
                  <a:pt x="7677" y="11147"/>
                </a:lnTo>
                <a:lnTo>
                  <a:pt x="7721" y="11223"/>
                </a:lnTo>
                <a:lnTo>
                  <a:pt x="7736" y="11311"/>
                </a:lnTo>
                <a:lnTo>
                  <a:pt x="7722" y="11390"/>
                </a:lnTo>
                <a:lnTo>
                  <a:pt x="7673" y="11455"/>
                </a:lnTo>
                <a:lnTo>
                  <a:pt x="7598" y="11493"/>
                </a:lnTo>
                <a:lnTo>
                  <a:pt x="7589" y="11504"/>
                </a:lnTo>
                <a:lnTo>
                  <a:pt x="7576" y="11506"/>
                </a:lnTo>
                <a:lnTo>
                  <a:pt x="7653" y="11456"/>
                </a:lnTo>
                <a:lnTo>
                  <a:pt x="7695" y="11396"/>
                </a:lnTo>
                <a:lnTo>
                  <a:pt x="7714" y="11324"/>
                </a:lnTo>
                <a:lnTo>
                  <a:pt x="7701" y="11250"/>
                </a:lnTo>
                <a:lnTo>
                  <a:pt x="7669" y="11177"/>
                </a:lnTo>
                <a:lnTo>
                  <a:pt x="7614" y="11118"/>
                </a:lnTo>
                <a:lnTo>
                  <a:pt x="7542" y="11073"/>
                </a:lnTo>
                <a:lnTo>
                  <a:pt x="7460" y="11064"/>
                </a:lnTo>
                <a:lnTo>
                  <a:pt x="7345" y="11086"/>
                </a:lnTo>
                <a:lnTo>
                  <a:pt x="7247" y="11143"/>
                </a:lnTo>
                <a:lnTo>
                  <a:pt x="7175" y="11221"/>
                </a:lnTo>
                <a:lnTo>
                  <a:pt x="7121" y="11329"/>
                </a:lnTo>
                <a:lnTo>
                  <a:pt x="7104" y="11440"/>
                </a:lnTo>
                <a:lnTo>
                  <a:pt x="7119" y="11554"/>
                </a:lnTo>
                <a:lnTo>
                  <a:pt x="7184" y="11699"/>
                </a:lnTo>
                <a:lnTo>
                  <a:pt x="7288" y="11817"/>
                </a:lnTo>
                <a:lnTo>
                  <a:pt x="7406" y="11906"/>
                </a:lnTo>
                <a:lnTo>
                  <a:pt x="7566" y="11960"/>
                </a:lnTo>
                <a:lnTo>
                  <a:pt x="7707" y="11959"/>
                </a:lnTo>
                <a:lnTo>
                  <a:pt x="7838" y="11929"/>
                </a:lnTo>
                <a:lnTo>
                  <a:pt x="7924" y="11898"/>
                </a:lnTo>
                <a:lnTo>
                  <a:pt x="7850" y="11932"/>
                </a:lnTo>
                <a:lnTo>
                  <a:pt x="7692" y="11968"/>
                </a:lnTo>
                <a:lnTo>
                  <a:pt x="7540" y="11960"/>
                </a:lnTo>
                <a:lnTo>
                  <a:pt x="7391" y="11915"/>
                </a:lnTo>
                <a:lnTo>
                  <a:pt x="7288" y="11842"/>
                </a:lnTo>
                <a:lnTo>
                  <a:pt x="7200" y="11761"/>
                </a:lnTo>
                <a:lnTo>
                  <a:pt x="7133" y="11647"/>
                </a:lnTo>
                <a:lnTo>
                  <a:pt x="7085" y="11538"/>
                </a:lnTo>
                <a:lnTo>
                  <a:pt x="7086" y="11410"/>
                </a:lnTo>
                <a:lnTo>
                  <a:pt x="7118" y="11290"/>
                </a:lnTo>
                <a:lnTo>
                  <a:pt x="7172" y="11207"/>
                </a:lnTo>
                <a:lnTo>
                  <a:pt x="7241" y="11142"/>
                </a:lnTo>
                <a:lnTo>
                  <a:pt x="7332" y="11088"/>
                </a:lnTo>
                <a:lnTo>
                  <a:pt x="7423" y="11061"/>
                </a:lnTo>
                <a:lnTo>
                  <a:pt x="7513" y="11059"/>
                </a:lnTo>
                <a:close/>
                <a:moveTo>
                  <a:pt x="2876" y="11037"/>
                </a:moveTo>
                <a:lnTo>
                  <a:pt x="2863" y="11059"/>
                </a:lnTo>
                <a:lnTo>
                  <a:pt x="2830" y="11092"/>
                </a:lnTo>
                <a:lnTo>
                  <a:pt x="2876" y="11037"/>
                </a:lnTo>
                <a:close/>
                <a:moveTo>
                  <a:pt x="8267" y="10981"/>
                </a:moveTo>
                <a:lnTo>
                  <a:pt x="8277" y="11015"/>
                </a:lnTo>
                <a:lnTo>
                  <a:pt x="8273" y="11004"/>
                </a:lnTo>
                <a:lnTo>
                  <a:pt x="8267" y="10981"/>
                </a:lnTo>
                <a:close/>
                <a:moveTo>
                  <a:pt x="6511" y="10925"/>
                </a:moveTo>
                <a:lnTo>
                  <a:pt x="6519" y="10926"/>
                </a:lnTo>
                <a:lnTo>
                  <a:pt x="6530" y="10933"/>
                </a:lnTo>
                <a:lnTo>
                  <a:pt x="6511" y="10925"/>
                </a:lnTo>
                <a:close/>
                <a:moveTo>
                  <a:pt x="6493" y="10921"/>
                </a:moveTo>
                <a:lnTo>
                  <a:pt x="6507" y="10923"/>
                </a:lnTo>
                <a:lnTo>
                  <a:pt x="6511" y="10925"/>
                </a:lnTo>
                <a:lnTo>
                  <a:pt x="6493" y="10921"/>
                </a:lnTo>
                <a:close/>
                <a:moveTo>
                  <a:pt x="6433" y="10910"/>
                </a:moveTo>
                <a:lnTo>
                  <a:pt x="6493" y="10921"/>
                </a:lnTo>
                <a:lnTo>
                  <a:pt x="6424" y="10913"/>
                </a:lnTo>
                <a:lnTo>
                  <a:pt x="6433" y="10910"/>
                </a:lnTo>
                <a:close/>
                <a:moveTo>
                  <a:pt x="5700" y="10836"/>
                </a:moveTo>
                <a:lnTo>
                  <a:pt x="5688" y="10847"/>
                </a:lnTo>
                <a:lnTo>
                  <a:pt x="5666" y="10869"/>
                </a:lnTo>
                <a:lnTo>
                  <a:pt x="5700" y="10836"/>
                </a:lnTo>
                <a:close/>
                <a:moveTo>
                  <a:pt x="1971" y="10779"/>
                </a:moveTo>
                <a:lnTo>
                  <a:pt x="1908" y="10793"/>
                </a:lnTo>
                <a:lnTo>
                  <a:pt x="1963" y="10886"/>
                </a:lnTo>
                <a:lnTo>
                  <a:pt x="1952" y="10877"/>
                </a:lnTo>
                <a:lnTo>
                  <a:pt x="1900" y="10794"/>
                </a:lnTo>
                <a:lnTo>
                  <a:pt x="1863" y="10802"/>
                </a:lnTo>
                <a:lnTo>
                  <a:pt x="1827" y="10805"/>
                </a:lnTo>
                <a:lnTo>
                  <a:pt x="1889" y="10944"/>
                </a:lnTo>
                <a:lnTo>
                  <a:pt x="2003" y="11077"/>
                </a:lnTo>
                <a:lnTo>
                  <a:pt x="2024" y="11096"/>
                </a:lnTo>
                <a:lnTo>
                  <a:pt x="2010" y="10950"/>
                </a:lnTo>
                <a:lnTo>
                  <a:pt x="1971" y="10779"/>
                </a:lnTo>
                <a:close/>
                <a:moveTo>
                  <a:pt x="8169" y="10588"/>
                </a:moveTo>
                <a:lnTo>
                  <a:pt x="8169" y="10595"/>
                </a:lnTo>
                <a:lnTo>
                  <a:pt x="8203" y="10809"/>
                </a:lnTo>
                <a:lnTo>
                  <a:pt x="8273" y="11004"/>
                </a:lnTo>
                <a:lnTo>
                  <a:pt x="8283" y="11043"/>
                </a:lnTo>
                <a:lnTo>
                  <a:pt x="8332" y="11126"/>
                </a:lnTo>
                <a:lnTo>
                  <a:pt x="8371" y="11183"/>
                </a:lnTo>
                <a:lnTo>
                  <a:pt x="8362" y="11012"/>
                </a:lnTo>
                <a:lnTo>
                  <a:pt x="8311" y="10838"/>
                </a:lnTo>
                <a:lnTo>
                  <a:pt x="8231" y="10675"/>
                </a:lnTo>
                <a:lnTo>
                  <a:pt x="8169" y="10588"/>
                </a:lnTo>
                <a:close/>
                <a:moveTo>
                  <a:pt x="6363" y="10564"/>
                </a:moveTo>
                <a:lnTo>
                  <a:pt x="6205" y="10580"/>
                </a:lnTo>
                <a:lnTo>
                  <a:pt x="6049" y="10635"/>
                </a:lnTo>
                <a:lnTo>
                  <a:pt x="5886" y="10715"/>
                </a:lnTo>
                <a:lnTo>
                  <a:pt x="5719" y="10838"/>
                </a:lnTo>
                <a:lnTo>
                  <a:pt x="5540" y="11003"/>
                </a:lnTo>
                <a:lnTo>
                  <a:pt x="5609" y="10925"/>
                </a:lnTo>
                <a:lnTo>
                  <a:pt x="5553" y="10981"/>
                </a:lnTo>
                <a:lnTo>
                  <a:pt x="5378" y="11161"/>
                </a:lnTo>
                <a:lnTo>
                  <a:pt x="5392" y="11151"/>
                </a:lnTo>
                <a:lnTo>
                  <a:pt x="5377" y="11163"/>
                </a:lnTo>
                <a:lnTo>
                  <a:pt x="5349" y="11191"/>
                </a:lnTo>
                <a:lnTo>
                  <a:pt x="5169" y="11363"/>
                </a:lnTo>
                <a:lnTo>
                  <a:pt x="5001" y="11512"/>
                </a:lnTo>
                <a:lnTo>
                  <a:pt x="4869" y="11625"/>
                </a:lnTo>
                <a:lnTo>
                  <a:pt x="4550" y="11907"/>
                </a:lnTo>
                <a:lnTo>
                  <a:pt x="4253" y="12157"/>
                </a:lnTo>
                <a:lnTo>
                  <a:pt x="4228" y="12177"/>
                </a:lnTo>
                <a:lnTo>
                  <a:pt x="4195" y="12206"/>
                </a:lnTo>
                <a:lnTo>
                  <a:pt x="4016" y="12372"/>
                </a:lnTo>
                <a:lnTo>
                  <a:pt x="3841" y="12525"/>
                </a:lnTo>
                <a:lnTo>
                  <a:pt x="3688" y="12665"/>
                </a:lnTo>
                <a:lnTo>
                  <a:pt x="3545" y="12795"/>
                </a:lnTo>
                <a:lnTo>
                  <a:pt x="3422" y="12897"/>
                </a:lnTo>
                <a:lnTo>
                  <a:pt x="3315" y="12985"/>
                </a:lnTo>
                <a:lnTo>
                  <a:pt x="3240" y="13049"/>
                </a:lnTo>
                <a:lnTo>
                  <a:pt x="3191" y="13088"/>
                </a:lnTo>
                <a:lnTo>
                  <a:pt x="3308" y="13060"/>
                </a:lnTo>
                <a:lnTo>
                  <a:pt x="3438" y="13005"/>
                </a:lnTo>
                <a:lnTo>
                  <a:pt x="3574" y="12931"/>
                </a:lnTo>
                <a:lnTo>
                  <a:pt x="3721" y="12834"/>
                </a:lnTo>
                <a:lnTo>
                  <a:pt x="3864" y="12731"/>
                </a:lnTo>
                <a:lnTo>
                  <a:pt x="3897" y="12705"/>
                </a:lnTo>
                <a:lnTo>
                  <a:pt x="3930" y="12677"/>
                </a:lnTo>
                <a:lnTo>
                  <a:pt x="4116" y="12507"/>
                </a:lnTo>
                <a:lnTo>
                  <a:pt x="4304" y="12331"/>
                </a:lnTo>
                <a:lnTo>
                  <a:pt x="4482" y="12166"/>
                </a:lnTo>
                <a:lnTo>
                  <a:pt x="4673" y="12004"/>
                </a:lnTo>
                <a:lnTo>
                  <a:pt x="4858" y="11860"/>
                </a:lnTo>
                <a:lnTo>
                  <a:pt x="5052" y="11737"/>
                </a:lnTo>
                <a:lnTo>
                  <a:pt x="5246" y="11634"/>
                </a:lnTo>
                <a:lnTo>
                  <a:pt x="5460" y="11555"/>
                </a:lnTo>
                <a:lnTo>
                  <a:pt x="5625" y="11515"/>
                </a:lnTo>
                <a:lnTo>
                  <a:pt x="5800" y="11483"/>
                </a:lnTo>
                <a:lnTo>
                  <a:pt x="5987" y="11481"/>
                </a:lnTo>
                <a:lnTo>
                  <a:pt x="6165" y="11515"/>
                </a:lnTo>
                <a:lnTo>
                  <a:pt x="6326" y="11564"/>
                </a:lnTo>
                <a:lnTo>
                  <a:pt x="6438" y="11630"/>
                </a:lnTo>
                <a:lnTo>
                  <a:pt x="6442" y="11588"/>
                </a:lnTo>
                <a:lnTo>
                  <a:pt x="6433" y="11558"/>
                </a:lnTo>
                <a:lnTo>
                  <a:pt x="6347" y="11531"/>
                </a:lnTo>
                <a:lnTo>
                  <a:pt x="6262" y="11463"/>
                </a:lnTo>
                <a:lnTo>
                  <a:pt x="6209" y="11372"/>
                </a:lnTo>
                <a:lnTo>
                  <a:pt x="6175" y="11280"/>
                </a:lnTo>
                <a:lnTo>
                  <a:pt x="6176" y="11177"/>
                </a:lnTo>
                <a:lnTo>
                  <a:pt x="6179" y="11164"/>
                </a:lnTo>
                <a:lnTo>
                  <a:pt x="6159" y="11147"/>
                </a:lnTo>
                <a:lnTo>
                  <a:pt x="6031" y="11094"/>
                </a:lnTo>
                <a:lnTo>
                  <a:pt x="5861" y="11056"/>
                </a:lnTo>
                <a:lnTo>
                  <a:pt x="5697" y="11045"/>
                </a:lnTo>
                <a:lnTo>
                  <a:pt x="5539" y="11080"/>
                </a:lnTo>
                <a:lnTo>
                  <a:pt x="5691" y="11043"/>
                </a:lnTo>
                <a:lnTo>
                  <a:pt x="5854" y="11034"/>
                </a:lnTo>
                <a:lnTo>
                  <a:pt x="6006" y="11068"/>
                </a:lnTo>
                <a:lnTo>
                  <a:pt x="6156" y="11133"/>
                </a:lnTo>
                <a:lnTo>
                  <a:pt x="6181" y="11153"/>
                </a:lnTo>
                <a:lnTo>
                  <a:pt x="6194" y="11085"/>
                </a:lnTo>
                <a:lnTo>
                  <a:pt x="6249" y="10997"/>
                </a:lnTo>
                <a:lnTo>
                  <a:pt x="6330" y="10935"/>
                </a:lnTo>
                <a:lnTo>
                  <a:pt x="6413" y="10911"/>
                </a:lnTo>
                <a:lnTo>
                  <a:pt x="6424" y="10913"/>
                </a:lnTo>
                <a:lnTo>
                  <a:pt x="6350" y="10933"/>
                </a:lnTo>
                <a:lnTo>
                  <a:pt x="6272" y="10984"/>
                </a:lnTo>
                <a:lnTo>
                  <a:pt x="6216" y="11052"/>
                </a:lnTo>
                <a:lnTo>
                  <a:pt x="6184" y="11147"/>
                </a:lnTo>
                <a:lnTo>
                  <a:pt x="6184" y="11155"/>
                </a:lnTo>
                <a:lnTo>
                  <a:pt x="6217" y="11180"/>
                </a:lnTo>
                <a:lnTo>
                  <a:pt x="6216" y="11123"/>
                </a:lnTo>
                <a:lnTo>
                  <a:pt x="6244" y="11041"/>
                </a:lnTo>
                <a:lnTo>
                  <a:pt x="6309" y="10967"/>
                </a:lnTo>
                <a:lnTo>
                  <a:pt x="6395" y="10932"/>
                </a:lnTo>
                <a:lnTo>
                  <a:pt x="6487" y="10924"/>
                </a:lnTo>
                <a:lnTo>
                  <a:pt x="6554" y="10948"/>
                </a:lnTo>
                <a:lnTo>
                  <a:pt x="6530" y="10933"/>
                </a:lnTo>
                <a:lnTo>
                  <a:pt x="6582" y="10956"/>
                </a:lnTo>
                <a:lnTo>
                  <a:pt x="6641" y="11023"/>
                </a:lnTo>
                <a:lnTo>
                  <a:pt x="6663" y="11086"/>
                </a:lnTo>
                <a:lnTo>
                  <a:pt x="6650" y="11160"/>
                </a:lnTo>
                <a:lnTo>
                  <a:pt x="6660" y="11098"/>
                </a:lnTo>
                <a:lnTo>
                  <a:pt x="6644" y="11036"/>
                </a:lnTo>
                <a:lnTo>
                  <a:pt x="6591" y="10971"/>
                </a:lnTo>
                <a:lnTo>
                  <a:pt x="6561" y="10952"/>
                </a:lnTo>
                <a:lnTo>
                  <a:pt x="6609" y="11001"/>
                </a:lnTo>
                <a:lnTo>
                  <a:pt x="6636" y="11067"/>
                </a:lnTo>
                <a:lnTo>
                  <a:pt x="6645" y="11133"/>
                </a:lnTo>
                <a:lnTo>
                  <a:pt x="6612" y="11208"/>
                </a:lnTo>
                <a:lnTo>
                  <a:pt x="6556" y="11251"/>
                </a:lnTo>
                <a:lnTo>
                  <a:pt x="6474" y="11268"/>
                </a:lnTo>
                <a:lnTo>
                  <a:pt x="6411" y="11239"/>
                </a:lnTo>
                <a:lnTo>
                  <a:pt x="6372" y="11190"/>
                </a:lnTo>
                <a:lnTo>
                  <a:pt x="6369" y="11131"/>
                </a:lnTo>
                <a:lnTo>
                  <a:pt x="6384" y="11097"/>
                </a:lnTo>
                <a:lnTo>
                  <a:pt x="6395" y="11080"/>
                </a:lnTo>
                <a:lnTo>
                  <a:pt x="6419" y="11061"/>
                </a:lnTo>
                <a:lnTo>
                  <a:pt x="6448" y="11049"/>
                </a:lnTo>
                <a:lnTo>
                  <a:pt x="6480" y="11051"/>
                </a:lnTo>
                <a:lnTo>
                  <a:pt x="6504" y="11057"/>
                </a:lnTo>
                <a:lnTo>
                  <a:pt x="6526" y="11070"/>
                </a:lnTo>
                <a:lnTo>
                  <a:pt x="6534" y="11091"/>
                </a:lnTo>
                <a:lnTo>
                  <a:pt x="6548" y="11108"/>
                </a:lnTo>
                <a:lnTo>
                  <a:pt x="6542" y="11132"/>
                </a:lnTo>
                <a:lnTo>
                  <a:pt x="6541" y="11138"/>
                </a:lnTo>
                <a:lnTo>
                  <a:pt x="6542" y="11106"/>
                </a:lnTo>
                <a:lnTo>
                  <a:pt x="6528" y="11089"/>
                </a:lnTo>
                <a:lnTo>
                  <a:pt x="6508" y="11065"/>
                </a:lnTo>
                <a:lnTo>
                  <a:pt x="6478" y="11057"/>
                </a:lnTo>
                <a:lnTo>
                  <a:pt x="6452" y="11057"/>
                </a:lnTo>
                <a:lnTo>
                  <a:pt x="6424" y="11068"/>
                </a:lnTo>
                <a:lnTo>
                  <a:pt x="6401" y="11082"/>
                </a:lnTo>
                <a:lnTo>
                  <a:pt x="6381" y="11109"/>
                </a:lnTo>
                <a:lnTo>
                  <a:pt x="6375" y="11133"/>
                </a:lnTo>
                <a:lnTo>
                  <a:pt x="6373" y="11164"/>
                </a:lnTo>
                <a:lnTo>
                  <a:pt x="6389" y="11201"/>
                </a:lnTo>
                <a:lnTo>
                  <a:pt x="6407" y="11231"/>
                </a:lnTo>
                <a:lnTo>
                  <a:pt x="6435" y="11245"/>
                </a:lnTo>
                <a:lnTo>
                  <a:pt x="6477" y="11256"/>
                </a:lnTo>
                <a:lnTo>
                  <a:pt x="6544" y="11248"/>
                </a:lnTo>
                <a:lnTo>
                  <a:pt x="6606" y="11206"/>
                </a:lnTo>
                <a:lnTo>
                  <a:pt x="6629" y="11142"/>
                </a:lnTo>
                <a:lnTo>
                  <a:pt x="6629" y="11071"/>
                </a:lnTo>
                <a:lnTo>
                  <a:pt x="6599" y="11012"/>
                </a:lnTo>
                <a:lnTo>
                  <a:pt x="6553" y="10967"/>
                </a:lnTo>
                <a:lnTo>
                  <a:pt x="6483" y="10942"/>
                </a:lnTo>
                <a:lnTo>
                  <a:pt x="6398" y="10946"/>
                </a:lnTo>
                <a:lnTo>
                  <a:pt x="6318" y="10983"/>
                </a:lnTo>
                <a:lnTo>
                  <a:pt x="6262" y="11045"/>
                </a:lnTo>
                <a:lnTo>
                  <a:pt x="6234" y="11128"/>
                </a:lnTo>
                <a:lnTo>
                  <a:pt x="6236" y="11195"/>
                </a:lnTo>
                <a:lnTo>
                  <a:pt x="6257" y="11211"/>
                </a:lnTo>
                <a:lnTo>
                  <a:pt x="6342" y="11304"/>
                </a:lnTo>
                <a:lnTo>
                  <a:pt x="6409" y="11418"/>
                </a:lnTo>
                <a:lnTo>
                  <a:pt x="6410" y="11422"/>
                </a:lnTo>
                <a:lnTo>
                  <a:pt x="6467" y="11440"/>
                </a:lnTo>
                <a:lnTo>
                  <a:pt x="6578" y="11437"/>
                </a:lnTo>
                <a:lnTo>
                  <a:pt x="6682" y="11407"/>
                </a:lnTo>
                <a:lnTo>
                  <a:pt x="6763" y="11344"/>
                </a:lnTo>
                <a:lnTo>
                  <a:pt x="6832" y="11253"/>
                </a:lnTo>
                <a:lnTo>
                  <a:pt x="6859" y="11151"/>
                </a:lnTo>
                <a:lnTo>
                  <a:pt x="6865" y="11004"/>
                </a:lnTo>
                <a:lnTo>
                  <a:pt x="6808" y="10880"/>
                </a:lnTo>
                <a:lnTo>
                  <a:pt x="6738" y="10778"/>
                </a:lnTo>
                <a:lnTo>
                  <a:pt x="6624" y="10697"/>
                </a:lnTo>
                <a:lnTo>
                  <a:pt x="6494" y="10656"/>
                </a:lnTo>
                <a:lnTo>
                  <a:pt x="6489" y="10623"/>
                </a:lnTo>
                <a:lnTo>
                  <a:pt x="6632" y="10667"/>
                </a:lnTo>
                <a:lnTo>
                  <a:pt x="6752" y="10750"/>
                </a:lnTo>
                <a:lnTo>
                  <a:pt x="6832" y="10861"/>
                </a:lnTo>
                <a:lnTo>
                  <a:pt x="6880" y="10996"/>
                </a:lnTo>
                <a:lnTo>
                  <a:pt x="6886" y="11145"/>
                </a:lnTo>
                <a:lnTo>
                  <a:pt x="6844" y="11256"/>
                </a:lnTo>
                <a:lnTo>
                  <a:pt x="6781" y="11349"/>
                </a:lnTo>
                <a:lnTo>
                  <a:pt x="6693" y="11416"/>
                </a:lnTo>
                <a:lnTo>
                  <a:pt x="6585" y="11458"/>
                </a:lnTo>
                <a:lnTo>
                  <a:pt x="6463" y="11458"/>
                </a:lnTo>
                <a:lnTo>
                  <a:pt x="6416" y="11443"/>
                </a:lnTo>
                <a:lnTo>
                  <a:pt x="6442" y="11536"/>
                </a:lnTo>
                <a:lnTo>
                  <a:pt x="6442" y="11554"/>
                </a:lnTo>
                <a:lnTo>
                  <a:pt x="6564" y="11562"/>
                </a:lnTo>
                <a:lnTo>
                  <a:pt x="6688" y="11530"/>
                </a:lnTo>
                <a:lnTo>
                  <a:pt x="6808" y="11465"/>
                </a:lnTo>
                <a:lnTo>
                  <a:pt x="6906" y="11362"/>
                </a:lnTo>
                <a:lnTo>
                  <a:pt x="6958" y="11268"/>
                </a:lnTo>
                <a:lnTo>
                  <a:pt x="6971" y="11232"/>
                </a:lnTo>
                <a:lnTo>
                  <a:pt x="6990" y="11115"/>
                </a:lnTo>
                <a:lnTo>
                  <a:pt x="6984" y="10991"/>
                </a:lnTo>
                <a:lnTo>
                  <a:pt x="6942" y="10857"/>
                </a:lnTo>
                <a:lnTo>
                  <a:pt x="6868" y="10748"/>
                </a:lnTo>
                <a:lnTo>
                  <a:pt x="6813" y="10688"/>
                </a:lnTo>
                <a:lnTo>
                  <a:pt x="6725" y="10633"/>
                </a:lnTo>
                <a:lnTo>
                  <a:pt x="6627" y="10588"/>
                </a:lnTo>
                <a:lnTo>
                  <a:pt x="6498" y="10567"/>
                </a:lnTo>
                <a:lnTo>
                  <a:pt x="6363" y="10564"/>
                </a:lnTo>
                <a:close/>
                <a:moveTo>
                  <a:pt x="0" y="10504"/>
                </a:moveTo>
                <a:lnTo>
                  <a:pt x="4" y="10507"/>
                </a:lnTo>
                <a:lnTo>
                  <a:pt x="77" y="10571"/>
                </a:lnTo>
                <a:lnTo>
                  <a:pt x="125" y="10635"/>
                </a:lnTo>
                <a:lnTo>
                  <a:pt x="159" y="10676"/>
                </a:lnTo>
                <a:lnTo>
                  <a:pt x="117" y="10639"/>
                </a:lnTo>
                <a:lnTo>
                  <a:pt x="110" y="10634"/>
                </a:lnTo>
                <a:lnTo>
                  <a:pt x="193" y="10717"/>
                </a:lnTo>
                <a:lnTo>
                  <a:pt x="278" y="10861"/>
                </a:lnTo>
                <a:lnTo>
                  <a:pt x="337" y="11025"/>
                </a:lnTo>
                <a:lnTo>
                  <a:pt x="357" y="11243"/>
                </a:lnTo>
                <a:lnTo>
                  <a:pt x="328" y="11454"/>
                </a:lnTo>
                <a:lnTo>
                  <a:pt x="262" y="11655"/>
                </a:lnTo>
                <a:lnTo>
                  <a:pt x="160" y="11847"/>
                </a:lnTo>
                <a:lnTo>
                  <a:pt x="69" y="11965"/>
                </a:lnTo>
                <a:lnTo>
                  <a:pt x="152" y="12147"/>
                </a:lnTo>
                <a:lnTo>
                  <a:pt x="207" y="12354"/>
                </a:lnTo>
                <a:lnTo>
                  <a:pt x="231" y="12579"/>
                </a:lnTo>
                <a:lnTo>
                  <a:pt x="231" y="12588"/>
                </a:lnTo>
                <a:lnTo>
                  <a:pt x="276" y="12579"/>
                </a:lnTo>
                <a:lnTo>
                  <a:pt x="501" y="12509"/>
                </a:lnTo>
                <a:lnTo>
                  <a:pt x="728" y="12427"/>
                </a:lnTo>
                <a:lnTo>
                  <a:pt x="922" y="12324"/>
                </a:lnTo>
                <a:lnTo>
                  <a:pt x="1094" y="12183"/>
                </a:lnTo>
                <a:lnTo>
                  <a:pt x="1246" y="12023"/>
                </a:lnTo>
                <a:lnTo>
                  <a:pt x="1344" y="11894"/>
                </a:lnTo>
                <a:lnTo>
                  <a:pt x="1407" y="11750"/>
                </a:lnTo>
                <a:lnTo>
                  <a:pt x="1444" y="11612"/>
                </a:lnTo>
                <a:lnTo>
                  <a:pt x="1449" y="11472"/>
                </a:lnTo>
                <a:lnTo>
                  <a:pt x="1430" y="11345"/>
                </a:lnTo>
                <a:lnTo>
                  <a:pt x="1380" y="11241"/>
                </a:lnTo>
                <a:lnTo>
                  <a:pt x="1303" y="11170"/>
                </a:lnTo>
                <a:lnTo>
                  <a:pt x="1207" y="11119"/>
                </a:lnTo>
                <a:lnTo>
                  <a:pt x="1110" y="11119"/>
                </a:lnTo>
                <a:lnTo>
                  <a:pt x="1042" y="11133"/>
                </a:lnTo>
                <a:lnTo>
                  <a:pt x="981" y="11169"/>
                </a:lnTo>
                <a:lnTo>
                  <a:pt x="945" y="11211"/>
                </a:lnTo>
                <a:lnTo>
                  <a:pt x="912" y="11260"/>
                </a:lnTo>
                <a:lnTo>
                  <a:pt x="900" y="11308"/>
                </a:lnTo>
                <a:lnTo>
                  <a:pt x="892" y="11338"/>
                </a:lnTo>
                <a:lnTo>
                  <a:pt x="887" y="11356"/>
                </a:lnTo>
                <a:lnTo>
                  <a:pt x="886" y="11337"/>
                </a:lnTo>
                <a:lnTo>
                  <a:pt x="894" y="11306"/>
                </a:lnTo>
                <a:lnTo>
                  <a:pt x="906" y="11258"/>
                </a:lnTo>
                <a:lnTo>
                  <a:pt x="939" y="11209"/>
                </a:lnTo>
                <a:lnTo>
                  <a:pt x="975" y="11167"/>
                </a:lnTo>
                <a:lnTo>
                  <a:pt x="1038" y="11126"/>
                </a:lnTo>
                <a:lnTo>
                  <a:pt x="1106" y="11111"/>
                </a:lnTo>
                <a:lnTo>
                  <a:pt x="1208" y="11113"/>
                </a:lnTo>
                <a:lnTo>
                  <a:pt x="1314" y="11153"/>
                </a:lnTo>
                <a:lnTo>
                  <a:pt x="1394" y="11239"/>
                </a:lnTo>
                <a:lnTo>
                  <a:pt x="1450" y="11343"/>
                </a:lnTo>
                <a:lnTo>
                  <a:pt x="1473" y="11478"/>
                </a:lnTo>
                <a:lnTo>
                  <a:pt x="1468" y="11618"/>
                </a:lnTo>
                <a:lnTo>
                  <a:pt x="1444" y="11760"/>
                </a:lnTo>
                <a:lnTo>
                  <a:pt x="1377" y="11916"/>
                </a:lnTo>
                <a:lnTo>
                  <a:pt x="1277" y="12050"/>
                </a:lnTo>
                <a:lnTo>
                  <a:pt x="1121" y="12228"/>
                </a:lnTo>
                <a:lnTo>
                  <a:pt x="944" y="12362"/>
                </a:lnTo>
                <a:lnTo>
                  <a:pt x="745" y="12483"/>
                </a:lnTo>
                <a:lnTo>
                  <a:pt x="530" y="12568"/>
                </a:lnTo>
                <a:lnTo>
                  <a:pt x="292" y="12641"/>
                </a:lnTo>
                <a:lnTo>
                  <a:pt x="227" y="12655"/>
                </a:lnTo>
                <a:lnTo>
                  <a:pt x="219" y="12795"/>
                </a:lnTo>
                <a:lnTo>
                  <a:pt x="161" y="13018"/>
                </a:lnTo>
                <a:lnTo>
                  <a:pt x="59" y="13235"/>
                </a:lnTo>
                <a:lnTo>
                  <a:pt x="0" y="13326"/>
                </a:lnTo>
                <a:lnTo>
                  <a:pt x="0" y="13235"/>
                </a:lnTo>
                <a:lnTo>
                  <a:pt x="25" y="13194"/>
                </a:lnTo>
                <a:lnTo>
                  <a:pt x="119" y="12981"/>
                </a:lnTo>
                <a:lnTo>
                  <a:pt x="150" y="12764"/>
                </a:lnTo>
                <a:lnTo>
                  <a:pt x="152" y="12672"/>
                </a:lnTo>
                <a:lnTo>
                  <a:pt x="40" y="12696"/>
                </a:lnTo>
                <a:lnTo>
                  <a:pt x="0" y="12704"/>
                </a:lnTo>
                <a:lnTo>
                  <a:pt x="0" y="12632"/>
                </a:lnTo>
                <a:lnTo>
                  <a:pt x="25" y="12628"/>
                </a:lnTo>
                <a:lnTo>
                  <a:pt x="152" y="12603"/>
                </a:lnTo>
                <a:lnTo>
                  <a:pt x="153" y="12533"/>
                </a:lnTo>
                <a:lnTo>
                  <a:pt x="114" y="12317"/>
                </a:lnTo>
                <a:lnTo>
                  <a:pt x="48" y="12100"/>
                </a:lnTo>
                <a:lnTo>
                  <a:pt x="11" y="12033"/>
                </a:lnTo>
                <a:lnTo>
                  <a:pt x="0" y="12043"/>
                </a:lnTo>
                <a:lnTo>
                  <a:pt x="0" y="11853"/>
                </a:lnTo>
                <a:lnTo>
                  <a:pt x="62" y="11949"/>
                </a:lnTo>
                <a:lnTo>
                  <a:pt x="71" y="11939"/>
                </a:lnTo>
                <a:lnTo>
                  <a:pt x="193" y="11772"/>
                </a:lnTo>
                <a:lnTo>
                  <a:pt x="275" y="11581"/>
                </a:lnTo>
                <a:lnTo>
                  <a:pt x="321" y="11381"/>
                </a:lnTo>
                <a:lnTo>
                  <a:pt x="328" y="11183"/>
                </a:lnTo>
                <a:lnTo>
                  <a:pt x="305" y="10978"/>
                </a:lnTo>
                <a:lnTo>
                  <a:pt x="248" y="10828"/>
                </a:lnTo>
                <a:lnTo>
                  <a:pt x="154" y="10694"/>
                </a:lnTo>
                <a:lnTo>
                  <a:pt x="52" y="10592"/>
                </a:lnTo>
                <a:lnTo>
                  <a:pt x="0" y="10558"/>
                </a:lnTo>
                <a:lnTo>
                  <a:pt x="0" y="10504"/>
                </a:lnTo>
                <a:close/>
                <a:moveTo>
                  <a:pt x="2257" y="10475"/>
                </a:moveTo>
                <a:lnTo>
                  <a:pt x="2263" y="10476"/>
                </a:lnTo>
                <a:lnTo>
                  <a:pt x="2254" y="10487"/>
                </a:lnTo>
                <a:lnTo>
                  <a:pt x="2257" y="10475"/>
                </a:lnTo>
                <a:close/>
                <a:moveTo>
                  <a:pt x="1878" y="10472"/>
                </a:moveTo>
                <a:lnTo>
                  <a:pt x="1860" y="10544"/>
                </a:lnTo>
                <a:lnTo>
                  <a:pt x="1867" y="10662"/>
                </a:lnTo>
                <a:lnTo>
                  <a:pt x="1898" y="10772"/>
                </a:lnTo>
                <a:lnTo>
                  <a:pt x="1966" y="10756"/>
                </a:lnTo>
                <a:lnTo>
                  <a:pt x="1938" y="10636"/>
                </a:lnTo>
                <a:lnTo>
                  <a:pt x="1878" y="10472"/>
                </a:lnTo>
                <a:close/>
                <a:moveTo>
                  <a:pt x="9432" y="10464"/>
                </a:moveTo>
                <a:lnTo>
                  <a:pt x="9456" y="10496"/>
                </a:lnTo>
                <a:lnTo>
                  <a:pt x="9437" y="10471"/>
                </a:lnTo>
                <a:lnTo>
                  <a:pt x="9432" y="10464"/>
                </a:lnTo>
                <a:close/>
                <a:moveTo>
                  <a:pt x="9429" y="10458"/>
                </a:moveTo>
                <a:lnTo>
                  <a:pt x="9435" y="10465"/>
                </a:lnTo>
                <a:lnTo>
                  <a:pt x="9432" y="10464"/>
                </a:lnTo>
                <a:lnTo>
                  <a:pt x="9429" y="10458"/>
                </a:lnTo>
                <a:close/>
                <a:moveTo>
                  <a:pt x="9413" y="10439"/>
                </a:moveTo>
                <a:lnTo>
                  <a:pt x="9423" y="10448"/>
                </a:lnTo>
                <a:lnTo>
                  <a:pt x="9429" y="10458"/>
                </a:lnTo>
                <a:lnTo>
                  <a:pt x="9413" y="10439"/>
                </a:lnTo>
                <a:close/>
                <a:moveTo>
                  <a:pt x="1834" y="10350"/>
                </a:moveTo>
                <a:lnTo>
                  <a:pt x="1802" y="10445"/>
                </a:lnTo>
                <a:lnTo>
                  <a:pt x="1785" y="10634"/>
                </a:lnTo>
                <a:lnTo>
                  <a:pt x="1818" y="10779"/>
                </a:lnTo>
                <a:lnTo>
                  <a:pt x="1882" y="10775"/>
                </a:lnTo>
                <a:lnTo>
                  <a:pt x="1887" y="10774"/>
                </a:lnTo>
                <a:lnTo>
                  <a:pt x="1884" y="10769"/>
                </a:lnTo>
                <a:lnTo>
                  <a:pt x="1849" y="10657"/>
                </a:lnTo>
                <a:lnTo>
                  <a:pt x="1836" y="10538"/>
                </a:lnTo>
                <a:lnTo>
                  <a:pt x="1860" y="10422"/>
                </a:lnTo>
                <a:lnTo>
                  <a:pt x="1834" y="10350"/>
                </a:lnTo>
                <a:close/>
                <a:moveTo>
                  <a:pt x="2557" y="10341"/>
                </a:moveTo>
                <a:lnTo>
                  <a:pt x="2467" y="10485"/>
                </a:lnTo>
                <a:lnTo>
                  <a:pt x="2345" y="10607"/>
                </a:lnTo>
                <a:lnTo>
                  <a:pt x="2197" y="10704"/>
                </a:lnTo>
                <a:lnTo>
                  <a:pt x="2077" y="10751"/>
                </a:lnTo>
                <a:lnTo>
                  <a:pt x="2083" y="10770"/>
                </a:lnTo>
                <a:lnTo>
                  <a:pt x="2146" y="11070"/>
                </a:lnTo>
                <a:lnTo>
                  <a:pt x="2151" y="11196"/>
                </a:lnTo>
                <a:lnTo>
                  <a:pt x="2251" y="11232"/>
                </a:lnTo>
                <a:lnTo>
                  <a:pt x="2391" y="11263"/>
                </a:lnTo>
                <a:lnTo>
                  <a:pt x="2427" y="11259"/>
                </a:lnTo>
                <a:lnTo>
                  <a:pt x="2438" y="11230"/>
                </a:lnTo>
                <a:lnTo>
                  <a:pt x="2515" y="11134"/>
                </a:lnTo>
                <a:lnTo>
                  <a:pt x="2618" y="11059"/>
                </a:lnTo>
                <a:lnTo>
                  <a:pt x="2736" y="11025"/>
                </a:lnTo>
                <a:lnTo>
                  <a:pt x="2856" y="11012"/>
                </a:lnTo>
                <a:lnTo>
                  <a:pt x="2887" y="11017"/>
                </a:lnTo>
                <a:lnTo>
                  <a:pt x="2921" y="10958"/>
                </a:lnTo>
                <a:lnTo>
                  <a:pt x="2953" y="10838"/>
                </a:lnTo>
                <a:lnTo>
                  <a:pt x="2951" y="10722"/>
                </a:lnTo>
                <a:lnTo>
                  <a:pt x="2924" y="10605"/>
                </a:lnTo>
                <a:lnTo>
                  <a:pt x="2870" y="10494"/>
                </a:lnTo>
                <a:lnTo>
                  <a:pt x="2792" y="10423"/>
                </a:lnTo>
                <a:lnTo>
                  <a:pt x="2716" y="10370"/>
                </a:lnTo>
                <a:lnTo>
                  <a:pt x="2613" y="10343"/>
                </a:lnTo>
                <a:lnTo>
                  <a:pt x="2557" y="10341"/>
                </a:lnTo>
                <a:close/>
                <a:moveTo>
                  <a:pt x="8181" y="10340"/>
                </a:moveTo>
                <a:lnTo>
                  <a:pt x="8173" y="10383"/>
                </a:lnTo>
                <a:lnTo>
                  <a:pt x="8170" y="10553"/>
                </a:lnTo>
                <a:lnTo>
                  <a:pt x="8257" y="10676"/>
                </a:lnTo>
                <a:lnTo>
                  <a:pt x="8329" y="10817"/>
                </a:lnTo>
                <a:lnTo>
                  <a:pt x="8377" y="10977"/>
                </a:lnTo>
                <a:lnTo>
                  <a:pt x="8395" y="11130"/>
                </a:lnTo>
                <a:lnTo>
                  <a:pt x="8396" y="11220"/>
                </a:lnTo>
                <a:lnTo>
                  <a:pt x="8462" y="11315"/>
                </a:lnTo>
                <a:lnTo>
                  <a:pt x="8623" y="11486"/>
                </a:lnTo>
                <a:lnTo>
                  <a:pt x="8642" y="11500"/>
                </a:lnTo>
                <a:lnTo>
                  <a:pt x="8668" y="11388"/>
                </a:lnTo>
                <a:lnTo>
                  <a:pt x="8675" y="11191"/>
                </a:lnTo>
                <a:lnTo>
                  <a:pt x="8646" y="10984"/>
                </a:lnTo>
                <a:lnTo>
                  <a:pt x="8580" y="10793"/>
                </a:lnTo>
                <a:lnTo>
                  <a:pt x="8477" y="10624"/>
                </a:lnTo>
                <a:lnTo>
                  <a:pt x="8407" y="10522"/>
                </a:lnTo>
                <a:lnTo>
                  <a:pt x="8298" y="10423"/>
                </a:lnTo>
                <a:lnTo>
                  <a:pt x="8181" y="10340"/>
                </a:lnTo>
                <a:close/>
                <a:moveTo>
                  <a:pt x="3081" y="10242"/>
                </a:moveTo>
                <a:lnTo>
                  <a:pt x="3105" y="10260"/>
                </a:lnTo>
                <a:lnTo>
                  <a:pt x="3114" y="10272"/>
                </a:lnTo>
                <a:lnTo>
                  <a:pt x="3081" y="10242"/>
                </a:lnTo>
                <a:close/>
                <a:moveTo>
                  <a:pt x="8063" y="10192"/>
                </a:moveTo>
                <a:lnTo>
                  <a:pt x="8094" y="10209"/>
                </a:lnTo>
                <a:lnTo>
                  <a:pt x="8096" y="10200"/>
                </a:lnTo>
                <a:lnTo>
                  <a:pt x="8086" y="10200"/>
                </a:lnTo>
                <a:lnTo>
                  <a:pt x="8063" y="10192"/>
                </a:lnTo>
                <a:close/>
                <a:moveTo>
                  <a:pt x="7328" y="10124"/>
                </a:moveTo>
                <a:lnTo>
                  <a:pt x="7211" y="10130"/>
                </a:lnTo>
                <a:lnTo>
                  <a:pt x="6963" y="10168"/>
                </a:lnTo>
                <a:lnTo>
                  <a:pt x="6713" y="10238"/>
                </a:lnTo>
                <a:lnTo>
                  <a:pt x="6449" y="10335"/>
                </a:lnTo>
                <a:lnTo>
                  <a:pt x="6173" y="10482"/>
                </a:lnTo>
                <a:lnTo>
                  <a:pt x="5899" y="10667"/>
                </a:lnTo>
                <a:lnTo>
                  <a:pt x="5827" y="10728"/>
                </a:lnTo>
                <a:lnTo>
                  <a:pt x="5963" y="10645"/>
                </a:lnTo>
                <a:lnTo>
                  <a:pt x="6125" y="10565"/>
                </a:lnTo>
                <a:lnTo>
                  <a:pt x="6281" y="10536"/>
                </a:lnTo>
                <a:lnTo>
                  <a:pt x="6414" y="10519"/>
                </a:lnTo>
                <a:lnTo>
                  <a:pt x="6539" y="10533"/>
                </a:lnTo>
                <a:lnTo>
                  <a:pt x="6659" y="10564"/>
                </a:lnTo>
                <a:lnTo>
                  <a:pt x="6757" y="10609"/>
                </a:lnTo>
                <a:lnTo>
                  <a:pt x="6825" y="10666"/>
                </a:lnTo>
                <a:lnTo>
                  <a:pt x="6925" y="10776"/>
                </a:lnTo>
                <a:lnTo>
                  <a:pt x="6982" y="10900"/>
                </a:lnTo>
                <a:lnTo>
                  <a:pt x="7009" y="11042"/>
                </a:lnTo>
                <a:lnTo>
                  <a:pt x="6998" y="11178"/>
                </a:lnTo>
                <a:lnTo>
                  <a:pt x="7048" y="11091"/>
                </a:lnTo>
                <a:lnTo>
                  <a:pt x="7159" y="10985"/>
                </a:lnTo>
                <a:lnTo>
                  <a:pt x="7301" y="10913"/>
                </a:lnTo>
                <a:lnTo>
                  <a:pt x="7417" y="10886"/>
                </a:lnTo>
                <a:lnTo>
                  <a:pt x="7541" y="10880"/>
                </a:lnTo>
                <a:lnTo>
                  <a:pt x="7669" y="10907"/>
                </a:lnTo>
                <a:lnTo>
                  <a:pt x="7781" y="10969"/>
                </a:lnTo>
                <a:lnTo>
                  <a:pt x="7869" y="11050"/>
                </a:lnTo>
                <a:lnTo>
                  <a:pt x="7884" y="11070"/>
                </a:lnTo>
                <a:lnTo>
                  <a:pt x="7801" y="10993"/>
                </a:lnTo>
                <a:lnTo>
                  <a:pt x="7700" y="10935"/>
                </a:lnTo>
                <a:lnTo>
                  <a:pt x="7583" y="10891"/>
                </a:lnTo>
                <a:lnTo>
                  <a:pt x="7468" y="10886"/>
                </a:lnTo>
                <a:lnTo>
                  <a:pt x="7342" y="10905"/>
                </a:lnTo>
                <a:lnTo>
                  <a:pt x="7208" y="10972"/>
                </a:lnTo>
                <a:lnTo>
                  <a:pt x="7101" y="11060"/>
                </a:lnTo>
                <a:lnTo>
                  <a:pt x="7021" y="11168"/>
                </a:lnTo>
                <a:lnTo>
                  <a:pt x="6963" y="11294"/>
                </a:lnTo>
                <a:lnTo>
                  <a:pt x="6931" y="11440"/>
                </a:lnTo>
                <a:lnTo>
                  <a:pt x="6920" y="11578"/>
                </a:lnTo>
                <a:lnTo>
                  <a:pt x="6941" y="11719"/>
                </a:lnTo>
                <a:lnTo>
                  <a:pt x="6995" y="11855"/>
                </a:lnTo>
                <a:lnTo>
                  <a:pt x="7058" y="11981"/>
                </a:lnTo>
                <a:lnTo>
                  <a:pt x="7151" y="12096"/>
                </a:lnTo>
                <a:lnTo>
                  <a:pt x="7299" y="12193"/>
                </a:lnTo>
                <a:lnTo>
                  <a:pt x="7467" y="12263"/>
                </a:lnTo>
                <a:lnTo>
                  <a:pt x="7636" y="12281"/>
                </a:lnTo>
                <a:lnTo>
                  <a:pt x="7817" y="12277"/>
                </a:lnTo>
                <a:lnTo>
                  <a:pt x="7988" y="12239"/>
                </a:lnTo>
                <a:lnTo>
                  <a:pt x="8150" y="12159"/>
                </a:lnTo>
                <a:lnTo>
                  <a:pt x="8305" y="12058"/>
                </a:lnTo>
                <a:lnTo>
                  <a:pt x="8423" y="11929"/>
                </a:lnTo>
                <a:lnTo>
                  <a:pt x="8543" y="11767"/>
                </a:lnTo>
                <a:lnTo>
                  <a:pt x="8622" y="11588"/>
                </a:lnTo>
                <a:lnTo>
                  <a:pt x="8629" y="11556"/>
                </a:lnTo>
                <a:lnTo>
                  <a:pt x="8609" y="11540"/>
                </a:lnTo>
                <a:lnTo>
                  <a:pt x="8479" y="11397"/>
                </a:lnTo>
                <a:lnTo>
                  <a:pt x="8395" y="11300"/>
                </a:lnTo>
                <a:lnTo>
                  <a:pt x="8356" y="11448"/>
                </a:lnTo>
                <a:lnTo>
                  <a:pt x="8268" y="11611"/>
                </a:lnTo>
                <a:lnTo>
                  <a:pt x="8149" y="11747"/>
                </a:lnTo>
                <a:lnTo>
                  <a:pt x="8010" y="11859"/>
                </a:lnTo>
                <a:lnTo>
                  <a:pt x="7986" y="11870"/>
                </a:lnTo>
                <a:lnTo>
                  <a:pt x="8087" y="11789"/>
                </a:lnTo>
                <a:lnTo>
                  <a:pt x="8189" y="11693"/>
                </a:lnTo>
                <a:lnTo>
                  <a:pt x="8289" y="11533"/>
                </a:lnTo>
                <a:lnTo>
                  <a:pt x="8353" y="11363"/>
                </a:lnTo>
                <a:lnTo>
                  <a:pt x="8364" y="11264"/>
                </a:lnTo>
                <a:lnTo>
                  <a:pt x="8356" y="11255"/>
                </a:lnTo>
                <a:lnTo>
                  <a:pt x="8258" y="11088"/>
                </a:lnTo>
                <a:lnTo>
                  <a:pt x="8171" y="10904"/>
                </a:lnTo>
                <a:lnTo>
                  <a:pt x="8106" y="10687"/>
                </a:lnTo>
                <a:lnTo>
                  <a:pt x="8082" y="10482"/>
                </a:lnTo>
                <a:lnTo>
                  <a:pt x="7959" y="10366"/>
                </a:lnTo>
                <a:lnTo>
                  <a:pt x="7776" y="10253"/>
                </a:lnTo>
                <a:lnTo>
                  <a:pt x="7578" y="10176"/>
                </a:lnTo>
                <a:lnTo>
                  <a:pt x="7360" y="10125"/>
                </a:lnTo>
                <a:lnTo>
                  <a:pt x="7328" y="10124"/>
                </a:lnTo>
                <a:close/>
                <a:moveTo>
                  <a:pt x="7432" y="10118"/>
                </a:moveTo>
                <a:lnTo>
                  <a:pt x="7373" y="10121"/>
                </a:lnTo>
                <a:lnTo>
                  <a:pt x="7511" y="10139"/>
                </a:lnTo>
                <a:lnTo>
                  <a:pt x="7688" y="10198"/>
                </a:lnTo>
                <a:lnTo>
                  <a:pt x="7855" y="10274"/>
                </a:lnTo>
                <a:lnTo>
                  <a:pt x="8013" y="10380"/>
                </a:lnTo>
                <a:lnTo>
                  <a:pt x="8081" y="10451"/>
                </a:lnTo>
                <a:lnTo>
                  <a:pt x="8085" y="10291"/>
                </a:lnTo>
                <a:lnTo>
                  <a:pt x="8013" y="10258"/>
                </a:lnTo>
                <a:lnTo>
                  <a:pt x="7843" y="10194"/>
                </a:lnTo>
                <a:lnTo>
                  <a:pt x="7645" y="10142"/>
                </a:lnTo>
                <a:lnTo>
                  <a:pt x="7432" y="10118"/>
                </a:lnTo>
                <a:close/>
                <a:moveTo>
                  <a:pt x="9536" y="10066"/>
                </a:moveTo>
                <a:lnTo>
                  <a:pt x="9435" y="10085"/>
                </a:lnTo>
                <a:lnTo>
                  <a:pt x="9330" y="10141"/>
                </a:lnTo>
                <a:lnTo>
                  <a:pt x="9309" y="10162"/>
                </a:lnTo>
                <a:lnTo>
                  <a:pt x="9423" y="10178"/>
                </a:lnTo>
                <a:lnTo>
                  <a:pt x="9624" y="10173"/>
                </a:lnTo>
                <a:lnTo>
                  <a:pt x="9714" y="10152"/>
                </a:lnTo>
                <a:lnTo>
                  <a:pt x="9709" y="10144"/>
                </a:lnTo>
                <a:lnTo>
                  <a:pt x="9627" y="10090"/>
                </a:lnTo>
                <a:lnTo>
                  <a:pt x="9536" y="10066"/>
                </a:lnTo>
                <a:close/>
                <a:moveTo>
                  <a:pt x="2617" y="10036"/>
                </a:moveTo>
                <a:lnTo>
                  <a:pt x="2442" y="10041"/>
                </a:lnTo>
                <a:lnTo>
                  <a:pt x="2250" y="10087"/>
                </a:lnTo>
                <a:lnTo>
                  <a:pt x="2133" y="10140"/>
                </a:lnTo>
                <a:lnTo>
                  <a:pt x="2028" y="10222"/>
                </a:lnTo>
                <a:lnTo>
                  <a:pt x="1944" y="10322"/>
                </a:lnTo>
                <a:lnTo>
                  <a:pt x="1931" y="10346"/>
                </a:lnTo>
                <a:lnTo>
                  <a:pt x="1983" y="10467"/>
                </a:lnTo>
                <a:lnTo>
                  <a:pt x="2071" y="10732"/>
                </a:lnTo>
                <a:lnTo>
                  <a:pt x="2226" y="10666"/>
                </a:lnTo>
                <a:lnTo>
                  <a:pt x="2371" y="10556"/>
                </a:lnTo>
                <a:lnTo>
                  <a:pt x="2490" y="10420"/>
                </a:lnTo>
                <a:lnTo>
                  <a:pt x="2536" y="10340"/>
                </a:lnTo>
                <a:lnTo>
                  <a:pt x="2524" y="10339"/>
                </a:lnTo>
                <a:lnTo>
                  <a:pt x="2425" y="10352"/>
                </a:lnTo>
                <a:lnTo>
                  <a:pt x="2335" y="10399"/>
                </a:lnTo>
                <a:lnTo>
                  <a:pt x="2271" y="10472"/>
                </a:lnTo>
                <a:lnTo>
                  <a:pt x="2269" y="10478"/>
                </a:lnTo>
                <a:lnTo>
                  <a:pt x="2263" y="10476"/>
                </a:lnTo>
                <a:lnTo>
                  <a:pt x="2320" y="10408"/>
                </a:lnTo>
                <a:lnTo>
                  <a:pt x="2398" y="10357"/>
                </a:lnTo>
                <a:lnTo>
                  <a:pt x="2492" y="10318"/>
                </a:lnTo>
                <a:lnTo>
                  <a:pt x="2550" y="10316"/>
                </a:lnTo>
                <a:lnTo>
                  <a:pt x="2586" y="10253"/>
                </a:lnTo>
                <a:lnTo>
                  <a:pt x="2631" y="10104"/>
                </a:lnTo>
                <a:lnTo>
                  <a:pt x="2640" y="10040"/>
                </a:lnTo>
                <a:lnTo>
                  <a:pt x="2617" y="10036"/>
                </a:lnTo>
                <a:close/>
                <a:moveTo>
                  <a:pt x="10067" y="10032"/>
                </a:moveTo>
                <a:lnTo>
                  <a:pt x="9930" y="10112"/>
                </a:lnTo>
                <a:lnTo>
                  <a:pt x="9752" y="10175"/>
                </a:lnTo>
                <a:lnTo>
                  <a:pt x="9740" y="10176"/>
                </a:lnTo>
                <a:lnTo>
                  <a:pt x="9754" y="10194"/>
                </a:lnTo>
                <a:lnTo>
                  <a:pt x="9788" y="10261"/>
                </a:lnTo>
                <a:lnTo>
                  <a:pt x="9799" y="10341"/>
                </a:lnTo>
                <a:lnTo>
                  <a:pt x="9784" y="10421"/>
                </a:lnTo>
                <a:lnTo>
                  <a:pt x="9734" y="10491"/>
                </a:lnTo>
                <a:lnTo>
                  <a:pt x="9665" y="10531"/>
                </a:lnTo>
                <a:lnTo>
                  <a:pt x="9597" y="10545"/>
                </a:lnTo>
                <a:lnTo>
                  <a:pt x="9529" y="10534"/>
                </a:lnTo>
                <a:lnTo>
                  <a:pt x="9462" y="10497"/>
                </a:lnTo>
                <a:lnTo>
                  <a:pt x="9435" y="10465"/>
                </a:lnTo>
                <a:lnTo>
                  <a:pt x="9510" y="10510"/>
                </a:lnTo>
                <a:lnTo>
                  <a:pt x="9605" y="10515"/>
                </a:lnTo>
                <a:lnTo>
                  <a:pt x="9685" y="10479"/>
                </a:lnTo>
                <a:lnTo>
                  <a:pt x="9746" y="10418"/>
                </a:lnTo>
                <a:lnTo>
                  <a:pt x="9772" y="10321"/>
                </a:lnTo>
                <a:lnTo>
                  <a:pt x="9753" y="10220"/>
                </a:lnTo>
                <a:lnTo>
                  <a:pt x="9729" y="10178"/>
                </a:lnTo>
                <a:lnTo>
                  <a:pt x="9565" y="10203"/>
                </a:lnTo>
                <a:lnTo>
                  <a:pt x="9378" y="10205"/>
                </a:lnTo>
                <a:lnTo>
                  <a:pt x="9285" y="10187"/>
                </a:lnTo>
                <a:lnTo>
                  <a:pt x="9260" y="10213"/>
                </a:lnTo>
                <a:lnTo>
                  <a:pt x="9217" y="10304"/>
                </a:lnTo>
                <a:lnTo>
                  <a:pt x="9202" y="10409"/>
                </a:lnTo>
                <a:lnTo>
                  <a:pt x="9216" y="10503"/>
                </a:lnTo>
                <a:lnTo>
                  <a:pt x="9249" y="10596"/>
                </a:lnTo>
                <a:lnTo>
                  <a:pt x="9322" y="10686"/>
                </a:lnTo>
                <a:lnTo>
                  <a:pt x="9409" y="10747"/>
                </a:lnTo>
                <a:lnTo>
                  <a:pt x="9514" y="10787"/>
                </a:lnTo>
                <a:lnTo>
                  <a:pt x="9650" y="10785"/>
                </a:lnTo>
                <a:lnTo>
                  <a:pt x="9786" y="10756"/>
                </a:lnTo>
                <a:lnTo>
                  <a:pt x="9893" y="10694"/>
                </a:lnTo>
                <a:lnTo>
                  <a:pt x="9995" y="10599"/>
                </a:lnTo>
                <a:lnTo>
                  <a:pt x="10061" y="10494"/>
                </a:lnTo>
                <a:lnTo>
                  <a:pt x="10109" y="10359"/>
                </a:lnTo>
                <a:lnTo>
                  <a:pt x="10118" y="10226"/>
                </a:lnTo>
                <a:lnTo>
                  <a:pt x="10087" y="10076"/>
                </a:lnTo>
                <a:lnTo>
                  <a:pt x="10067" y="10032"/>
                </a:lnTo>
                <a:close/>
                <a:moveTo>
                  <a:pt x="2642" y="9799"/>
                </a:moveTo>
                <a:lnTo>
                  <a:pt x="2653" y="9852"/>
                </a:lnTo>
                <a:lnTo>
                  <a:pt x="2657" y="10008"/>
                </a:lnTo>
                <a:lnTo>
                  <a:pt x="2655" y="10020"/>
                </a:lnTo>
                <a:lnTo>
                  <a:pt x="2826" y="10071"/>
                </a:lnTo>
                <a:lnTo>
                  <a:pt x="2990" y="10159"/>
                </a:lnTo>
                <a:lnTo>
                  <a:pt x="3081" y="10242"/>
                </a:lnTo>
                <a:lnTo>
                  <a:pt x="2966" y="10153"/>
                </a:lnTo>
                <a:lnTo>
                  <a:pt x="2801" y="10071"/>
                </a:lnTo>
                <a:lnTo>
                  <a:pt x="2652" y="10042"/>
                </a:lnTo>
                <a:lnTo>
                  <a:pt x="2632" y="10175"/>
                </a:lnTo>
                <a:lnTo>
                  <a:pt x="2571" y="10316"/>
                </a:lnTo>
                <a:lnTo>
                  <a:pt x="2602" y="10315"/>
                </a:lnTo>
                <a:lnTo>
                  <a:pt x="2704" y="10342"/>
                </a:lnTo>
                <a:lnTo>
                  <a:pt x="2798" y="10399"/>
                </a:lnTo>
                <a:lnTo>
                  <a:pt x="2882" y="10472"/>
                </a:lnTo>
                <a:lnTo>
                  <a:pt x="2936" y="10583"/>
                </a:lnTo>
                <a:lnTo>
                  <a:pt x="2967" y="10687"/>
                </a:lnTo>
                <a:lnTo>
                  <a:pt x="2976" y="10799"/>
                </a:lnTo>
                <a:lnTo>
                  <a:pt x="2946" y="10913"/>
                </a:lnTo>
                <a:lnTo>
                  <a:pt x="2894" y="11015"/>
                </a:lnTo>
                <a:lnTo>
                  <a:pt x="2891" y="11018"/>
                </a:lnTo>
                <a:lnTo>
                  <a:pt x="2997" y="11036"/>
                </a:lnTo>
                <a:lnTo>
                  <a:pt x="3116" y="11099"/>
                </a:lnTo>
                <a:lnTo>
                  <a:pt x="3210" y="11182"/>
                </a:lnTo>
                <a:lnTo>
                  <a:pt x="3288" y="11299"/>
                </a:lnTo>
                <a:lnTo>
                  <a:pt x="3332" y="11426"/>
                </a:lnTo>
                <a:lnTo>
                  <a:pt x="3355" y="11561"/>
                </a:lnTo>
                <a:lnTo>
                  <a:pt x="3348" y="11628"/>
                </a:lnTo>
                <a:lnTo>
                  <a:pt x="3362" y="11608"/>
                </a:lnTo>
                <a:lnTo>
                  <a:pt x="3381" y="11569"/>
                </a:lnTo>
                <a:lnTo>
                  <a:pt x="3418" y="11443"/>
                </a:lnTo>
                <a:lnTo>
                  <a:pt x="3446" y="11238"/>
                </a:lnTo>
                <a:lnTo>
                  <a:pt x="3444" y="11025"/>
                </a:lnTo>
                <a:lnTo>
                  <a:pt x="3409" y="10816"/>
                </a:lnTo>
                <a:lnTo>
                  <a:pt x="3334" y="10610"/>
                </a:lnTo>
                <a:lnTo>
                  <a:pt x="3225" y="10414"/>
                </a:lnTo>
                <a:lnTo>
                  <a:pt x="3114" y="10272"/>
                </a:lnTo>
                <a:lnTo>
                  <a:pt x="3120" y="10277"/>
                </a:lnTo>
                <a:lnTo>
                  <a:pt x="3259" y="10455"/>
                </a:lnTo>
                <a:lnTo>
                  <a:pt x="3358" y="10642"/>
                </a:lnTo>
                <a:lnTo>
                  <a:pt x="3427" y="10847"/>
                </a:lnTo>
                <a:lnTo>
                  <a:pt x="3462" y="11055"/>
                </a:lnTo>
                <a:lnTo>
                  <a:pt x="3467" y="11256"/>
                </a:lnTo>
                <a:lnTo>
                  <a:pt x="3440" y="11447"/>
                </a:lnTo>
                <a:lnTo>
                  <a:pt x="3515" y="11294"/>
                </a:lnTo>
                <a:lnTo>
                  <a:pt x="3603" y="11078"/>
                </a:lnTo>
                <a:lnTo>
                  <a:pt x="3623" y="10956"/>
                </a:lnTo>
                <a:lnTo>
                  <a:pt x="3616" y="10761"/>
                </a:lnTo>
                <a:lnTo>
                  <a:pt x="3584" y="10566"/>
                </a:lnTo>
                <a:lnTo>
                  <a:pt x="3509" y="10386"/>
                </a:lnTo>
                <a:lnTo>
                  <a:pt x="3406" y="10217"/>
                </a:lnTo>
                <a:lnTo>
                  <a:pt x="3279" y="10062"/>
                </a:lnTo>
                <a:lnTo>
                  <a:pt x="3119" y="9936"/>
                </a:lnTo>
                <a:lnTo>
                  <a:pt x="2960" y="9856"/>
                </a:lnTo>
                <a:lnTo>
                  <a:pt x="2786" y="9810"/>
                </a:lnTo>
                <a:lnTo>
                  <a:pt x="2642" y="9799"/>
                </a:lnTo>
                <a:close/>
                <a:moveTo>
                  <a:pt x="2616" y="9797"/>
                </a:moveTo>
                <a:lnTo>
                  <a:pt x="2440" y="9828"/>
                </a:lnTo>
                <a:lnTo>
                  <a:pt x="2268" y="9873"/>
                </a:lnTo>
                <a:lnTo>
                  <a:pt x="2106" y="9972"/>
                </a:lnTo>
                <a:lnTo>
                  <a:pt x="1961" y="10108"/>
                </a:lnTo>
                <a:lnTo>
                  <a:pt x="1883" y="10231"/>
                </a:lnTo>
                <a:lnTo>
                  <a:pt x="1914" y="10307"/>
                </a:lnTo>
                <a:lnTo>
                  <a:pt x="1917" y="10302"/>
                </a:lnTo>
                <a:lnTo>
                  <a:pt x="1992" y="10212"/>
                </a:lnTo>
                <a:lnTo>
                  <a:pt x="2088" y="10141"/>
                </a:lnTo>
                <a:lnTo>
                  <a:pt x="2193" y="10085"/>
                </a:lnTo>
                <a:lnTo>
                  <a:pt x="2306" y="10044"/>
                </a:lnTo>
                <a:lnTo>
                  <a:pt x="2482" y="10013"/>
                </a:lnTo>
                <a:lnTo>
                  <a:pt x="2643" y="10019"/>
                </a:lnTo>
                <a:lnTo>
                  <a:pt x="2653" y="9949"/>
                </a:lnTo>
                <a:lnTo>
                  <a:pt x="2630" y="9798"/>
                </a:lnTo>
                <a:lnTo>
                  <a:pt x="2616" y="9797"/>
                </a:lnTo>
                <a:close/>
                <a:moveTo>
                  <a:pt x="8629" y="9723"/>
                </a:moveTo>
                <a:lnTo>
                  <a:pt x="8568" y="9837"/>
                </a:lnTo>
                <a:lnTo>
                  <a:pt x="8464" y="9939"/>
                </a:lnTo>
                <a:lnTo>
                  <a:pt x="8341" y="10016"/>
                </a:lnTo>
                <a:lnTo>
                  <a:pt x="8261" y="10041"/>
                </a:lnTo>
                <a:lnTo>
                  <a:pt x="8209" y="10174"/>
                </a:lnTo>
                <a:lnTo>
                  <a:pt x="8207" y="10184"/>
                </a:lnTo>
                <a:lnTo>
                  <a:pt x="8225" y="10185"/>
                </a:lnTo>
                <a:lnTo>
                  <a:pt x="8325" y="10173"/>
                </a:lnTo>
                <a:lnTo>
                  <a:pt x="8419" y="10133"/>
                </a:lnTo>
                <a:lnTo>
                  <a:pt x="8551" y="10071"/>
                </a:lnTo>
                <a:lnTo>
                  <a:pt x="8649" y="9968"/>
                </a:lnTo>
                <a:lnTo>
                  <a:pt x="8716" y="9866"/>
                </a:lnTo>
                <a:lnTo>
                  <a:pt x="8629" y="9725"/>
                </a:lnTo>
                <a:lnTo>
                  <a:pt x="8629" y="9723"/>
                </a:lnTo>
                <a:close/>
                <a:moveTo>
                  <a:pt x="7200" y="9658"/>
                </a:moveTo>
                <a:lnTo>
                  <a:pt x="7182" y="9724"/>
                </a:lnTo>
                <a:lnTo>
                  <a:pt x="7194" y="9779"/>
                </a:lnTo>
                <a:lnTo>
                  <a:pt x="7234" y="9821"/>
                </a:lnTo>
                <a:lnTo>
                  <a:pt x="7289" y="9855"/>
                </a:lnTo>
                <a:lnTo>
                  <a:pt x="7343" y="9869"/>
                </a:lnTo>
                <a:lnTo>
                  <a:pt x="7418" y="9857"/>
                </a:lnTo>
                <a:lnTo>
                  <a:pt x="7489" y="9805"/>
                </a:lnTo>
                <a:lnTo>
                  <a:pt x="7534" y="9733"/>
                </a:lnTo>
                <a:lnTo>
                  <a:pt x="7527" y="9757"/>
                </a:lnTo>
                <a:lnTo>
                  <a:pt x="7484" y="9823"/>
                </a:lnTo>
                <a:lnTo>
                  <a:pt x="7424" y="9858"/>
                </a:lnTo>
                <a:lnTo>
                  <a:pt x="7354" y="9879"/>
                </a:lnTo>
                <a:lnTo>
                  <a:pt x="7279" y="9872"/>
                </a:lnTo>
                <a:lnTo>
                  <a:pt x="7211" y="9835"/>
                </a:lnTo>
                <a:lnTo>
                  <a:pt x="7184" y="9789"/>
                </a:lnTo>
                <a:lnTo>
                  <a:pt x="7176" y="9723"/>
                </a:lnTo>
                <a:lnTo>
                  <a:pt x="7192" y="9662"/>
                </a:lnTo>
                <a:lnTo>
                  <a:pt x="7200" y="9658"/>
                </a:lnTo>
                <a:close/>
                <a:moveTo>
                  <a:pt x="9409" y="9647"/>
                </a:moveTo>
                <a:lnTo>
                  <a:pt x="9233" y="9678"/>
                </a:lnTo>
                <a:lnTo>
                  <a:pt x="9079" y="9753"/>
                </a:lnTo>
                <a:lnTo>
                  <a:pt x="8943" y="9853"/>
                </a:lnTo>
                <a:lnTo>
                  <a:pt x="8855" y="9956"/>
                </a:lnTo>
                <a:lnTo>
                  <a:pt x="8857" y="9959"/>
                </a:lnTo>
                <a:lnTo>
                  <a:pt x="9022" y="10066"/>
                </a:lnTo>
                <a:lnTo>
                  <a:pt x="9213" y="10149"/>
                </a:lnTo>
                <a:lnTo>
                  <a:pt x="9259" y="10155"/>
                </a:lnTo>
                <a:lnTo>
                  <a:pt x="9314" y="10105"/>
                </a:lnTo>
                <a:lnTo>
                  <a:pt x="9404" y="10057"/>
                </a:lnTo>
                <a:lnTo>
                  <a:pt x="9504" y="10045"/>
                </a:lnTo>
                <a:lnTo>
                  <a:pt x="9603" y="10058"/>
                </a:lnTo>
                <a:lnTo>
                  <a:pt x="9706" y="10130"/>
                </a:lnTo>
                <a:lnTo>
                  <a:pt x="9721" y="10150"/>
                </a:lnTo>
                <a:lnTo>
                  <a:pt x="9816" y="10127"/>
                </a:lnTo>
                <a:lnTo>
                  <a:pt x="9991" y="10051"/>
                </a:lnTo>
                <a:lnTo>
                  <a:pt x="10055" y="10007"/>
                </a:lnTo>
                <a:lnTo>
                  <a:pt x="10030" y="9952"/>
                </a:lnTo>
                <a:lnTo>
                  <a:pt x="9938" y="9837"/>
                </a:lnTo>
                <a:lnTo>
                  <a:pt x="9825" y="9750"/>
                </a:lnTo>
                <a:lnTo>
                  <a:pt x="9697" y="9678"/>
                </a:lnTo>
                <a:lnTo>
                  <a:pt x="9561" y="9655"/>
                </a:lnTo>
                <a:lnTo>
                  <a:pt x="9409" y="9647"/>
                </a:lnTo>
                <a:close/>
                <a:moveTo>
                  <a:pt x="8235" y="9634"/>
                </a:moveTo>
                <a:lnTo>
                  <a:pt x="8168" y="9694"/>
                </a:lnTo>
                <a:lnTo>
                  <a:pt x="8092" y="9713"/>
                </a:lnTo>
                <a:lnTo>
                  <a:pt x="8177" y="9683"/>
                </a:lnTo>
                <a:lnTo>
                  <a:pt x="8235" y="9634"/>
                </a:lnTo>
                <a:close/>
                <a:moveTo>
                  <a:pt x="8573" y="9592"/>
                </a:moveTo>
                <a:lnTo>
                  <a:pt x="8542" y="9618"/>
                </a:lnTo>
                <a:lnTo>
                  <a:pt x="8395" y="9786"/>
                </a:lnTo>
                <a:lnTo>
                  <a:pt x="8287" y="9976"/>
                </a:lnTo>
                <a:lnTo>
                  <a:pt x="8267" y="10025"/>
                </a:lnTo>
                <a:lnTo>
                  <a:pt x="8274" y="10024"/>
                </a:lnTo>
                <a:lnTo>
                  <a:pt x="8397" y="9973"/>
                </a:lnTo>
                <a:lnTo>
                  <a:pt x="8502" y="9891"/>
                </a:lnTo>
                <a:lnTo>
                  <a:pt x="8582" y="9783"/>
                </a:lnTo>
                <a:lnTo>
                  <a:pt x="8618" y="9699"/>
                </a:lnTo>
                <a:lnTo>
                  <a:pt x="8573" y="9592"/>
                </a:lnTo>
                <a:close/>
                <a:moveTo>
                  <a:pt x="1500" y="9556"/>
                </a:moveTo>
                <a:lnTo>
                  <a:pt x="1479" y="9598"/>
                </a:lnTo>
                <a:lnTo>
                  <a:pt x="1482" y="9583"/>
                </a:lnTo>
                <a:lnTo>
                  <a:pt x="1500" y="9556"/>
                </a:lnTo>
                <a:close/>
                <a:moveTo>
                  <a:pt x="8268" y="9554"/>
                </a:moveTo>
                <a:lnTo>
                  <a:pt x="8268" y="9559"/>
                </a:lnTo>
                <a:lnTo>
                  <a:pt x="8235" y="9634"/>
                </a:lnTo>
                <a:lnTo>
                  <a:pt x="8268" y="9554"/>
                </a:lnTo>
                <a:close/>
                <a:moveTo>
                  <a:pt x="8663" y="9515"/>
                </a:moveTo>
                <a:lnTo>
                  <a:pt x="8605" y="9565"/>
                </a:lnTo>
                <a:lnTo>
                  <a:pt x="8626" y="9641"/>
                </a:lnTo>
                <a:lnTo>
                  <a:pt x="8636" y="9658"/>
                </a:lnTo>
                <a:lnTo>
                  <a:pt x="8647" y="9633"/>
                </a:lnTo>
                <a:lnTo>
                  <a:pt x="8663" y="9515"/>
                </a:lnTo>
                <a:close/>
                <a:moveTo>
                  <a:pt x="10490" y="9475"/>
                </a:moveTo>
                <a:lnTo>
                  <a:pt x="10485" y="9492"/>
                </a:lnTo>
                <a:lnTo>
                  <a:pt x="10479" y="9504"/>
                </a:lnTo>
                <a:lnTo>
                  <a:pt x="10490" y="9475"/>
                </a:lnTo>
                <a:close/>
                <a:moveTo>
                  <a:pt x="7751" y="9438"/>
                </a:moveTo>
                <a:lnTo>
                  <a:pt x="7742" y="9453"/>
                </a:lnTo>
                <a:lnTo>
                  <a:pt x="7744" y="9447"/>
                </a:lnTo>
                <a:lnTo>
                  <a:pt x="7751" y="9438"/>
                </a:lnTo>
                <a:close/>
                <a:moveTo>
                  <a:pt x="8796" y="9429"/>
                </a:moveTo>
                <a:lnTo>
                  <a:pt x="8715" y="9471"/>
                </a:lnTo>
                <a:lnTo>
                  <a:pt x="8686" y="9496"/>
                </a:lnTo>
                <a:lnTo>
                  <a:pt x="8686" y="9560"/>
                </a:lnTo>
                <a:lnTo>
                  <a:pt x="8646" y="9675"/>
                </a:lnTo>
                <a:lnTo>
                  <a:pt x="8728" y="9815"/>
                </a:lnTo>
                <a:lnTo>
                  <a:pt x="8737" y="9826"/>
                </a:lnTo>
                <a:lnTo>
                  <a:pt x="8783" y="9727"/>
                </a:lnTo>
                <a:lnTo>
                  <a:pt x="8800" y="9590"/>
                </a:lnTo>
                <a:lnTo>
                  <a:pt x="8800" y="9442"/>
                </a:lnTo>
                <a:lnTo>
                  <a:pt x="8796" y="9429"/>
                </a:lnTo>
                <a:close/>
                <a:moveTo>
                  <a:pt x="7220" y="9343"/>
                </a:moveTo>
                <a:lnTo>
                  <a:pt x="7119" y="9354"/>
                </a:lnTo>
                <a:lnTo>
                  <a:pt x="7017" y="9398"/>
                </a:lnTo>
                <a:lnTo>
                  <a:pt x="6983" y="9422"/>
                </a:lnTo>
                <a:lnTo>
                  <a:pt x="6797" y="9649"/>
                </a:lnTo>
                <a:lnTo>
                  <a:pt x="6531" y="9952"/>
                </a:lnTo>
                <a:lnTo>
                  <a:pt x="6269" y="10237"/>
                </a:lnTo>
                <a:lnTo>
                  <a:pt x="6019" y="10505"/>
                </a:lnTo>
                <a:lnTo>
                  <a:pt x="5859" y="10673"/>
                </a:lnTo>
                <a:lnTo>
                  <a:pt x="6094" y="10487"/>
                </a:lnTo>
                <a:lnTo>
                  <a:pt x="6383" y="10318"/>
                </a:lnTo>
                <a:lnTo>
                  <a:pt x="6662" y="10186"/>
                </a:lnTo>
                <a:lnTo>
                  <a:pt x="6930" y="10095"/>
                </a:lnTo>
                <a:lnTo>
                  <a:pt x="7180" y="10052"/>
                </a:lnTo>
                <a:lnTo>
                  <a:pt x="7283" y="10047"/>
                </a:lnTo>
                <a:lnTo>
                  <a:pt x="7234" y="10040"/>
                </a:lnTo>
                <a:lnTo>
                  <a:pt x="7143" y="9997"/>
                </a:lnTo>
                <a:lnTo>
                  <a:pt x="7083" y="9930"/>
                </a:lnTo>
                <a:lnTo>
                  <a:pt x="7048" y="9843"/>
                </a:lnTo>
                <a:lnTo>
                  <a:pt x="7058" y="9756"/>
                </a:lnTo>
                <a:lnTo>
                  <a:pt x="7092" y="9675"/>
                </a:lnTo>
                <a:lnTo>
                  <a:pt x="7158" y="9621"/>
                </a:lnTo>
                <a:lnTo>
                  <a:pt x="7241" y="9598"/>
                </a:lnTo>
                <a:lnTo>
                  <a:pt x="7156" y="9627"/>
                </a:lnTo>
                <a:lnTo>
                  <a:pt x="7089" y="9687"/>
                </a:lnTo>
                <a:lnTo>
                  <a:pt x="7063" y="9763"/>
                </a:lnTo>
                <a:lnTo>
                  <a:pt x="7060" y="9846"/>
                </a:lnTo>
                <a:lnTo>
                  <a:pt x="7095" y="9933"/>
                </a:lnTo>
                <a:lnTo>
                  <a:pt x="7161" y="10002"/>
                </a:lnTo>
                <a:lnTo>
                  <a:pt x="7242" y="10036"/>
                </a:lnTo>
                <a:lnTo>
                  <a:pt x="7295" y="10046"/>
                </a:lnTo>
                <a:lnTo>
                  <a:pt x="7375" y="10042"/>
                </a:lnTo>
                <a:lnTo>
                  <a:pt x="7431" y="10027"/>
                </a:lnTo>
                <a:lnTo>
                  <a:pt x="7383" y="10042"/>
                </a:lnTo>
                <a:lnTo>
                  <a:pt x="7408" y="10041"/>
                </a:lnTo>
                <a:lnTo>
                  <a:pt x="7635" y="10056"/>
                </a:lnTo>
                <a:lnTo>
                  <a:pt x="7824" y="10099"/>
                </a:lnTo>
                <a:lnTo>
                  <a:pt x="7885" y="10119"/>
                </a:lnTo>
                <a:lnTo>
                  <a:pt x="7805" y="10049"/>
                </a:lnTo>
                <a:lnTo>
                  <a:pt x="7722" y="9969"/>
                </a:lnTo>
                <a:lnTo>
                  <a:pt x="7660" y="9863"/>
                </a:lnTo>
                <a:lnTo>
                  <a:pt x="7624" y="9753"/>
                </a:lnTo>
                <a:lnTo>
                  <a:pt x="7622" y="9788"/>
                </a:lnTo>
                <a:lnTo>
                  <a:pt x="7582" y="9893"/>
                </a:lnTo>
                <a:lnTo>
                  <a:pt x="7522" y="9974"/>
                </a:lnTo>
                <a:lnTo>
                  <a:pt x="7431" y="10027"/>
                </a:lnTo>
                <a:lnTo>
                  <a:pt x="7510" y="9971"/>
                </a:lnTo>
                <a:lnTo>
                  <a:pt x="7576" y="9892"/>
                </a:lnTo>
                <a:lnTo>
                  <a:pt x="7612" y="9779"/>
                </a:lnTo>
                <a:lnTo>
                  <a:pt x="7613" y="9717"/>
                </a:lnTo>
                <a:lnTo>
                  <a:pt x="7605" y="9642"/>
                </a:lnTo>
                <a:lnTo>
                  <a:pt x="7582" y="9572"/>
                </a:lnTo>
                <a:lnTo>
                  <a:pt x="7519" y="9472"/>
                </a:lnTo>
                <a:lnTo>
                  <a:pt x="7423" y="9395"/>
                </a:lnTo>
                <a:lnTo>
                  <a:pt x="7404" y="9387"/>
                </a:lnTo>
                <a:lnTo>
                  <a:pt x="7434" y="9404"/>
                </a:lnTo>
                <a:lnTo>
                  <a:pt x="7501" y="9467"/>
                </a:lnTo>
                <a:lnTo>
                  <a:pt x="7537" y="9547"/>
                </a:lnTo>
                <a:lnTo>
                  <a:pt x="7556" y="9623"/>
                </a:lnTo>
                <a:lnTo>
                  <a:pt x="7543" y="9697"/>
                </a:lnTo>
                <a:lnTo>
                  <a:pt x="7534" y="9733"/>
                </a:lnTo>
                <a:lnTo>
                  <a:pt x="7548" y="9653"/>
                </a:lnTo>
                <a:lnTo>
                  <a:pt x="7533" y="9565"/>
                </a:lnTo>
                <a:lnTo>
                  <a:pt x="7494" y="9491"/>
                </a:lnTo>
                <a:lnTo>
                  <a:pt x="7426" y="9409"/>
                </a:lnTo>
                <a:lnTo>
                  <a:pt x="7328" y="9364"/>
                </a:lnTo>
                <a:lnTo>
                  <a:pt x="7229" y="9344"/>
                </a:lnTo>
                <a:lnTo>
                  <a:pt x="7220" y="9343"/>
                </a:lnTo>
                <a:close/>
                <a:moveTo>
                  <a:pt x="10542" y="9302"/>
                </a:moveTo>
                <a:lnTo>
                  <a:pt x="10510" y="9422"/>
                </a:lnTo>
                <a:lnTo>
                  <a:pt x="10490" y="9475"/>
                </a:lnTo>
                <a:lnTo>
                  <a:pt x="10542" y="9302"/>
                </a:lnTo>
                <a:close/>
                <a:moveTo>
                  <a:pt x="1774" y="9292"/>
                </a:moveTo>
                <a:lnTo>
                  <a:pt x="1678" y="9351"/>
                </a:lnTo>
                <a:lnTo>
                  <a:pt x="1566" y="9457"/>
                </a:lnTo>
                <a:lnTo>
                  <a:pt x="1500" y="9556"/>
                </a:lnTo>
                <a:lnTo>
                  <a:pt x="1544" y="9470"/>
                </a:lnTo>
                <a:lnTo>
                  <a:pt x="1640" y="9374"/>
                </a:lnTo>
                <a:lnTo>
                  <a:pt x="1763" y="9297"/>
                </a:lnTo>
                <a:lnTo>
                  <a:pt x="1774" y="9292"/>
                </a:lnTo>
                <a:close/>
                <a:moveTo>
                  <a:pt x="8027" y="9277"/>
                </a:moveTo>
                <a:lnTo>
                  <a:pt x="8114" y="9287"/>
                </a:lnTo>
                <a:lnTo>
                  <a:pt x="8186" y="9332"/>
                </a:lnTo>
                <a:lnTo>
                  <a:pt x="8247" y="9393"/>
                </a:lnTo>
                <a:lnTo>
                  <a:pt x="8279" y="9466"/>
                </a:lnTo>
                <a:lnTo>
                  <a:pt x="8271" y="9547"/>
                </a:lnTo>
                <a:lnTo>
                  <a:pt x="8268" y="9554"/>
                </a:lnTo>
                <a:lnTo>
                  <a:pt x="8275" y="9484"/>
                </a:lnTo>
                <a:lnTo>
                  <a:pt x="8245" y="9399"/>
                </a:lnTo>
                <a:lnTo>
                  <a:pt x="8180" y="9330"/>
                </a:lnTo>
                <a:lnTo>
                  <a:pt x="8087" y="9293"/>
                </a:lnTo>
                <a:lnTo>
                  <a:pt x="7987" y="9280"/>
                </a:lnTo>
                <a:lnTo>
                  <a:pt x="7890" y="9306"/>
                </a:lnTo>
                <a:lnTo>
                  <a:pt x="7804" y="9367"/>
                </a:lnTo>
                <a:lnTo>
                  <a:pt x="7751" y="9438"/>
                </a:lnTo>
                <a:lnTo>
                  <a:pt x="7779" y="9386"/>
                </a:lnTo>
                <a:lnTo>
                  <a:pt x="7862" y="9317"/>
                </a:lnTo>
                <a:lnTo>
                  <a:pt x="7936" y="9279"/>
                </a:lnTo>
                <a:lnTo>
                  <a:pt x="8027" y="9277"/>
                </a:lnTo>
                <a:close/>
                <a:moveTo>
                  <a:pt x="1854" y="9257"/>
                </a:moveTo>
                <a:lnTo>
                  <a:pt x="1774" y="9292"/>
                </a:lnTo>
                <a:lnTo>
                  <a:pt x="1816" y="9266"/>
                </a:lnTo>
                <a:lnTo>
                  <a:pt x="1854" y="9257"/>
                </a:lnTo>
                <a:close/>
                <a:moveTo>
                  <a:pt x="1961" y="9232"/>
                </a:moveTo>
                <a:lnTo>
                  <a:pt x="1854" y="9257"/>
                </a:lnTo>
                <a:lnTo>
                  <a:pt x="1901" y="9236"/>
                </a:lnTo>
                <a:lnTo>
                  <a:pt x="1961" y="9232"/>
                </a:lnTo>
                <a:close/>
                <a:moveTo>
                  <a:pt x="1974" y="9230"/>
                </a:moveTo>
                <a:lnTo>
                  <a:pt x="1989" y="9231"/>
                </a:lnTo>
                <a:lnTo>
                  <a:pt x="1961" y="9232"/>
                </a:lnTo>
                <a:lnTo>
                  <a:pt x="1974" y="9230"/>
                </a:lnTo>
                <a:close/>
                <a:moveTo>
                  <a:pt x="8572" y="9148"/>
                </a:moveTo>
                <a:lnTo>
                  <a:pt x="8556" y="9269"/>
                </a:lnTo>
                <a:lnTo>
                  <a:pt x="8565" y="9351"/>
                </a:lnTo>
                <a:lnTo>
                  <a:pt x="8567" y="9349"/>
                </a:lnTo>
                <a:lnTo>
                  <a:pt x="8638" y="9297"/>
                </a:lnTo>
                <a:lnTo>
                  <a:pt x="8589" y="9168"/>
                </a:lnTo>
                <a:lnTo>
                  <a:pt x="8572" y="9148"/>
                </a:lnTo>
                <a:close/>
                <a:moveTo>
                  <a:pt x="647" y="9126"/>
                </a:moveTo>
                <a:lnTo>
                  <a:pt x="586" y="9296"/>
                </a:lnTo>
                <a:lnTo>
                  <a:pt x="550" y="9505"/>
                </a:lnTo>
                <a:lnTo>
                  <a:pt x="545" y="9722"/>
                </a:lnTo>
                <a:lnTo>
                  <a:pt x="572" y="9936"/>
                </a:lnTo>
                <a:lnTo>
                  <a:pt x="647" y="10142"/>
                </a:lnTo>
                <a:lnTo>
                  <a:pt x="756" y="10338"/>
                </a:lnTo>
                <a:lnTo>
                  <a:pt x="868" y="10476"/>
                </a:lnTo>
                <a:lnTo>
                  <a:pt x="1017" y="10593"/>
                </a:lnTo>
                <a:lnTo>
                  <a:pt x="1170" y="10672"/>
                </a:lnTo>
                <a:lnTo>
                  <a:pt x="1344" y="10743"/>
                </a:lnTo>
                <a:lnTo>
                  <a:pt x="1520" y="10783"/>
                </a:lnTo>
                <a:lnTo>
                  <a:pt x="1706" y="10787"/>
                </a:lnTo>
                <a:lnTo>
                  <a:pt x="1797" y="10781"/>
                </a:lnTo>
                <a:lnTo>
                  <a:pt x="1794" y="10771"/>
                </a:lnTo>
                <a:lnTo>
                  <a:pt x="1773" y="10631"/>
                </a:lnTo>
                <a:lnTo>
                  <a:pt x="1785" y="10486"/>
                </a:lnTo>
                <a:lnTo>
                  <a:pt x="1815" y="10346"/>
                </a:lnTo>
                <a:lnTo>
                  <a:pt x="1825" y="10327"/>
                </a:lnTo>
                <a:lnTo>
                  <a:pt x="1676" y="10045"/>
                </a:lnTo>
                <a:lnTo>
                  <a:pt x="1485" y="9790"/>
                </a:lnTo>
                <a:lnTo>
                  <a:pt x="1271" y="9553"/>
                </a:lnTo>
                <a:lnTo>
                  <a:pt x="1023" y="9347"/>
                </a:lnTo>
                <a:lnTo>
                  <a:pt x="754" y="9173"/>
                </a:lnTo>
                <a:lnTo>
                  <a:pt x="647" y="9126"/>
                </a:lnTo>
                <a:close/>
                <a:moveTo>
                  <a:pt x="8593" y="9046"/>
                </a:moveTo>
                <a:lnTo>
                  <a:pt x="8583" y="9070"/>
                </a:lnTo>
                <a:lnTo>
                  <a:pt x="8577" y="9112"/>
                </a:lnTo>
                <a:lnTo>
                  <a:pt x="8640" y="9220"/>
                </a:lnTo>
                <a:lnTo>
                  <a:pt x="8658" y="9282"/>
                </a:lnTo>
                <a:lnTo>
                  <a:pt x="8727" y="9231"/>
                </a:lnTo>
                <a:lnTo>
                  <a:pt x="8680" y="9140"/>
                </a:lnTo>
                <a:lnTo>
                  <a:pt x="8593" y="9046"/>
                </a:lnTo>
                <a:close/>
                <a:moveTo>
                  <a:pt x="598" y="9016"/>
                </a:moveTo>
                <a:lnTo>
                  <a:pt x="639" y="9033"/>
                </a:lnTo>
                <a:lnTo>
                  <a:pt x="646" y="9017"/>
                </a:lnTo>
                <a:lnTo>
                  <a:pt x="598" y="9016"/>
                </a:lnTo>
                <a:close/>
                <a:moveTo>
                  <a:pt x="7950" y="8858"/>
                </a:moveTo>
                <a:lnTo>
                  <a:pt x="7792" y="8875"/>
                </a:lnTo>
                <a:lnTo>
                  <a:pt x="7617" y="8925"/>
                </a:lnTo>
                <a:lnTo>
                  <a:pt x="7455" y="9005"/>
                </a:lnTo>
                <a:lnTo>
                  <a:pt x="7271" y="9117"/>
                </a:lnTo>
                <a:lnTo>
                  <a:pt x="7128" y="9244"/>
                </a:lnTo>
                <a:lnTo>
                  <a:pt x="7062" y="9326"/>
                </a:lnTo>
                <a:lnTo>
                  <a:pt x="7010" y="9389"/>
                </a:lnTo>
                <a:lnTo>
                  <a:pt x="7080" y="9356"/>
                </a:lnTo>
                <a:lnTo>
                  <a:pt x="7175" y="9336"/>
                </a:lnTo>
                <a:lnTo>
                  <a:pt x="7265" y="9334"/>
                </a:lnTo>
                <a:lnTo>
                  <a:pt x="7289" y="9341"/>
                </a:lnTo>
                <a:lnTo>
                  <a:pt x="7314" y="9347"/>
                </a:lnTo>
                <a:lnTo>
                  <a:pt x="7356" y="9358"/>
                </a:lnTo>
                <a:lnTo>
                  <a:pt x="7386" y="9366"/>
                </a:lnTo>
                <a:lnTo>
                  <a:pt x="7474" y="9421"/>
                </a:lnTo>
                <a:lnTo>
                  <a:pt x="7546" y="9492"/>
                </a:lnTo>
                <a:lnTo>
                  <a:pt x="7597" y="9589"/>
                </a:lnTo>
                <a:lnTo>
                  <a:pt x="7601" y="9601"/>
                </a:lnTo>
                <a:lnTo>
                  <a:pt x="7599" y="9583"/>
                </a:lnTo>
                <a:lnTo>
                  <a:pt x="7626" y="9455"/>
                </a:lnTo>
                <a:lnTo>
                  <a:pt x="7673" y="9326"/>
                </a:lnTo>
                <a:lnTo>
                  <a:pt x="7753" y="9218"/>
                </a:lnTo>
                <a:lnTo>
                  <a:pt x="7853" y="9129"/>
                </a:lnTo>
                <a:lnTo>
                  <a:pt x="7984" y="9073"/>
                </a:lnTo>
                <a:lnTo>
                  <a:pt x="8059" y="9054"/>
                </a:lnTo>
                <a:lnTo>
                  <a:pt x="8129" y="9060"/>
                </a:lnTo>
                <a:lnTo>
                  <a:pt x="8216" y="9070"/>
                </a:lnTo>
                <a:lnTo>
                  <a:pt x="8279" y="9099"/>
                </a:lnTo>
                <a:lnTo>
                  <a:pt x="8342" y="9129"/>
                </a:lnTo>
                <a:lnTo>
                  <a:pt x="8361" y="9179"/>
                </a:lnTo>
                <a:lnTo>
                  <a:pt x="8355" y="9228"/>
                </a:lnTo>
                <a:lnTo>
                  <a:pt x="8333" y="9261"/>
                </a:lnTo>
                <a:lnTo>
                  <a:pt x="8288" y="9262"/>
                </a:lnTo>
                <a:lnTo>
                  <a:pt x="8237" y="9236"/>
                </a:lnTo>
                <a:lnTo>
                  <a:pt x="8166" y="9211"/>
                </a:lnTo>
                <a:lnTo>
                  <a:pt x="8090" y="9184"/>
                </a:lnTo>
                <a:lnTo>
                  <a:pt x="8008" y="9176"/>
                </a:lnTo>
                <a:lnTo>
                  <a:pt x="7919" y="9197"/>
                </a:lnTo>
                <a:lnTo>
                  <a:pt x="7826" y="9257"/>
                </a:lnTo>
                <a:lnTo>
                  <a:pt x="7721" y="9364"/>
                </a:lnTo>
                <a:lnTo>
                  <a:pt x="7662" y="9490"/>
                </a:lnTo>
                <a:lnTo>
                  <a:pt x="7639" y="9626"/>
                </a:lnTo>
                <a:lnTo>
                  <a:pt x="7660" y="9766"/>
                </a:lnTo>
                <a:lnTo>
                  <a:pt x="7707" y="9907"/>
                </a:lnTo>
                <a:lnTo>
                  <a:pt x="7705" y="9887"/>
                </a:lnTo>
                <a:lnTo>
                  <a:pt x="7711" y="9915"/>
                </a:lnTo>
                <a:lnTo>
                  <a:pt x="7729" y="9945"/>
                </a:lnTo>
                <a:lnTo>
                  <a:pt x="7841" y="10058"/>
                </a:lnTo>
                <a:lnTo>
                  <a:pt x="7972" y="10144"/>
                </a:lnTo>
                <a:lnTo>
                  <a:pt x="8100" y="10178"/>
                </a:lnTo>
                <a:lnTo>
                  <a:pt x="8124" y="10060"/>
                </a:lnTo>
                <a:lnTo>
                  <a:pt x="8071" y="10061"/>
                </a:lnTo>
                <a:lnTo>
                  <a:pt x="7929" y="10017"/>
                </a:lnTo>
                <a:lnTo>
                  <a:pt x="7846" y="9963"/>
                </a:lnTo>
                <a:lnTo>
                  <a:pt x="7773" y="9873"/>
                </a:lnTo>
                <a:lnTo>
                  <a:pt x="7720" y="9782"/>
                </a:lnTo>
                <a:lnTo>
                  <a:pt x="7702" y="9681"/>
                </a:lnTo>
                <a:lnTo>
                  <a:pt x="7703" y="9578"/>
                </a:lnTo>
                <a:lnTo>
                  <a:pt x="7730" y="9476"/>
                </a:lnTo>
                <a:lnTo>
                  <a:pt x="7742" y="9453"/>
                </a:lnTo>
                <a:lnTo>
                  <a:pt x="7720" y="9538"/>
                </a:lnTo>
                <a:lnTo>
                  <a:pt x="7713" y="9639"/>
                </a:lnTo>
                <a:lnTo>
                  <a:pt x="7727" y="9732"/>
                </a:lnTo>
                <a:lnTo>
                  <a:pt x="7760" y="9825"/>
                </a:lnTo>
                <a:lnTo>
                  <a:pt x="7814" y="9916"/>
                </a:lnTo>
                <a:lnTo>
                  <a:pt x="7887" y="9980"/>
                </a:lnTo>
                <a:lnTo>
                  <a:pt x="8010" y="10025"/>
                </a:lnTo>
                <a:lnTo>
                  <a:pt x="8127" y="10045"/>
                </a:lnTo>
                <a:lnTo>
                  <a:pt x="8127" y="10043"/>
                </a:lnTo>
                <a:lnTo>
                  <a:pt x="8204" y="9851"/>
                </a:lnTo>
                <a:lnTo>
                  <a:pt x="8292" y="9662"/>
                </a:lnTo>
                <a:lnTo>
                  <a:pt x="8419" y="9496"/>
                </a:lnTo>
                <a:lnTo>
                  <a:pt x="8529" y="9386"/>
                </a:lnTo>
                <a:lnTo>
                  <a:pt x="8534" y="9231"/>
                </a:lnTo>
                <a:lnTo>
                  <a:pt x="8560" y="9133"/>
                </a:lnTo>
                <a:lnTo>
                  <a:pt x="8487" y="9044"/>
                </a:lnTo>
                <a:lnTo>
                  <a:pt x="8419" y="8982"/>
                </a:lnTo>
                <a:lnTo>
                  <a:pt x="8337" y="8928"/>
                </a:lnTo>
                <a:lnTo>
                  <a:pt x="8218" y="8890"/>
                </a:lnTo>
                <a:lnTo>
                  <a:pt x="8090" y="8863"/>
                </a:lnTo>
                <a:lnTo>
                  <a:pt x="7950" y="8858"/>
                </a:lnTo>
                <a:close/>
                <a:moveTo>
                  <a:pt x="7977" y="8782"/>
                </a:moveTo>
                <a:lnTo>
                  <a:pt x="7806" y="8795"/>
                </a:lnTo>
                <a:lnTo>
                  <a:pt x="7632" y="8845"/>
                </a:lnTo>
                <a:lnTo>
                  <a:pt x="7473" y="8913"/>
                </a:lnTo>
                <a:lnTo>
                  <a:pt x="7325" y="9009"/>
                </a:lnTo>
                <a:lnTo>
                  <a:pt x="7299" y="9034"/>
                </a:lnTo>
                <a:lnTo>
                  <a:pt x="7198" y="9157"/>
                </a:lnTo>
                <a:lnTo>
                  <a:pt x="7366" y="9026"/>
                </a:lnTo>
                <a:lnTo>
                  <a:pt x="7527" y="8927"/>
                </a:lnTo>
                <a:lnTo>
                  <a:pt x="7692" y="8861"/>
                </a:lnTo>
                <a:lnTo>
                  <a:pt x="7849" y="8825"/>
                </a:lnTo>
                <a:lnTo>
                  <a:pt x="7994" y="8812"/>
                </a:lnTo>
                <a:lnTo>
                  <a:pt x="8127" y="8821"/>
                </a:lnTo>
                <a:lnTo>
                  <a:pt x="8247" y="8853"/>
                </a:lnTo>
                <a:lnTo>
                  <a:pt x="8351" y="8899"/>
                </a:lnTo>
                <a:lnTo>
                  <a:pt x="8427" y="8952"/>
                </a:lnTo>
                <a:lnTo>
                  <a:pt x="8556" y="9075"/>
                </a:lnTo>
                <a:lnTo>
                  <a:pt x="8569" y="9098"/>
                </a:lnTo>
                <a:lnTo>
                  <a:pt x="8580" y="9056"/>
                </a:lnTo>
                <a:lnTo>
                  <a:pt x="8587" y="9040"/>
                </a:lnTo>
                <a:lnTo>
                  <a:pt x="8570" y="9021"/>
                </a:lnTo>
                <a:lnTo>
                  <a:pt x="8447" y="8925"/>
                </a:lnTo>
                <a:lnTo>
                  <a:pt x="8294" y="8846"/>
                </a:lnTo>
                <a:lnTo>
                  <a:pt x="8139" y="8799"/>
                </a:lnTo>
                <a:lnTo>
                  <a:pt x="7977" y="8782"/>
                </a:lnTo>
                <a:close/>
                <a:moveTo>
                  <a:pt x="9058" y="8365"/>
                </a:moveTo>
                <a:lnTo>
                  <a:pt x="8774" y="8367"/>
                </a:lnTo>
                <a:lnTo>
                  <a:pt x="8502" y="8399"/>
                </a:lnTo>
                <a:lnTo>
                  <a:pt x="8220" y="8466"/>
                </a:lnTo>
                <a:lnTo>
                  <a:pt x="7952" y="8557"/>
                </a:lnTo>
                <a:lnTo>
                  <a:pt x="7696" y="8676"/>
                </a:lnTo>
                <a:lnTo>
                  <a:pt x="7471" y="8812"/>
                </a:lnTo>
                <a:lnTo>
                  <a:pt x="7357" y="8961"/>
                </a:lnTo>
                <a:lnTo>
                  <a:pt x="7440" y="8891"/>
                </a:lnTo>
                <a:lnTo>
                  <a:pt x="7578" y="8831"/>
                </a:lnTo>
                <a:lnTo>
                  <a:pt x="7728" y="8774"/>
                </a:lnTo>
                <a:lnTo>
                  <a:pt x="7880" y="8756"/>
                </a:lnTo>
                <a:lnTo>
                  <a:pt x="8054" y="8757"/>
                </a:lnTo>
                <a:lnTo>
                  <a:pt x="8214" y="8786"/>
                </a:lnTo>
                <a:lnTo>
                  <a:pt x="8373" y="8841"/>
                </a:lnTo>
                <a:lnTo>
                  <a:pt x="8511" y="8928"/>
                </a:lnTo>
                <a:lnTo>
                  <a:pt x="8602" y="9009"/>
                </a:lnTo>
                <a:lnTo>
                  <a:pt x="8653" y="8901"/>
                </a:lnTo>
                <a:lnTo>
                  <a:pt x="8658" y="8883"/>
                </a:lnTo>
                <a:lnTo>
                  <a:pt x="8667" y="8873"/>
                </a:lnTo>
                <a:lnTo>
                  <a:pt x="8607" y="9013"/>
                </a:lnTo>
                <a:lnTo>
                  <a:pt x="8636" y="9039"/>
                </a:lnTo>
                <a:lnTo>
                  <a:pt x="8735" y="9174"/>
                </a:lnTo>
                <a:lnTo>
                  <a:pt x="8754" y="9216"/>
                </a:lnTo>
                <a:lnTo>
                  <a:pt x="8926" y="9134"/>
                </a:lnTo>
                <a:lnTo>
                  <a:pt x="9143" y="9069"/>
                </a:lnTo>
                <a:lnTo>
                  <a:pt x="9265" y="9043"/>
                </a:lnTo>
                <a:lnTo>
                  <a:pt x="9393" y="9045"/>
                </a:lnTo>
                <a:lnTo>
                  <a:pt x="9531" y="9061"/>
                </a:lnTo>
                <a:lnTo>
                  <a:pt x="9663" y="9096"/>
                </a:lnTo>
                <a:lnTo>
                  <a:pt x="9784" y="9148"/>
                </a:lnTo>
                <a:lnTo>
                  <a:pt x="9897" y="9209"/>
                </a:lnTo>
                <a:lnTo>
                  <a:pt x="9974" y="9281"/>
                </a:lnTo>
                <a:lnTo>
                  <a:pt x="10029" y="9366"/>
                </a:lnTo>
                <a:lnTo>
                  <a:pt x="10039" y="9452"/>
                </a:lnTo>
                <a:lnTo>
                  <a:pt x="10017" y="9537"/>
                </a:lnTo>
                <a:lnTo>
                  <a:pt x="9969" y="9595"/>
                </a:lnTo>
                <a:lnTo>
                  <a:pt x="9916" y="9600"/>
                </a:lnTo>
                <a:lnTo>
                  <a:pt x="9853" y="9596"/>
                </a:lnTo>
                <a:lnTo>
                  <a:pt x="9784" y="9565"/>
                </a:lnTo>
                <a:lnTo>
                  <a:pt x="9692" y="9522"/>
                </a:lnTo>
                <a:lnTo>
                  <a:pt x="9612" y="9462"/>
                </a:lnTo>
                <a:lnTo>
                  <a:pt x="9504" y="9408"/>
                </a:lnTo>
                <a:lnTo>
                  <a:pt x="9399" y="9368"/>
                </a:lnTo>
                <a:lnTo>
                  <a:pt x="9278" y="9336"/>
                </a:lnTo>
                <a:lnTo>
                  <a:pt x="9146" y="9327"/>
                </a:lnTo>
                <a:lnTo>
                  <a:pt x="9019" y="9345"/>
                </a:lnTo>
                <a:lnTo>
                  <a:pt x="8872" y="9390"/>
                </a:lnTo>
                <a:lnTo>
                  <a:pt x="8820" y="9417"/>
                </a:lnTo>
                <a:lnTo>
                  <a:pt x="8830" y="9476"/>
                </a:lnTo>
                <a:lnTo>
                  <a:pt x="8824" y="9622"/>
                </a:lnTo>
                <a:lnTo>
                  <a:pt x="8799" y="9763"/>
                </a:lnTo>
                <a:lnTo>
                  <a:pt x="8755" y="9845"/>
                </a:lnTo>
                <a:lnTo>
                  <a:pt x="8824" y="9921"/>
                </a:lnTo>
                <a:lnTo>
                  <a:pt x="8871" y="9859"/>
                </a:lnTo>
                <a:lnTo>
                  <a:pt x="8988" y="9755"/>
                </a:lnTo>
                <a:lnTo>
                  <a:pt x="9123" y="9681"/>
                </a:lnTo>
                <a:lnTo>
                  <a:pt x="9272" y="9630"/>
                </a:lnTo>
                <a:lnTo>
                  <a:pt x="9411" y="9615"/>
                </a:lnTo>
                <a:lnTo>
                  <a:pt x="9542" y="9630"/>
                </a:lnTo>
                <a:lnTo>
                  <a:pt x="9674" y="9665"/>
                </a:lnTo>
                <a:lnTo>
                  <a:pt x="9800" y="9724"/>
                </a:lnTo>
                <a:lnTo>
                  <a:pt x="9914" y="9805"/>
                </a:lnTo>
                <a:lnTo>
                  <a:pt x="10012" y="9896"/>
                </a:lnTo>
                <a:lnTo>
                  <a:pt x="10068" y="9998"/>
                </a:lnTo>
                <a:lnTo>
                  <a:pt x="10148" y="9944"/>
                </a:lnTo>
                <a:lnTo>
                  <a:pt x="10287" y="9807"/>
                </a:lnTo>
                <a:lnTo>
                  <a:pt x="10401" y="9663"/>
                </a:lnTo>
                <a:lnTo>
                  <a:pt x="10479" y="9504"/>
                </a:lnTo>
                <a:lnTo>
                  <a:pt x="10444" y="9598"/>
                </a:lnTo>
                <a:lnTo>
                  <a:pt x="10350" y="9759"/>
                </a:lnTo>
                <a:lnTo>
                  <a:pt x="10231" y="9895"/>
                </a:lnTo>
                <a:lnTo>
                  <a:pt x="10089" y="10019"/>
                </a:lnTo>
                <a:lnTo>
                  <a:pt x="10080" y="10024"/>
                </a:lnTo>
                <a:lnTo>
                  <a:pt x="10127" y="10145"/>
                </a:lnTo>
                <a:lnTo>
                  <a:pt x="10142" y="10284"/>
                </a:lnTo>
                <a:lnTo>
                  <a:pt x="10124" y="10427"/>
                </a:lnTo>
                <a:lnTo>
                  <a:pt x="10071" y="10554"/>
                </a:lnTo>
                <a:lnTo>
                  <a:pt x="9993" y="10656"/>
                </a:lnTo>
                <a:lnTo>
                  <a:pt x="9884" y="10750"/>
                </a:lnTo>
                <a:lnTo>
                  <a:pt x="9774" y="10804"/>
                </a:lnTo>
                <a:lnTo>
                  <a:pt x="9647" y="10822"/>
                </a:lnTo>
                <a:lnTo>
                  <a:pt x="9526" y="10816"/>
                </a:lnTo>
                <a:lnTo>
                  <a:pt x="9410" y="10767"/>
                </a:lnTo>
                <a:lnTo>
                  <a:pt x="9304" y="10681"/>
                </a:lnTo>
                <a:lnTo>
                  <a:pt x="9237" y="10592"/>
                </a:lnTo>
                <a:lnTo>
                  <a:pt x="9186" y="10495"/>
                </a:lnTo>
                <a:lnTo>
                  <a:pt x="9161" y="10392"/>
                </a:lnTo>
                <a:lnTo>
                  <a:pt x="9185" y="10276"/>
                </a:lnTo>
                <a:lnTo>
                  <a:pt x="9236" y="10178"/>
                </a:lnTo>
                <a:lnTo>
                  <a:pt x="9194" y="10169"/>
                </a:lnTo>
                <a:lnTo>
                  <a:pt x="9017" y="10110"/>
                </a:lnTo>
                <a:lnTo>
                  <a:pt x="8858" y="10004"/>
                </a:lnTo>
                <a:lnTo>
                  <a:pt x="8834" y="9981"/>
                </a:lnTo>
                <a:lnTo>
                  <a:pt x="8831" y="9984"/>
                </a:lnTo>
                <a:lnTo>
                  <a:pt x="8740" y="10134"/>
                </a:lnTo>
                <a:lnTo>
                  <a:pt x="8690" y="10301"/>
                </a:lnTo>
                <a:lnTo>
                  <a:pt x="8666" y="10468"/>
                </a:lnTo>
                <a:lnTo>
                  <a:pt x="8675" y="10651"/>
                </a:lnTo>
                <a:lnTo>
                  <a:pt x="8726" y="10825"/>
                </a:lnTo>
                <a:lnTo>
                  <a:pt x="8812" y="10989"/>
                </a:lnTo>
                <a:lnTo>
                  <a:pt x="8917" y="11126"/>
                </a:lnTo>
                <a:lnTo>
                  <a:pt x="9059" y="11247"/>
                </a:lnTo>
                <a:lnTo>
                  <a:pt x="9209" y="11337"/>
                </a:lnTo>
                <a:lnTo>
                  <a:pt x="9377" y="11407"/>
                </a:lnTo>
                <a:lnTo>
                  <a:pt x="9557" y="11455"/>
                </a:lnTo>
                <a:lnTo>
                  <a:pt x="9743" y="11459"/>
                </a:lnTo>
                <a:lnTo>
                  <a:pt x="9941" y="11440"/>
                </a:lnTo>
                <a:lnTo>
                  <a:pt x="10126" y="11373"/>
                </a:lnTo>
                <a:lnTo>
                  <a:pt x="10311" y="11280"/>
                </a:lnTo>
                <a:lnTo>
                  <a:pt x="10471" y="11161"/>
                </a:lnTo>
                <a:lnTo>
                  <a:pt x="10616" y="11026"/>
                </a:lnTo>
                <a:lnTo>
                  <a:pt x="10729" y="10862"/>
                </a:lnTo>
                <a:lnTo>
                  <a:pt x="10822" y="10681"/>
                </a:lnTo>
                <a:lnTo>
                  <a:pt x="10897" y="10469"/>
                </a:lnTo>
                <a:lnTo>
                  <a:pt x="10939" y="10236"/>
                </a:lnTo>
                <a:lnTo>
                  <a:pt x="10942" y="10005"/>
                </a:lnTo>
                <a:lnTo>
                  <a:pt x="10896" y="9787"/>
                </a:lnTo>
                <a:lnTo>
                  <a:pt x="10827" y="9563"/>
                </a:lnTo>
                <a:lnTo>
                  <a:pt x="10713" y="9359"/>
                </a:lnTo>
                <a:lnTo>
                  <a:pt x="10735" y="9372"/>
                </a:lnTo>
                <a:lnTo>
                  <a:pt x="10749" y="9395"/>
                </a:lnTo>
                <a:lnTo>
                  <a:pt x="10833" y="9539"/>
                </a:lnTo>
                <a:lnTo>
                  <a:pt x="10896" y="9691"/>
                </a:lnTo>
                <a:lnTo>
                  <a:pt x="10958" y="9919"/>
                </a:lnTo>
                <a:lnTo>
                  <a:pt x="10969" y="10147"/>
                </a:lnTo>
                <a:lnTo>
                  <a:pt x="10954" y="10375"/>
                </a:lnTo>
                <a:lnTo>
                  <a:pt x="10903" y="10593"/>
                </a:lnTo>
                <a:lnTo>
                  <a:pt x="10809" y="10806"/>
                </a:lnTo>
                <a:lnTo>
                  <a:pt x="10681" y="10998"/>
                </a:lnTo>
                <a:lnTo>
                  <a:pt x="10545" y="11148"/>
                </a:lnTo>
                <a:lnTo>
                  <a:pt x="10389" y="11275"/>
                </a:lnTo>
                <a:lnTo>
                  <a:pt x="10221" y="11378"/>
                </a:lnTo>
                <a:lnTo>
                  <a:pt x="10042" y="11447"/>
                </a:lnTo>
                <a:lnTo>
                  <a:pt x="9845" y="11486"/>
                </a:lnTo>
                <a:lnTo>
                  <a:pt x="9652" y="11486"/>
                </a:lnTo>
                <a:lnTo>
                  <a:pt x="9449" y="11452"/>
                </a:lnTo>
                <a:lnTo>
                  <a:pt x="9279" y="11388"/>
                </a:lnTo>
                <a:lnTo>
                  <a:pt x="9117" y="11294"/>
                </a:lnTo>
                <a:lnTo>
                  <a:pt x="8972" y="11185"/>
                </a:lnTo>
                <a:lnTo>
                  <a:pt x="8841" y="11048"/>
                </a:lnTo>
                <a:lnTo>
                  <a:pt x="8746" y="10894"/>
                </a:lnTo>
                <a:lnTo>
                  <a:pt x="8668" y="10726"/>
                </a:lnTo>
                <a:lnTo>
                  <a:pt x="8645" y="10572"/>
                </a:lnTo>
                <a:lnTo>
                  <a:pt x="8639" y="10422"/>
                </a:lnTo>
                <a:lnTo>
                  <a:pt x="8666" y="10269"/>
                </a:lnTo>
                <a:lnTo>
                  <a:pt x="8712" y="10120"/>
                </a:lnTo>
                <a:lnTo>
                  <a:pt x="8782" y="9977"/>
                </a:lnTo>
                <a:lnTo>
                  <a:pt x="8801" y="9951"/>
                </a:lnTo>
                <a:lnTo>
                  <a:pt x="8732" y="9886"/>
                </a:lnTo>
                <a:lnTo>
                  <a:pt x="8725" y="9898"/>
                </a:lnTo>
                <a:lnTo>
                  <a:pt x="8636" y="10016"/>
                </a:lnTo>
                <a:lnTo>
                  <a:pt x="8524" y="10103"/>
                </a:lnTo>
                <a:lnTo>
                  <a:pt x="8396" y="10172"/>
                </a:lnTo>
                <a:lnTo>
                  <a:pt x="8245" y="10209"/>
                </a:lnTo>
                <a:lnTo>
                  <a:pt x="8203" y="10207"/>
                </a:lnTo>
                <a:lnTo>
                  <a:pt x="8193" y="10268"/>
                </a:lnTo>
                <a:lnTo>
                  <a:pt x="8294" y="10338"/>
                </a:lnTo>
                <a:lnTo>
                  <a:pt x="8402" y="10444"/>
                </a:lnTo>
                <a:lnTo>
                  <a:pt x="8531" y="10613"/>
                </a:lnTo>
                <a:lnTo>
                  <a:pt x="8634" y="10807"/>
                </a:lnTo>
                <a:lnTo>
                  <a:pt x="8695" y="11016"/>
                </a:lnTo>
                <a:lnTo>
                  <a:pt x="8723" y="11229"/>
                </a:lnTo>
                <a:lnTo>
                  <a:pt x="8699" y="11441"/>
                </a:lnTo>
                <a:lnTo>
                  <a:pt x="8675" y="11523"/>
                </a:lnTo>
                <a:lnTo>
                  <a:pt x="8807" y="11618"/>
                </a:lnTo>
                <a:lnTo>
                  <a:pt x="8993" y="11718"/>
                </a:lnTo>
                <a:lnTo>
                  <a:pt x="9199" y="11792"/>
                </a:lnTo>
                <a:lnTo>
                  <a:pt x="9384" y="11821"/>
                </a:lnTo>
                <a:lnTo>
                  <a:pt x="9577" y="11820"/>
                </a:lnTo>
                <a:lnTo>
                  <a:pt x="9771" y="11794"/>
                </a:lnTo>
                <a:lnTo>
                  <a:pt x="9951" y="11745"/>
                </a:lnTo>
                <a:lnTo>
                  <a:pt x="10164" y="11666"/>
                </a:lnTo>
                <a:lnTo>
                  <a:pt x="10368" y="11552"/>
                </a:lnTo>
                <a:lnTo>
                  <a:pt x="10543" y="11399"/>
                </a:lnTo>
                <a:lnTo>
                  <a:pt x="10684" y="11230"/>
                </a:lnTo>
                <a:lnTo>
                  <a:pt x="10810" y="11045"/>
                </a:lnTo>
                <a:lnTo>
                  <a:pt x="10917" y="10835"/>
                </a:lnTo>
                <a:lnTo>
                  <a:pt x="10981" y="10614"/>
                </a:lnTo>
                <a:lnTo>
                  <a:pt x="11014" y="10391"/>
                </a:lnTo>
                <a:lnTo>
                  <a:pt x="11017" y="10160"/>
                </a:lnTo>
                <a:lnTo>
                  <a:pt x="10994" y="9929"/>
                </a:lnTo>
                <a:lnTo>
                  <a:pt x="10940" y="9696"/>
                </a:lnTo>
                <a:lnTo>
                  <a:pt x="10849" y="9479"/>
                </a:lnTo>
                <a:lnTo>
                  <a:pt x="10731" y="9268"/>
                </a:lnTo>
                <a:lnTo>
                  <a:pt x="10586" y="9090"/>
                </a:lnTo>
                <a:lnTo>
                  <a:pt x="10557" y="9241"/>
                </a:lnTo>
                <a:lnTo>
                  <a:pt x="10542" y="9302"/>
                </a:lnTo>
                <a:lnTo>
                  <a:pt x="10574" y="9104"/>
                </a:lnTo>
                <a:lnTo>
                  <a:pt x="10573" y="9075"/>
                </a:lnTo>
                <a:lnTo>
                  <a:pt x="10418" y="8915"/>
                </a:lnTo>
                <a:lnTo>
                  <a:pt x="10231" y="8770"/>
                </a:lnTo>
                <a:lnTo>
                  <a:pt x="10034" y="8641"/>
                </a:lnTo>
                <a:lnTo>
                  <a:pt x="9818" y="8532"/>
                </a:lnTo>
                <a:lnTo>
                  <a:pt x="9595" y="8448"/>
                </a:lnTo>
                <a:lnTo>
                  <a:pt x="9335" y="8386"/>
                </a:lnTo>
                <a:lnTo>
                  <a:pt x="9058" y="8365"/>
                </a:lnTo>
                <a:close/>
                <a:moveTo>
                  <a:pt x="2847" y="8334"/>
                </a:moveTo>
                <a:lnTo>
                  <a:pt x="2638" y="8465"/>
                </a:lnTo>
                <a:lnTo>
                  <a:pt x="2392" y="8568"/>
                </a:lnTo>
                <a:lnTo>
                  <a:pt x="2131" y="8654"/>
                </a:lnTo>
                <a:lnTo>
                  <a:pt x="1858" y="8691"/>
                </a:lnTo>
                <a:lnTo>
                  <a:pt x="1595" y="8712"/>
                </a:lnTo>
                <a:lnTo>
                  <a:pt x="1322" y="8698"/>
                </a:lnTo>
                <a:lnTo>
                  <a:pt x="1100" y="8666"/>
                </a:lnTo>
                <a:lnTo>
                  <a:pt x="1098" y="8742"/>
                </a:lnTo>
                <a:lnTo>
                  <a:pt x="1064" y="8823"/>
                </a:lnTo>
                <a:lnTo>
                  <a:pt x="1013" y="8894"/>
                </a:lnTo>
                <a:lnTo>
                  <a:pt x="933" y="8956"/>
                </a:lnTo>
                <a:lnTo>
                  <a:pt x="825" y="8999"/>
                </a:lnTo>
                <a:lnTo>
                  <a:pt x="704" y="9018"/>
                </a:lnTo>
                <a:lnTo>
                  <a:pt x="698" y="9018"/>
                </a:lnTo>
                <a:lnTo>
                  <a:pt x="681" y="9050"/>
                </a:lnTo>
                <a:lnTo>
                  <a:pt x="770" y="9087"/>
                </a:lnTo>
                <a:lnTo>
                  <a:pt x="1044" y="9243"/>
                </a:lnTo>
                <a:lnTo>
                  <a:pt x="1281" y="9440"/>
                </a:lnTo>
                <a:lnTo>
                  <a:pt x="1472" y="9626"/>
                </a:lnTo>
                <a:lnTo>
                  <a:pt x="1477" y="9601"/>
                </a:lnTo>
                <a:lnTo>
                  <a:pt x="1479" y="9598"/>
                </a:lnTo>
                <a:lnTo>
                  <a:pt x="1472" y="9627"/>
                </a:lnTo>
                <a:lnTo>
                  <a:pt x="1507" y="9660"/>
                </a:lnTo>
                <a:lnTo>
                  <a:pt x="1698" y="9910"/>
                </a:lnTo>
                <a:lnTo>
                  <a:pt x="1860" y="10177"/>
                </a:lnTo>
                <a:lnTo>
                  <a:pt x="1878" y="10221"/>
                </a:lnTo>
                <a:lnTo>
                  <a:pt x="1896" y="10187"/>
                </a:lnTo>
                <a:lnTo>
                  <a:pt x="2009" y="10049"/>
                </a:lnTo>
                <a:lnTo>
                  <a:pt x="2148" y="9938"/>
                </a:lnTo>
                <a:lnTo>
                  <a:pt x="2300" y="9849"/>
                </a:lnTo>
                <a:lnTo>
                  <a:pt x="2469" y="9791"/>
                </a:lnTo>
                <a:lnTo>
                  <a:pt x="2625" y="9781"/>
                </a:lnTo>
                <a:lnTo>
                  <a:pt x="2584" y="9648"/>
                </a:lnTo>
                <a:lnTo>
                  <a:pt x="2506" y="9505"/>
                </a:lnTo>
                <a:lnTo>
                  <a:pt x="2402" y="9387"/>
                </a:lnTo>
                <a:lnTo>
                  <a:pt x="2272" y="9295"/>
                </a:lnTo>
                <a:lnTo>
                  <a:pt x="2132" y="9239"/>
                </a:lnTo>
                <a:lnTo>
                  <a:pt x="1989" y="9231"/>
                </a:lnTo>
                <a:lnTo>
                  <a:pt x="2038" y="9227"/>
                </a:lnTo>
                <a:lnTo>
                  <a:pt x="2176" y="9244"/>
                </a:lnTo>
                <a:lnTo>
                  <a:pt x="2314" y="9306"/>
                </a:lnTo>
                <a:lnTo>
                  <a:pt x="2448" y="9406"/>
                </a:lnTo>
                <a:lnTo>
                  <a:pt x="2549" y="9535"/>
                </a:lnTo>
                <a:lnTo>
                  <a:pt x="2618" y="9689"/>
                </a:lnTo>
                <a:lnTo>
                  <a:pt x="2638" y="9780"/>
                </a:lnTo>
                <a:lnTo>
                  <a:pt x="2646" y="9780"/>
                </a:lnTo>
                <a:lnTo>
                  <a:pt x="2816" y="9792"/>
                </a:lnTo>
                <a:lnTo>
                  <a:pt x="2989" y="9844"/>
                </a:lnTo>
                <a:lnTo>
                  <a:pt x="3141" y="9929"/>
                </a:lnTo>
                <a:lnTo>
                  <a:pt x="3306" y="10056"/>
                </a:lnTo>
                <a:lnTo>
                  <a:pt x="3436" y="10199"/>
                </a:lnTo>
                <a:lnTo>
                  <a:pt x="3528" y="10365"/>
                </a:lnTo>
                <a:lnTo>
                  <a:pt x="3596" y="10544"/>
                </a:lnTo>
                <a:lnTo>
                  <a:pt x="3629" y="10739"/>
                </a:lnTo>
                <a:lnTo>
                  <a:pt x="3631" y="10926"/>
                </a:lnTo>
                <a:lnTo>
                  <a:pt x="3615" y="11050"/>
                </a:lnTo>
                <a:lnTo>
                  <a:pt x="3641" y="10987"/>
                </a:lnTo>
                <a:lnTo>
                  <a:pt x="3726" y="10687"/>
                </a:lnTo>
                <a:lnTo>
                  <a:pt x="3770" y="10397"/>
                </a:lnTo>
                <a:lnTo>
                  <a:pt x="3796" y="10127"/>
                </a:lnTo>
                <a:lnTo>
                  <a:pt x="3795" y="9863"/>
                </a:lnTo>
                <a:lnTo>
                  <a:pt x="3759" y="9609"/>
                </a:lnTo>
                <a:lnTo>
                  <a:pt x="3708" y="9383"/>
                </a:lnTo>
                <a:lnTo>
                  <a:pt x="3636" y="9171"/>
                </a:lnTo>
                <a:lnTo>
                  <a:pt x="3549" y="8988"/>
                </a:lnTo>
                <a:lnTo>
                  <a:pt x="3450" y="8827"/>
                </a:lnTo>
                <a:lnTo>
                  <a:pt x="3344" y="8690"/>
                </a:lnTo>
                <a:lnTo>
                  <a:pt x="3232" y="8577"/>
                </a:lnTo>
                <a:lnTo>
                  <a:pt x="3038" y="8435"/>
                </a:lnTo>
                <a:lnTo>
                  <a:pt x="2847" y="8334"/>
                </a:lnTo>
                <a:close/>
                <a:moveTo>
                  <a:pt x="2688" y="8266"/>
                </a:moveTo>
                <a:lnTo>
                  <a:pt x="2641" y="8305"/>
                </a:lnTo>
                <a:lnTo>
                  <a:pt x="2439" y="8439"/>
                </a:lnTo>
                <a:lnTo>
                  <a:pt x="2219" y="8542"/>
                </a:lnTo>
                <a:lnTo>
                  <a:pt x="1987" y="8616"/>
                </a:lnTo>
                <a:lnTo>
                  <a:pt x="1987" y="8616"/>
                </a:lnTo>
                <a:lnTo>
                  <a:pt x="1987" y="8616"/>
                </a:lnTo>
                <a:lnTo>
                  <a:pt x="2259" y="8559"/>
                </a:lnTo>
                <a:lnTo>
                  <a:pt x="2509" y="8464"/>
                </a:lnTo>
                <a:lnTo>
                  <a:pt x="2754" y="8341"/>
                </a:lnTo>
                <a:lnTo>
                  <a:pt x="2798" y="8311"/>
                </a:lnTo>
                <a:lnTo>
                  <a:pt x="2688" y="8266"/>
                </a:lnTo>
                <a:close/>
                <a:moveTo>
                  <a:pt x="2125" y="8163"/>
                </a:moveTo>
                <a:lnTo>
                  <a:pt x="1897" y="8171"/>
                </a:lnTo>
                <a:lnTo>
                  <a:pt x="1838" y="8204"/>
                </a:lnTo>
                <a:lnTo>
                  <a:pt x="1653" y="8271"/>
                </a:lnTo>
                <a:lnTo>
                  <a:pt x="1429" y="8315"/>
                </a:lnTo>
                <a:lnTo>
                  <a:pt x="1421" y="8315"/>
                </a:lnTo>
                <a:lnTo>
                  <a:pt x="1217" y="8439"/>
                </a:lnTo>
                <a:lnTo>
                  <a:pt x="1078" y="8536"/>
                </a:lnTo>
                <a:lnTo>
                  <a:pt x="1091" y="8593"/>
                </a:lnTo>
                <a:lnTo>
                  <a:pt x="1184" y="8611"/>
                </a:lnTo>
                <a:lnTo>
                  <a:pt x="1238" y="8617"/>
                </a:lnTo>
                <a:lnTo>
                  <a:pt x="1341" y="8626"/>
                </a:lnTo>
                <a:lnTo>
                  <a:pt x="1586" y="8626"/>
                </a:lnTo>
                <a:lnTo>
                  <a:pt x="1830" y="8600"/>
                </a:lnTo>
                <a:lnTo>
                  <a:pt x="2072" y="8535"/>
                </a:lnTo>
                <a:lnTo>
                  <a:pt x="2300" y="8454"/>
                </a:lnTo>
                <a:lnTo>
                  <a:pt x="2517" y="8337"/>
                </a:lnTo>
                <a:lnTo>
                  <a:pt x="2643" y="8247"/>
                </a:lnTo>
                <a:lnTo>
                  <a:pt x="2603" y="8231"/>
                </a:lnTo>
                <a:lnTo>
                  <a:pt x="2367" y="8175"/>
                </a:lnTo>
                <a:lnTo>
                  <a:pt x="2125" y="8163"/>
                </a:lnTo>
                <a:close/>
                <a:moveTo>
                  <a:pt x="3632" y="8109"/>
                </a:moveTo>
                <a:lnTo>
                  <a:pt x="3650" y="8139"/>
                </a:lnTo>
                <a:lnTo>
                  <a:pt x="3639" y="8130"/>
                </a:lnTo>
                <a:lnTo>
                  <a:pt x="3632" y="8109"/>
                </a:lnTo>
                <a:close/>
                <a:moveTo>
                  <a:pt x="3202" y="8033"/>
                </a:moveTo>
                <a:lnTo>
                  <a:pt x="3103" y="8137"/>
                </a:lnTo>
                <a:lnTo>
                  <a:pt x="2912" y="8287"/>
                </a:lnTo>
                <a:lnTo>
                  <a:pt x="2938" y="8300"/>
                </a:lnTo>
                <a:lnTo>
                  <a:pt x="3145" y="8419"/>
                </a:lnTo>
                <a:lnTo>
                  <a:pt x="3326" y="8563"/>
                </a:lnTo>
                <a:lnTo>
                  <a:pt x="3424" y="8665"/>
                </a:lnTo>
                <a:lnTo>
                  <a:pt x="3362" y="8546"/>
                </a:lnTo>
                <a:lnTo>
                  <a:pt x="3301" y="8389"/>
                </a:lnTo>
                <a:lnTo>
                  <a:pt x="3253" y="8228"/>
                </a:lnTo>
                <a:lnTo>
                  <a:pt x="3210" y="8075"/>
                </a:lnTo>
                <a:lnTo>
                  <a:pt x="3202" y="8033"/>
                </a:lnTo>
                <a:close/>
                <a:moveTo>
                  <a:pt x="3656" y="7942"/>
                </a:moveTo>
                <a:lnTo>
                  <a:pt x="3629" y="7999"/>
                </a:lnTo>
                <a:lnTo>
                  <a:pt x="3617" y="8067"/>
                </a:lnTo>
                <a:lnTo>
                  <a:pt x="3632" y="8109"/>
                </a:lnTo>
                <a:lnTo>
                  <a:pt x="3614" y="8079"/>
                </a:lnTo>
                <a:lnTo>
                  <a:pt x="3613" y="8008"/>
                </a:lnTo>
                <a:lnTo>
                  <a:pt x="3649" y="7946"/>
                </a:lnTo>
                <a:lnTo>
                  <a:pt x="3656" y="7942"/>
                </a:lnTo>
                <a:close/>
                <a:moveTo>
                  <a:pt x="3763" y="7912"/>
                </a:moveTo>
                <a:lnTo>
                  <a:pt x="3767" y="7913"/>
                </a:lnTo>
                <a:lnTo>
                  <a:pt x="3812" y="7938"/>
                </a:lnTo>
                <a:lnTo>
                  <a:pt x="3763" y="7912"/>
                </a:lnTo>
                <a:close/>
                <a:moveTo>
                  <a:pt x="3754" y="7911"/>
                </a:moveTo>
                <a:lnTo>
                  <a:pt x="3761" y="7911"/>
                </a:lnTo>
                <a:lnTo>
                  <a:pt x="3763" y="7912"/>
                </a:lnTo>
                <a:lnTo>
                  <a:pt x="3754" y="7911"/>
                </a:lnTo>
                <a:close/>
                <a:moveTo>
                  <a:pt x="3717" y="7906"/>
                </a:moveTo>
                <a:lnTo>
                  <a:pt x="3754" y="7911"/>
                </a:lnTo>
                <a:lnTo>
                  <a:pt x="3710" y="7911"/>
                </a:lnTo>
                <a:lnTo>
                  <a:pt x="3717" y="7906"/>
                </a:lnTo>
                <a:close/>
                <a:moveTo>
                  <a:pt x="3913" y="7867"/>
                </a:moveTo>
                <a:lnTo>
                  <a:pt x="3942" y="7883"/>
                </a:lnTo>
                <a:lnTo>
                  <a:pt x="3924" y="7877"/>
                </a:lnTo>
                <a:lnTo>
                  <a:pt x="3913" y="7867"/>
                </a:lnTo>
                <a:close/>
                <a:moveTo>
                  <a:pt x="12727" y="7771"/>
                </a:moveTo>
                <a:lnTo>
                  <a:pt x="12724" y="7778"/>
                </a:lnTo>
                <a:lnTo>
                  <a:pt x="12725" y="7772"/>
                </a:lnTo>
                <a:lnTo>
                  <a:pt x="12727" y="7771"/>
                </a:lnTo>
                <a:close/>
                <a:moveTo>
                  <a:pt x="12738" y="7750"/>
                </a:moveTo>
                <a:lnTo>
                  <a:pt x="12733" y="7768"/>
                </a:lnTo>
                <a:lnTo>
                  <a:pt x="12727" y="7771"/>
                </a:lnTo>
                <a:lnTo>
                  <a:pt x="12738" y="7750"/>
                </a:lnTo>
                <a:close/>
                <a:moveTo>
                  <a:pt x="12741" y="7743"/>
                </a:moveTo>
                <a:lnTo>
                  <a:pt x="12738" y="7750"/>
                </a:lnTo>
                <a:lnTo>
                  <a:pt x="12739" y="7744"/>
                </a:lnTo>
                <a:lnTo>
                  <a:pt x="12741" y="7743"/>
                </a:lnTo>
                <a:close/>
                <a:moveTo>
                  <a:pt x="9519" y="7717"/>
                </a:moveTo>
                <a:lnTo>
                  <a:pt x="9594" y="7766"/>
                </a:lnTo>
                <a:lnTo>
                  <a:pt x="9721" y="7799"/>
                </a:lnTo>
                <a:lnTo>
                  <a:pt x="9755" y="7802"/>
                </a:lnTo>
                <a:lnTo>
                  <a:pt x="9614" y="7739"/>
                </a:lnTo>
                <a:lnTo>
                  <a:pt x="9519" y="7717"/>
                </a:lnTo>
                <a:close/>
                <a:moveTo>
                  <a:pt x="4094" y="7715"/>
                </a:moveTo>
                <a:lnTo>
                  <a:pt x="4151" y="7725"/>
                </a:lnTo>
                <a:lnTo>
                  <a:pt x="4199" y="7720"/>
                </a:lnTo>
                <a:lnTo>
                  <a:pt x="4163" y="7728"/>
                </a:lnTo>
                <a:lnTo>
                  <a:pt x="4095" y="7716"/>
                </a:lnTo>
                <a:lnTo>
                  <a:pt x="4094" y="7715"/>
                </a:lnTo>
                <a:close/>
                <a:moveTo>
                  <a:pt x="4229" y="7714"/>
                </a:moveTo>
                <a:lnTo>
                  <a:pt x="4223" y="7718"/>
                </a:lnTo>
                <a:lnTo>
                  <a:pt x="4199" y="7720"/>
                </a:lnTo>
                <a:lnTo>
                  <a:pt x="4229" y="7714"/>
                </a:lnTo>
                <a:close/>
                <a:moveTo>
                  <a:pt x="3774" y="7709"/>
                </a:moveTo>
                <a:lnTo>
                  <a:pt x="3710" y="7710"/>
                </a:lnTo>
                <a:lnTo>
                  <a:pt x="3726" y="7774"/>
                </a:lnTo>
                <a:lnTo>
                  <a:pt x="3786" y="7866"/>
                </a:lnTo>
                <a:lnTo>
                  <a:pt x="3866" y="7952"/>
                </a:lnTo>
                <a:lnTo>
                  <a:pt x="3975" y="8026"/>
                </a:lnTo>
                <a:lnTo>
                  <a:pt x="4011" y="8035"/>
                </a:lnTo>
                <a:lnTo>
                  <a:pt x="4011" y="8035"/>
                </a:lnTo>
                <a:lnTo>
                  <a:pt x="4011" y="8035"/>
                </a:lnTo>
                <a:lnTo>
                  <a:pt x="4011" y="8035"/>
                </a:lnTo>
                <a:lnTo>
                  <a:pt x="4014" y="7952"/>
                </a:lnTo>
                <a:lnTo>
                  <a:pt x="3999" y="7906"/>
                </a:lnTo>
                <a:lnTo>
                  <a:pt x="3959" y="7893"/>
                </a:lnTo>
                <a:lnTo>
                  <a:pt x="3942" y="7883"/>
                </a:lnTo>
                <a:lnTo>
                  <a:pt x="3998" y="7901"/>
                </a:lnTo>
                <a:lnTo>
                  <a:pt x="3989" y="7875"/>
                </a:lnTo>
                <a:lnTo>
                  <a:pt x="3943" y="7805"/>
                </a:lnTo>
                <a:lnTo>
                  <a:pt x="3869" y="7747"/>
                </a:lnTo>
                <a:lnTo>
                  <a:pt x="3794" y="7717"/>
                </a:lnTo>
                <a:lnTo>
                  <a:pt x="3804" y="7749"/>
                </a:lnTo>
                <a:lnTo>
                  <a:pt x="3857" y="7815"/>
                </a:lnTo>
                <a:lnTo>
                  <a:pt x="3913" y="7867"/>
                </a:lnTo>
                <a:lnTo>
                  <a:pt x="3875" y="7845"/>
                </a:lnTo>
                <a:lnTo>
                  <a:pt x="3809" y="7776"/>
                </a:lnTo>
                <a:lnTo>
                  <a:pt x="3774" y="7709"/>
                </a:lnTo>
                <a:close/>
                <a:moveTo>
                  <a:pt x="4028" y="7679"/>
                </a:moveTo>
                <a:lnTo>
                  <a:pt x="4094" y="7715"/>
                </a:lnTo>
                <a:lnTo>
                  <a:pt x="4089" y="7715"/>
                </a:lnTo>
                <a:lnTo>
                  <a:pt x="4028" y="7679"/>
                </a:lnTo>
                <a:close/>
                <a:moveTo>
                  <a:pt x="3164" y="7670"/>
                </a:moveTo>
                <a:lnTo>
                  <a:pt x="3140" y="7729"/>
                </a:lnTo>
                <a:lnTo>
                  <a:pt x="2997" y="7955"/>
                </a:lnTo>
                <a:lnTo>
                  <a:pt x="2832" y="8143"/>
                </a:lnTo>
                <a:lnTo>
                  <a:pt x="2753" y="8210"/>
                </a:lnTo>
                <a:lnTo>
                  <a:pt x="2865" y="8264"/>
                </a:lnTo>
                <a:lnTo>
                  <a:pt x="2982" y="8183"/>
                </a:lnTo>
                <a:lnTo>
                  <a:pt x="3187" y="7992"/>
                </a:lnTo>
                <a:lnTo>
                  <a:pt x="3193" y="7984"/>
                </a:lnTo>
                <a:lnTo>
                  <a:pt x="3179" y="7900"/>
                </a:lnTo>
                <a:lnTo>
                  <a:pt x="3164" y="7710"/>
                </a:lnTo>
                <a:lnTo>
                  <a:pt x="3164" y="7670"/>
                </a:lnTo>
                <a:close/>
                <a:moveTo>
                  <a:pt x="9148" y="7655"/>
                </a:moveTo>
                <a:lnTo>
                  <a:pt x="9077" y="7659"/>
                </a:lnTo>
                <a:lnTo>
                  <a:pt x="9069" y="7660"/>
                </a:lnTo>
                <a:lnTo>
                  <a:pt x="9042" y="7660"/>
                </a:lnTo>
                <a:lnTo>
                  <a:pt x="8900" y="7667"/>
                </a:lnTo>
                <a:lnTo>
                  <a:pt x="8663" y="7714"/>
                </a:lnTo>
                <a:lnTo>
                  <a:pt x="8431" y="7788"/>
                </a:lnTo>
                <a:lnTo>
                  <a:pt x="8215" y="7899"/>
                </a:lnTo>
                <a:lnTo>
                  <a:pt x="8031" y="8042"/>
                </a:lnTo>
                <a:lnTo>
                  <a:pt x="7850" y="8311"/>
                </a:lnTo>
                <a:lnTo>
                  <a:pt x="7592" y="8655"/>
                </a:lnTo>
                <a:lnTo>
                  <a:pt x="7531" y="8733"/>
                </a:lnTo>
                <a:lnTo>
                  <a:pt x="7640" y="8642"/>
                </a:lnTo>
                <a:lnTo>
                  <a:pt x="7861" y="8513"/>
                </a:lnTo>
                <a:lnTo>
                  <a:pt x="8100" y="8409"/>
                </a:lnTo>
                <a:lnTo>
                  <a:pt x="8338" y="8336"/>
                </a:lnTo>
                <a:lnTo>
                  <a:pt x="8594" y="8294"/>
                </a:lnTo>
                <a:lnTo>
                  <a:pt x="8849" y="8278"/>
                </a:lnTo>
                <a:lnTo>
                  <a:pt x="9116" y="8290"/>
                </a:lnTo>
                <a:lnTo>
                  <a:pt x="9376" y="8326"/>
                </a:lnTo>
                <a:lnTo>
                  <a:pt x="9635" y="8394"/>
                </a:lnTo>
                <a:lnTo>
                  <a:pt x="9894" y="8488"/>
                </a:lnTo>
                <a:lnTo>
                  <a:pt x="10126" y="8607"/>
                </a:lnTo>
                <a:lnTo>
                  <a:pt x="10353" y="8770"/>
                </a:lnTo>
                <a:lnTo>
                  <a:pt x="10552" y="8944"/>
                </a:lnTo>
                <a:lnTo>
                  <a:pt x="10568" y="8962"/>
                </a:lnTo>
                <a:lnTo>
                  <a:pt x="10565" y="8896"/>
                </a:lnTo>
                <a:lnTo>
                  <a:pt x="10525" y="8680"/>
                </a:lnTo>
                <a:lnTo>
                  <a:pt x="10436" y="8457"/>
                </a:lnTo>
                <a:lnTo>
                  <a:pt x="10323" y="8273"/>
                </a:lnTo>
                <a:lnTo>
                  <a:pt x="10188" y="8102"/>
                </a:lnTo>
                <a:lnTo>
                  <a:pt x="10015" y="7954"/>
                </a:lnTo>
                <a:lnTo>
                  <a:pt x="9827" y="7834"/>
                </a:lnTo>
                <a:lnTo>
                  <a:pt x="9807" y="7825"/>
                </a:lnTo>
                <a:lnTo>
                  <a:pt x="9770" y="7832"/>
                </a:lnTo>
                <a:lnTo>
                  <a:pt x="9654" y="7808"/>
                </a:lnTo>
                <a:lnTo>
                  <a:pt x="9554" y="7775"/>
                </a:lnTo>
                <a:lnTo>
                  <a:pt x="9480" y="7710"/>
                </a:lnTo>
                <a:lnTo>
                  <a:pt x="9479" y="7708"/>
                </a:lnTo>
                <a:lnTo>
                  <a:pt x="9396" y="7688"/>
                </a:lnTo>
                <a:lnTo>
                  <a:pt x="9148" y="7655"/>
                </a:lnTo>
                <a:close/>
                <a:moveTo>
                  <a:pt x="3990" y="7623"/>
                </a:moveTo>
                <a:lnTo>
                  <a:pt x="4028" y="7679"/>
                </a:lnTo>
                <a:lnTo>
                  <a:pt x="3991" y="7625"/>
                </a:lnTo>
                <a:lnTo>
                  <a:pt x="3990" y="7623"/>
                </a:lnTo>
                <a:close/>
                <a:moveTo>
                  <a:pt x="133" y="7565"/>
                </a:moveTo>
                <a:lnTo>
                  <a:pt x="127" y="7567"/>
                </a:lnTo>
                <a:lnTo>
                  <a:pt x="79" y="7580"/>
                </a:lnTo>
                <a:lnTo>
                  <a:pt x="172" y="7714"/>
                </a:lnTo>
                <a:lnTo>
                  <a:pt x="261" y="7841"/>
                </a:lnTo>
                <a:lnTo>
                  <a:pt x="404" y="7981"/>
                </a:lnTo>
                <a:lnTo>
                  <a:pt x="539" y="8081"/>
                </a:lnTo>
                <a:lnTo>
                  <a:pt x="654" y="8156"/>
                </a:lnTo>
                <a:lnTo>
                  <a:pt x="732" y="8202"/>
                </a:lnTo>
                <a:lnTo>
                  <a:pt x="785" y="8223"/>
                </a:lnTo>
                <a:lnTo>
                  <a:pt x="879" y="8280"/>
                </a:lnTo>
                <a:lnTo>
                  <a:pt x="957" y="8351"/>
                </a:lnTo>
                <a:lnTo>
                  <a:pt x="1025" y="8434"/>
                </a:lnTo>
                <a:lnTo>
                  <a:pt x="1052" y="8485"/>
                </a:lnTo>
                <a:lnTo>
                  <a:pt x="1193" y="8381"/>
                </a:lnTo>
                <a:lnTo>
                  <a:pt x="1317" y="8313"/>
                </a:lnTo>
                <a:lnTo>
                  <a:pt x="1218" y="8311"/>
                </a:lnTo>
                <a:lnTo>
                  <a:pt x="1018" y="8265"/>
                </a:lnTo>
                <a:lnTo>
                  <a:pt x="820" y="8187"/>
                </a:lnTo>
                <a:lnTo>
                  <a:pt x="640" y="8088"/>
                </a:lnTo>
                <a:lnTo>
                  <a:pt x="470" y="7953"/>
                </a:lnTo>
                <a:lnTo>
                  <a:pt x="316" y="7803"/>
                </a:lnTo>
                <a:lnTo>
                  <a:pt x="175" y="7631"/>
                </a:lnTo>
                <a:lnTo>
                  <a:pt x="133" y="7565"/>
                </a:lnTo>
                <a:close/>
                <a:moveTo>
                  <a:pt x="3976" y="7556"/>
                </a:moveTo>
                <a:lnTo>
                  <a:pt x="3990" y="7623"/>
                </a:lnTo>
                <a:lnTo>
                  <a:pt x="3986" y="7617"/>
                </a:lnTo>
                <a:lnTo>
                  <a:pt x="3976" y="7556"/>
                </a:lnTo>
                <a:close/>
                <a:moveTo>
                  <a:pt x="12839" y="7522"/>
                </a:moveTo>
                <a:lnTo>
                  <a:pt x="12833" y="7556"/>
                </a:lnTo>
                <a:lnTo>
                  <a:pt x="12747" y="7739"/>
                </a:lnTo>
                <a:lnTo>
                  <a:pt x="12741" y="7743"/>
                </a:lnTo>
                <a:lnTo>
                  <a:pt x="12807" y="7607"/>
                </a:lnTo>
                <a:lnTo>
                  <a:pt x="12839" y="7522"/>
                </a:lnTo>
                <a:close/>
                <a:moveTo>
                  <a:pt x="9036" y="7490"/>
                </a:moveTo>
                <a:lnTo>
                  <a:pt x="9015" y="7498"/>
                </a:lnTo>
                <a:lnTo>
                  <a:pt x="8984" y="7496"/>
                </a:lnTo>
                <a:lnTo>
                  <a:pt x="9036" y="7490"/>
                </a:lnTo>
                <a:close/>
                <a:moveTo>
                  <a:pt x="9056" y="7484"/>
                </a:moveTo>
                <a:lnTo>
                  <a:pt x="9050" y="7488"/>
                </a:lnTo>
                <a:lnTo>
                  <a:pt x="9036" y="7490"/>
                </a:lnTo>
                <a:lnTo>
                  <a:pt x="9044" y="7486"/>
                </a:lnTo>
                <a:lnTo>
                  <a:pt x="9056" y="7484"/>
                </a:lnTo>
                <a:close/>
                <a:moveTo>
                  <a:pt x="8927" y="7468"/>
                </a:moveTo>
                <a:lnTo>
                  <a:pt x="8949" y="7481"/>
                </a:lnTo>
                <a:lnTo>
                  <a:pt x="8984" y="7496"/>
                </a:lnTo>
                <a:lnTo>
                  <a:pt x="8947" y="7487"/>
                </a:lnTo>
                <a:lnTo>
                  <a:pt x="8927" y="7468"/>
                </a:lnTo>
                <a:close/>
                <a:moveTo>
                  <a:pt x="9080" y="7468"/>
                </a:moveTo>
                <a:lnTo>
                  <a:pt x="9071" y="7481"/>
                </a:lnTo>
                <a:lnTo>
                  <a:pt x="9056" y="7484"/>
                </a:lnTo>
                <a:lnTo>
                  <a:pt x="9080" y="7468"/>
                </a:lnTo>
                <a:close/>
                <a:moveTo>
                  <a:pt x="4352" y="7444"/>
                </a:moveTo>
                <a:lnTo>
                  <a:pt x="4365" y="7498"/>
                </a:lnTo>
                <a:lnTo>
                  <a:pt x="4349" y="7584"/>
                </a:lnTo>
                <a:lnTo>
                  <a:pt x="4303" y="7661"/>
                </a:lnTo>
                <a:lnTo>
                  <a:pt x="4231" y="7713"/>
                </a:lnTo>
                <a:lnTo>
                  <a:pt x="4229" y="7714"/>
                </a:lnTo>
                <a:lnTo>
                  <a:pt x="4287" y="7670"/>
                </a:lnTo>
                <a:lnTo>
                  <a:pt x="4338" y="7600"/>
                </a:lnTo>
                <a:lnTo>
                  <a:pt x="4359" y="7522"/>
                </a:lnTo>
                <a:lnTo>
                  <a:pt x="4352" y="7444"/>
                </a:lnTo>
                <a:close/>
                <a:moveTo>
                  <a:pt x="3854" y="7439"/>
                </a:moveTo>
                <a:lnTo>
                  <a:pt x="3807" y="7493"/>
                </a:lnTo>
                <a:lnTo>
                  <a:pt x="3774" y="7568"/>
                </a:lnTo>
                <a:lnTo>
                  <a:pt x="3790" y="7507"/>
                </a:lnTo>
                <a:lnTo>
                  <a:pt x="3845" y="7445"/>
                </a:lnTo>
                <a:lnTo>
                  <a:pt x="3854" y="7439"/>
                </a:lnTo>
                <a:close/>
                <a:moveTo>
                  <a:pt x="9115" y="7430"/>
                </a:moveTo>
                <a:lnTo>
                  <a:pt x="9105" y="7451"/>
                </a:lnTo>
                <a:lnTo>
                  <a:pt x="9080" y="7468"/>
                </a:lnTo>
                <a:lnTo>
                  <a:pt x="9093" y="7448"/>
                </a:lnTo>
                <a:lnTo>
                  <a:pt x="9115" y="7430"/>
                </a:lnTo>
                <a:close/>
                <a:moveTo>
                  <a:pt x="9400" y="7430"/>
                </a:moveTo>
                <a:lnTo>
                  <a:pt x="9398" y="7453"/>
                </a:lnTo>
                <a:lnTo>
                  <a:pt x="9396" y="7444"/>
                </a:lnTo>
                <a:lnTo>
                  <a:pt x="9400" y="7430"/>
                </a:lnTo>
                <a:close/>
                <a:moveTo>
                  <a:pt x="4347" y="7424"/>
                </a:moveTo>
                <a:lnTo>
                  <a:pt x="4351" y="7430"/>
                </a:lnTo>
                <a:lnTo>
                  <a:pt x="4352" y="7444"/>
                </a:lnTo>
                <a:lnTo>
                  <a:pt x="4347" y="7424"/>
                </a:lnTo>
                <a:close/>
                <a:moveTo>
                  <a:pt x="9119" y="7422"/>
                </a:moveTo>
                <a:lnTo>
                  <a:pt x="9117" y="7428"/>
                </a:lnTo>
                <a:lnTo>
                  <a:pt x="9115" y="7430"/>
                </a:lnTo>
                <a:lnTo>
                  <a:pt x="9119" y="7422"/>
                </a:lnTo>
                <a:close/>
                <a:moveTo>
                  <a:pt x="11865" y="7422"/>
                </a:moveTo>
                <a:lnTo>
                  <a:pt x="11854" y="7466"/>
                </a:lnTo>
                <a:lnTo>
                  <a:pt x="11835" y="7508"/>
                </a:lnTo>
                <a:lnTo>
                  <a:pt x="11865" y="7422"/>
                </a:lnTo>
                <a:close/>
                <a:moveTo>
                  <a:pt x="3881" y="7421"/>
                </a:moveTo>
                <a:lnTo>
                  <a:pt x="3854" y="7439"/>
                </a:lnTo>
                <a:lnTo>
                  <a:pt x="3862" y="7430"/>
                </a:lnTo>
                <a:lnTo>
                  <a:pt x="3881" y="7421"/>
                </a:lnTo>
                <a:close/>
                <a:moveTo>
                  <a:pt x="8870" y="7413"/>
                </a:moveTo>
                <a:lnTo>
                  <a:pt x="8870" y="7417"/>
                </a:lnTo>
                <a:lnTo>
                  <a:pt x="8870" y="7415"/>
                </a:lnTo>
                <a:lnTo>
                  <a:pt x="8870" y="7413"/>
                </a:lnTo>
                <a:close/>
                <a:moveTo>
                  <a:pt x="9267" y="7397"/>
                </a:moveTo>
                <a:lnTo>
                  <a:pt x="9257" y="7433"/>
                </a:lnTo>
                <a:lnTo>
                  <a:pt x="9228" y="7496"/>
                </a:lnTo>
                <a:lnTo>
                  <a:pt x="9178" y="7541"/>
                </a:lnTo>
                <a:lnTo>
                  <a:pt x="9111" y="7575"/>
                </a:lnTo>
                <a:lnTo>
                  <a:pt x="9031" y="7586"/>
                </a:lnTo>
                <a:lnTo>
                  <a:pt x="8965" y="7568"/>
                </a:lnTo>
                <a:lnTo>
                  <a:pt x="8900" y="7519"/>
                </a:lnTo>
                <a:lnTo>
                  <a:pt x="8870" y="7441"/>
                </a:lnTo>
                <a:lnTo>
                  <a:pt x="8870" y="7417"/>
                </a:lnTo>
                <a:lnTo>
                  <a:pt x="8886" y="7477"/>
                </a:lnTo>
                <a:lnTo>
                  <a:pt x="8935" y="7535"/>
                </a:lnTo>
                <a:lnTo>
                  <a:pt x="8996" y="7570"/>
                </a:lnTo>
                <a:lnTo>
                  <a:pt x="9081" y="7567"/>
                </a:lnTo>
                <a:lnTo>
                  <a:pt x="9164" y="7544"/>
                </a:lnTo>
                <a:lnTo>
                  <a:pt x="9231" y="7484"/>
                </a:lnTo>
                <a:lnTo>
                  <a:pt x="9267" y="7397"/>
                </a:lnTo>
                <a:close/>
                <a:moveTo>
                  <a:pt x="4018" y="7388"/>
                </a:moveTo>
                <a:lnTo>
                  <a:pt x="4085" y="7411"/>
                </a:lnTo>
                <a:lnTo>
                  <a:pt x="4139" y="7477"/>
                </a:lnTo>
                <a:lnTo>
                  <a:pt x="4162" y="7560"/>
                </a:lnTo>
                <a:lnTo>
                  <a:pt x="4160" y="7566"/>
                </a:lnTo>
                <a:lnTo>
                  <a:pt x="4137" y="7483"/>
                </a:lnTo>
                <a:lnTo>
                  <a:pt x="4088" y="7425"/>
                </a:lnTo>
                <a:lnTo>
                  <a:pt x="4018" y="7388"/>
                </a:lnTo>
                <a:close/>
                <a:moveTo>
                  <a:pt x="10278" y="7388"/>
                </a:moveTo>
                <a:lnTo>
                  <a:pt x="10276" y="7399"/>
                </a:lnTo>
                <a:lnTo>
                  <a:pt x="10239" y="7517"/>
                </a:lnTo>
                <a:lnTo>
                  <a:pt x="10225" y="7542"/>
                </a:lnTo>
                <a:lnTo>
                  <a:pt x="10242" y="7505"/>
                </a:lnTo>
                <a:lnTo>
                  <a:pt x="10278" y="7388"/>
                </a:lnTo>
                <a:close/>
                <a:moveTo>
                  <a:pt x="4015" y="7386"/>
                </a:moveTo>
                <a:lnTo>
                  <a:pt x="4018" y="7388"/>
                </a:lnTo>
                <a:lnTo>
                  <a:pt x="4014" y="7387"/>
                </a:lnTo>
                <a:lnTo>
                  <a:pt x="4015" y="7386"/>
                </a:lnTo>
                <a:close/>
                <a:moveTo>
                  <a:pt x="4009" y="7385"/>
                </a:moveTo>
                <a:lnTo>
                  <a:pt x="4014" y="7387"/>
                </a:lnTo>
                <a:lnTo>
                  <a:pt x="3935" y="7398"/>
                </a:lnTo>
                <a:lnTo>
                  <a:pt x="3881" y="7421"/>
                </a:lnTo>
                <a:lnTo>
                  <a:pt x="3923" y="7394"/>
                </a:lnTo>
                <a:lnTo>
                  <a:pt x="4009" y="7385"/>
                </a:lnTo>
                <a:close/>
                <a:moveTo>
                  <a:pt x="9418" y="7360"/>
                </a:moveTo>
                <a:lnTo>
                  <a:pt x="9400" y="7430"/>
                </a:lnTo>
                <a:lnTo>
                  <a:pt x="9403" y="7394"/>
                </a:lnTo>
                <a:lnTo>
                  <a:pt x="9418" y="7360"/>
                </a:lnTo>
                <a:close/>
                <a:moveTo>
                  <a:pt x="9272" y="7357"/>
                </a:moveTo>
                <a:lnTo>
                  <a:pt x="9272" y="7379"/>
                </a:lnTo>
                <a:lnTo>
                  <a:pt x="9267" y="7397"/>
                </a:lnTo>
                <a:lnTo>
                  <a:pt x="9272" y="7357"/>
                </a:lnTo>
                <a:close/>
                <a:moveTo>
                  <a:pt x="9425" y="7344"/>
                </a:moveTo>
                <a:lnTo>
                  <a:pt x="9418" y="7360"/>
                </a:lnTo>
                <a:lnTo>
                  <a:pt x="9420" y="7354"/>
                </a:lnTo>
                <a:lnTo>
                  <a:pt x="9425" y="7344"/>
                </a:lnTo>
                <a:close/>
                <a:moveTo>
                  <a:pt x="9037" y="7343"/>
                </a:moveTo>
                <a:lnTo>
                  <a:pt x="9050" y="7366"/>
                </a:lnTo>
                <a:lnTo>
                  <a:pt x="9051" y="7385"/>
                </a:lnTo>
                <a:lnTo>
                  <a:pt x="9039" y="7408"/>
                </a:lnTo>
                <a:lnTo>
                  <a:pt x="9042" y="7396"/>
                </a:lnTo>
                <a:lnTo>
                  <a:pt x="9048" y="7372"/>
                </a:lnTo>
                <a:lnTo>
                  <a:pt x="9037" y="7343"/>
                </a:lnTo>
                <a:close/>
                <a:moveTo>
                  <a:pt x="10288" y="7327"/>
                </a:moveTo>
                <a:lnTo>
                  <a:pt x="10286" y="7363"/>
                </a:lnTo>
                <a:lnTo>
                  <a:pt x="10278" y="7388"/>
                </a:lnTo>
                <a:lnTo>
                  <a:pt x="10288" y="7327"/>
                </a:lnTo>
                <a:close/>
                <a:moveTo>
                  <a:pt x="8969" y="7306"/>
                </a:moveTo>
                <a:lnTo>
                  <a:pt x="8993" y="7312"/>
                </a:lnTo>
                <a:lnTo>
                  <a:pt x="9017" y="7319"/>
                </a:lnTo>
                <a:lnTo>
                  <a:pt x="9037" y="7343"/>
                </a:lnTo>
                <a:lnTo>
                  <a:pt x="9014" y="7331"/>
                </a:lnTo>
                <a:lnTo>
                  <a:pt x="8990" y="7324"/>
                </a:lnTo>
                <a:lnTo>
                  <a:pt x="8966" y="7318"/>
                </a:lnTo>
                <a:lnTo>
                  <a:pt x="8951" y="7327"/>
                </a:lnTo>
                <a:lnTo>
                  <a:pt x="8928" y="7340"/>
                </a:lnTo>
                <a:lnTo>
                  <a:pt x="8916" y="7363"/>
                </a:lnTo>
                <a:lnTo>
                  <a:pt x="8897" y="7384"/>
                </a:lnTo>
                <a:lnTo>
                  <a:pt x="8907" y="7347"/>
                </a:lnTo>
                <a:lnTo>
                  <a:pt x="8924" y="7333"/>
                </a:lnTo>
                <a:lnTo>
                  <a:pt x="8940" y="7318"/>
                </a:lnTo>
                <a:lnTo>
                  <a:pt x="8969" y="7306"/>
                </a:lnTo>
                <a:close/>
                <a:moveTo>
                  <a:pt x="11898" y="7298"/>
                </a:moveTo>
                <a:lnTo>
                  <a:pt x="11890" y="7353"/>
                </a:lnTo>
                <a:lnTo>
                  <a:pt x="11865" y="7422"/>
                </a:lnTo>
                <a:lnTo>
                  <a:pt x="11898" y="7298"/>
                </a:lnTo>
                <a:close/>
                <a:moveTo>
                  <a:pt x="8994" y="7287"/>
                </a:moveTo>
                <a:lnTo>
                  <a:pt x="9024" y="7295"/>
                </a:lnTo>
                <a:lnTo>
                  <a:pt x="9045" y="7313"/>
                </a:lnTo>
                <a:lnTo>
                  <a:pt x="9060" y="7330"/>
                </a:lnTo>
                <a:lnTo>
                  <a:pt x="9067" y="7351"/>
                </a:lnTo>
                <a:lnTo>
                  <a:pt x="9071" y="7384"/>
                </a:lnTo>
                <a:lnTo>
                  <a:pt x="9069" y="7390"/>
                </a:lnTo>
                <a:lnTo>
                  <a:pt x="9056" y="7342"/>
                </a:lnTo>
                <a:lnTo>
                  <a:pt x="9021" y="7307"/>
                </a:lnTo>
                <a:lnTo>
                  <a:pt x="8972" y="7294"/>
                </a:lnTo>
                <a:lnTo>
                  <a:pt x="8916" y="7311"/>
                </a:lnTo>
                <a:lnTo>
                  <a:pt x="8889" y="7343"/>
                </a:lnTo>
                <a:lnTo>
                  <a:pt x="8870" y="7413"/>
                </a:lnTo>
                <a:lnTo>
                  <a:pt x="8872" y="7358"/>
                </a:lnTo>
                <a:lnTo>
                  <a:pt x="8890" y="7337"/>
                </a:lnTo>
                <a:lnTo>
                  <a:pt x="8910" y="7310"/>
                </a:lnTo>
                <a:lnTo>
                  <a:pt x="8933" y="7296"/>
                </a:lnTo>
                <a:lnTo>
                  <a:pt x="8960" y="7291"/>
                </a:lnTo>
                <a:lnTo>
                  <a:pt x="8994" y="7287"/>
                </a:lnTo>
                <a:close/>
                <a:moveTo>
                  <a:pt x="9273" y="7282"/>
                </a:moveTo>
                <a:lnTo>
                  <a:pt x="9279" y="7304"/>
                </a:lnTo>
                <a:lnTo>
                  <a:pt x="9272" y="7357"/>
                </a:lnTo>
                <a:lnTo>
                  <a:pt x="9273" y="7282"/>
                </a:lnTo>
                <a:close/>
                <a:moveTo>
                  <a:pt x="3255" y="7280"/>
                </a:moveTo>
                <a:lnTo>
                  <a:pt x="3227" y="7372"/>
                </a:lnTo>
                <a:lnTo>
                  <a:pt x="3211" y="7461"/>
                </a:lnTo>
                <a:lnTo>
                  <a:pt x="3242" y="7364"/>
                </a:lnTo>
                <a:lnTo>
                  <a:pt x="3255" y="7280"/>
                </a:lnTo>
                <a:close/>
                <a:moveTo>
                  <a:pt x="11903" y="7263"/>
                </a:moveTo>
                <a:lnTo>
                  <a:pt x="11901" y="7286"/>
                </a:lnTo>
                <a:lnTo>
                  <a:pt x="11898" y="7298"/>
                </a:lnTo>
                <a:lnTo>
                  <a:pt x="11903" y="7263"/>
                </a:lnTo>
                <a:close/>
                <a:moveTo>
                  <a:pt x="10292" y="7242"/>
                </a:moveTo>
                <a:lnTo>
                  <a:pt x="10296" y="7275"/>
                </a:lnTo>
                <a:lnTo>
                  <a:pt x="10288" y="7327"/>
                </a:lnTo>
                <a:lnTo>
                  <a:pt x="10292" y="7242"/>
                </a:lnTo>
                <a:close/>
                <a:moveTo>
                  <a:pt x="9259" y="7231"/>
                </a:moveTo>
                <a:lnTo>
                  <a:pt x="9273" y="7276"/>
                </a:lnTo>
                <a:lnTo>
                  <a:pt x="9273" y="7282"/>
                </a:lnTo>
                <a:lnTo>
                  <a:pt x="9259" y="7231"/>
                </a:lnTo>
                <a:close/>
                <a:moveTo>
                  <a:pt x="9251" y="7204"/>
                </a:moveTo>
                <a:lnTo>
                  <a:pt x="9253" y="7207"/>
                </a:lnTo>
                <a:lnTo>
                  <a:pt x="9259" y="7231"/>
                </a:lnTo>
                <a:lnTo>
                  <a:pt x="9251" y="7204"/>
                </a:lnTo>
                <a:close/>
                <a:moveTo>
                  <a:pt x="9645" y="7181"/>
                </a:moveTo>
                <a:lnTo>
                  <a:pt x="9719" y="7194"/>
                </a:lnTo>
                <a:lnTo>
                  <a:pt x="9779" y="7236"/>
                </a:lnTo>
                <a:lnTo>
                  <a:pt x="9830" y="7288"/>
                </a:lnTo>
                <a:lnTo>
                  <a:pt x="9838" y="7354"/>
                </a:lnTo>
                <a:lnTo>
                  <a:pt x="9826" y="7422"/>
                </a:lnTo>
                <a:lnTo>
                  <a:pt x="9823" y="7434"/>
                </a:lnTo>
                <a:lnTo>
                  <a:pt x="9822" y="7440"/>
                </a:lnTo>
                <a:lnTo>
                  <a:pt x="9824" y="7357"/>
                </a:lnTo>
                <a:lnTo>
                  <a:pt x="9808" y="7295"/>
                </a:lnTo>
                <a:lnTo>
                  <a:pt x="9759" y="7237"/>
                </a:lnTo>
                <a:lnTo>
                  <a:pt x="9689" y="7212"/>
                </a:lnTo>
                <a:lnTo>
                  <a:pt x="9615" y="7199"/>
                </a:lnTo>
                <a:lnTo>
                  <a:pt x="9532" y="7222"/>
                </a:lnTo>
                <a:lnTo>
                  <a:pt x="9468" y="7270"/>
                </a:lnTo>
                <a:lnTo>
                  <a:pt x="9425" y="7344"/>
                </a:lnTo>
                <a:lnTo>
                  <a:pt x="9449" y="7291"/>
                </a:lnTo>
                <a:lnTo>
                  <a:pt x="9495" y="7238"/>
                </a:lnTo>
                <a:lnTo>
                  <a:pt x="9565" y="7192"/>
                </a:lnTo>
                <a:lnTo>
                  <a:pt x="9645" y="7181"/>
                </a:lnTo>
                <a:close/>
                <a:moveTo>
                  <a:pt x="3638" y="7181"/>
                </a:moveTo>
                <a:lnTo>
                  <a:pt x="3562" y="7248"/>
                </a:lnTo>
                <a:lnTo>
                  <a:pt x="3481" y="7362"/>
                </a:lnTo>
                <a:lnTo>
                  <a:pt x="3414" y="7492"/>
                </a:lnTo>
                <a:lnTo>
                  <a:pt x="3373" y="7649"/>
                </a:lnTo>
                <a:lnTo>
                  <a:pt x="3357" y="7787"/>
                </a:lnTo>
                <a:lnTo>
                  <a:pt x="3375" y="7765"/>
                </a:lnTo>
                <a:lnTo>
                  <a:pt x="3510" y="7543"/>
                </a:lnTo>
                <a:lnTo>
                  <a:pt x="3607" y="7298"/>
                </a:lnTo>
                <a:lnTo>
                  <a:pt x="3638" y="7181"/>
                </a:lnTo>
                <a:close/>
                <a:moveTo>
                  <a:pt x="8018" y="7133"/>
                </a:moveTo>
                <a:lnTo>
                  <a:pt x="8036" y="7138"/>
                </a:lnTo>
                <a:lnTo>
                  <a:pt x="8055" y="7162"/>
                </a:lnTo>
                <a:lnTo>
                  <a:pt x="8061" y="7189"/>
                </a:lnTo>
                <a:lnTo>
                  <a:pt x="8064" y="7203"/>
                </a:lnTo>
                <a:lnTo>
                  <a:pt x="8057" y="7227"/>
                </a:lnTo>
                <a:lnTo>
                  <a:pt x="8045" y="7250"/>
                </a:lnTo>
                <a:lnTo>
                  <a:pt x="8051" y="7225"/>
                </a:lnTo>
                <a:lnTo>
                  <a:pt x="8058" y="7201"/>
                </a:lnTo>
                <a:lnTo>
                  <a:pt x="8049" y="7186"/>
                </a:lnTo>
                <a:lnTo>
                  <a:pt x="8049" y="7161"/>
                </a:lnTo>
                <a:lnTo>
                  <a:pt x="8034" y="7144"/>
                </a:lnTo>
                <a:lnTo>
                  <a:pt x="8018" y="7133"/>
                </a:lnTo>
                <a:close/>
                <a:moveTo>
                  <a:pt x="7899" y="7095"/>
                </a:moveTo>
                <a:lnTo>
                  <a:pt x="7879" y="7148"/>
                </a:lnTo>
                <a:lnTo>
                  <a:pt x="7877" y="7205"/>
                </a:lnTo>
                <a:lnTo>
                  <a:pt x="7914" y="7260"/>
                </a:lnTo>
                <a:lnTo>
                  <a:pt x="7936" y="7272"/>
                </a:lnTo>
                <a:lnTo>
                  <a:pt x="7966" y="7280"/>
                </a:lnTo>
                <a:lnTo>
                  <a:pt x="7992" y="7281"/>
                </a:lnTo>
                <a:lnTo>
                  <a:pt x="7965" y="7286"/>
                </a:lnTo>
                <a:lnTo>
                  <a:pt x="7935" y="7278"/>
                </a:lnTo>
                <a:lnTo>
                  <a:pt x="7912" y="7266"/>
                </a:lnTo>
                <a:lnTo>
                  <a:pt x="7875" y="7211"/>
                </a:lnTo>
                <a:lnTo>
                  <a:pt x="7865" y="7151"/>
                </a:lnTo>
                <a:lnTo>
                  <a:pt x="7899" y="7095"/>
                </a:lnTo>
                <a:close/>
                <a:moveTo>
                  <a:pt x="10794" y="6995"/>
                </a:moveTo>
                <a:lnTo>
                  <a:pt x="10716" y="7218"/>
                </a:lnTo>
                <a:lnTo>
                  <a:pt x="10680" y="7428"/>
                </a:lnTo>
                <a:lnTo>
                  <a:pt x="10675" y="7645"/>
                </a:lnTo>
                <a:lnTo>
                  <a:pt x="10696" y="7856"/>
                </a:lnTo>
                <a:lnTo>
                  <a:pt x="10745" y="8039"/>
                </a:lnTo>
                <a:lnTo>
                  <a:pt x="10786" y="8054"/>
                </a:lnTo>
                <a:lnTo>
                  <a:pt x="10886" y="8072"/>
                </a:lnTo>
                <a:lnTo>
                  <a:pt x="10844" y="7979"/>
                </a:lnTo>
                <a:lnTo>
                  <a:pt x="10789" y="7772"/>
                </a:lnTo>
                <a:lnTo>
                  <a:pt x="10775" y="7556"/>
                </a:lnTo>
                <a:lnTo>
                  <a:pt x="10798" y="7349"/>
                </a:lnTo>
                <a:lnTo>
                  <a:pt x="10865" y="7142"/>
                </a:lnTo>
                <a:lnTo>
                  <a:pt x="10926" y="7046"/>
                </a:lnTo>
                <a:lnTo>
                  <a:pt x="10891" y="7020"/>
                </a:lnTo>
                <a:lnTo>
                  <a:pt x="10794" y="6995"/>
                </a:lnTo>
                <a:close/>
                <a:moveTo>
                  <a:pt x="10705" y="6990"/>
                </a:moveTo>
                <a:lnTo>
                  <a:pt x="10613" y="6998"/>
                </a:lnTo>
                <a:lnTo>
                  <a:pt x="10518" y="7044"/>
                </a:lnTo>
                <a:lnTo>
                  <a:pt x="10431" y="7105"/>
                </a:lnTo>
                <a:lnTo>
                  <a:pt x="10346" y="7231"/>
                </a:lnTo>
                <a:lnTo>
                  <a:pt x="10308" y="7375"/>
                </a:lnTo>
                <a:lnTo>
                  <a:pt x="10302" y="7521"/>
                </a:lnTo>
                <a:lnTo>
                  <a:pt x="10341" y="7667"/>
                </a:lnTo>
                <a:lnTo>
                  <a:pt x="10413" y="7808"/>
                </a:lnTo>
                <a:lnTo>
                  <a:pt x="10513" y="7918"/>
                </a:lnTo>
                <a:lnTo>
                  <a:pt x="10639" y="8002"/>
                </a:lnTo>
                <a:lnTo>
                  <a:pt x="10697" y="8022"/>
                </a:lnTo>
                <a:lnTo>
                  <a:pt x="10649" y="7792"/>
                </a:lnTo>
                <a:lnTo>
                  <a:pt x="10637" y="7545"/>
                </a:lnTo>
                <a:lnTo>
                  <a:pt x="10673" y="7310"/>
                </a:lnTo>
                <a:lnTo>
                  <a:pt x="10756" y="7068"/>
                </a:lnTo>
                <a:lnTo>
                  <a:pt x="10794" y="6994"/>
                </a:lnTo>
                <a:lnTo>
                  <a:pt x="10705" y="6990"/>
                </a:lnTo>
                <a:close/>
                <a:moveTo>
                  <a:pt x="9023" y="6954"/>
                </a:moveTo>
                <a:lnTo>
                  <a:pt x="9035" y="6957"/>
                </a:lnTo>
                <a:lnTo>
                  <a:pt x="9071" y="6966"/>
                </a:lnTo>
                <a:lnTo>
                  <a:pt x="9100" y="6978"/>
                </a:lnTo>
                <a:lnTo>
                  <a:pt x="9023" y="6954"/>
                </a:lnTo>
                <a:close/>
                <a:moveTo>
                  <a:pt x="3704" y="6786"/>
                </a:moveTo>
                <a:lnTo>
                  <a:pt x="3579" y="6841"/>
                </a:lnTo>
                <a:lnTo>
                  <a:pt x="3451" y="6936"/>
                </a:lnTo>
                <a:lnTo>
                  <a:pt x="3349" y="7057"/>
                </a:lnTo>
                <a:lnTo>
                  <a:pt x="3301" y="7159"/>
                </a:lnTo>
                <a:lnTo>
                  <a:pt x="3284" y="7304"/>
                </a:lnTo>
                <a:lnTo>
                  <a:pt x="3229" y="7514"/>
                </a:lnTo>
                <a:lnTo>
                  <a:pt x="3196" y="7592"/>
                </a:lnTo>
                <a:lnTo>
                  <a:pt x="3193" y="7698"/>
                </a:lnTo>
                <a:lnTo>
                  <a:pt x="3225" y="7944"/>
                </a:lnTo>
                <a:lnTo>
                  <a:pt x="3225" y="7945"/>
                </a:lnTo>
                <a:lnTo>
                  <a:pt x="3332" y="7817"/>
                </a:lnTo>
                <a:lnTo>
                  <a:pt x="3335" y="7722"/>
                </a:lnTo>
                <a:lnTo>
                  <a:pt x="3367" y="7551"/>
                </a:lnTo>
                <a:lnTo>
                  <a:pt x="3409" y="7414"/>
                </a:lnTo>
                <a:lnTo>
                  <a:pt x="3479" y="7297"/>
                </a:lnTo>
                <a:lnTo>
                  <a:pt x="3555" y="7201"/>
                </a:lnTo>
                <a:lnTo>
                  <a:pt x="3645" y="7128"/>
                </a:lnTo>
                <a:lnTo>
                  <a:pt x="3653" y="7124"/>
                </a:lnTo>
                <a:lnTo>
                  <a:pt x="3673" y="7046"/>
                </a:lnTo>
                <a:lnTo>
                  <a:pt x="3704" y="6786"/>
                </a:lnTo>
                <a:close/>
                <a:moveTo>
                  <a:pt x="4027" y="6727"/>
                </a:moveTo>
                <a:lnTo>
                  <a:pt x="3872" y="6731"/>
                </a:lnTo>
                <a:lnTo>
                  <a:pt x="3727" y="6778"/>
                </a:lnTo>
                <a:lnTo>
                  <a:pt x="3705" y="7022"/>
                </a:lnTo>
                <a:lnTo>
                  <a:pt x="3686" y="7105"/>
                </a:lnTo>
                <a:lnTo>
                  <a:pt x="3736" y="7075"/>
                </a:lnTo>
                <a:lnTo>
                  <a:pt x="3826" y="7054"/>
                </a:lnTo>
                <a:lnTo>
                  <a:pt x="3956" y="7024"/>
                </a:lnTo>
                <a:lnTo>
                  <a:pt x="4096" y="7054"/>
                </a:lnTo>
                <a:lnTo>
                  <a:pt x="4223" y="7107"/>
                </a:lnTo>
                <a:lnTo>
                  <a:pt x="4329" y="7193"/>
                </a:lnTo>
                <a:lnTo>
                  <a:pt x="4410" y="7304"/>
                </a:lnTo>
                <a:lnTo>
                  <a:pt x="4452" y="7411"/>
                </a:lnTo>
                <a:lnTo>
                  <a:pt x="4467" y="7525"/>
                </a:lnTo>
                <a:lnTo>
                  <a:pt x="4451" y="7636"/>
                </a:lnTo>
                <a:lnTo>
                  <a:pt x="4410" y="7741"/>
                </a:lnTo>
                <a:lnTo>
                  <a:pt x="4341" y="7832"/>
                </a:lnTo>
                <a:lnTo>
                  <a:pt x="4239" y="7902"/>
                </a:lnTo>
                <a:lnTo>
                  <a:pt x="4148" y="7930"/>
                </a:lnTo>
                <a:lnTo>
                  <a:pt x="4047" y="7922"/>
                </a:lnTo>
                <a:lnTo>
                  <a:pt x="4016" y="7912"/>
                </a:lnTo>
                <a:lnTo>
                  <a:pt x="4017" y="7915"/>
                </a:lnTo>
                <a:lnTo>
                  <a:pt x="4019" y="8005"/>
                </a:lnTo>
                <a:lnTo>
                  <a:pt x="4014" y="8036"/>
                </a:lnTo>
                <a:lnTo>
                  <a:pt x="4108" y="8060"/>
                </a:lnTo>
                <a:lnTo>
                  <a:pt x="4242" y="8064"/>
                </a:lnTo>
                <a:lnTo>
                  <a:pt x="4372" y="8034"/>
                </a:lnTo>
                <a:lnTo>
                  <a:pt x="4492" y="7969"/>
                </a:lnTo>
                <a:lnTo>
                  <a:pt x="4591" y="7885"/>
                </a:lnTo>
                <a:lnTo>
                  <a:pt x="4659" y="7774"/>
                </a:lnTo>
                <a:lnTo>
                  <a:pt x="4715" y="7660"/>
                </a:lnTo>
                <a:lnTo>
                  <a:pt x="4742" y="7532"/>
                </a:lnTo>
                <a:lnTo>
                  <a:pt x="4743" y="7404"/>
                </a:lnTo>
                <a:lnTo>
                  <a:pt x="4719" y="7276"/>
                </a:lnTo>
                <a:lnTo>
                  <a:pt x="4662" y="7126"/>
                </a:lnTo>
                <a:lnTo>
                  <a:pt x="4575" y="6993"/>
                </a:lnTo>
                <a:lnTo>
                  <a:pt x="4467" y="6888"/>
                </a:lnTo>
                <a:lnTo>
                  <a:pt x="4334" y="6808"/>
                </a:lnTo>
                <a:lnTo>
                  <a:pt x="4182" y="6749"/>
                </a:lnTo>
                <a:lnTo>
                  <a:pt x="4027" y="6727"/>
                </a:lnTo>
                <a:close/>
                <a:moveTo>
                  <a:pt x="11860" y="6561"/>
                </a:moveTo>
                <a:lnTo>
                  <a:pt x="11817" y="6564"/>
                </a:lnTo>
                <a:lnTo>
                  <a:pt x="11869" y="6698"/>
                </a:lnTo>
                <a:lnTo>
                  <a:pt x="11916" y="6910"/>
                </a:lnTo>
                <a:lnTo>
                  <a:pt x="11923" y="7130"/>
                </a:lnTo>
                <a:lnTo>
                  <a:pt x="11903" y="7263"/>
                </a:lnTo>
                <a:lnTo>
                  <a:pt x="11917" y="7103"/>
                </a:lnTo>
                <a:lnTo>
                  <a:pt x="11900" y="6925"/>
                </a:lnTo>
                <a:lnTo>
                  <a:pt x="11840" y="6710"/>
                </a:lnTo>
                <a:lnTo>
                  <a:pt x="11782" y="6567"/>
                </a:lnTo>
                <a:lnTo>
                  <a:pt x="11690" y="6574"/>
                </a:lnTo>
                <a:lnTo>
                  <a:pt x="11519" y="6612"/>
                </a:lnTo>
                <a:lnTo>
                  <a:pt x="11365" y="6682"/>
                </a:lnTo>
                <a:lnTo>
                  <a:pt x="11213" y="6796"/>
                </a:lnTo>
                <a:lnTo>
                  <a:pt x="11082" y="6929"/>
                </a:lnTo>
                <a:lnTo>
                  <a:pt x="10999" y="7049"/>
                </a:lnTo>
                <a:lnTo>
                  <a:pt x="11048" y="7106"/>
                </a:lnTo>
                <a:lnTo>
                  <a:pt x="11083" y="7193"/>
                </a:lnTo>
                <a:lnTo>
                  <a:pt x="11091" y="7285"/>
                </a:lnTo>
                <a:lnTo>
                  <a:pt x="11063" y="7393"/>
                </a:lnTo>
                <a:lnTo>
                  <a:pt x="11058" y="7411"/>
                </a:lnTo>
                <a:lnTo>
                  <a:pt x="11053" y="7429"/>
                </a:lnTo>
                <a:lnTo>
                  <a:pt x="11077" y="7313"/>
                </a:lnTo>
                <a:lnTo>
                  <a:pt x="11069" y="7221"/>
                </a:lnTo>
                <a:lnTo>
                  <a:pt x="11026" y="7139"/>
                </a:lnTo>
                <a:lnTo>
                  <a:pt x="10976" y="7085"/>
                </a:lnTo>
                <a:lnTo>
                  <a:pt x="10909" y="7243"/>
                </a:lnTo>
                <a:lnTo>
                  <a:pt x="10863" y="7418"/>
                </a:lnTo>
                <a:lnTo>
                  <a:pt x="10846" y="7606"/>
                </a:lnTo>
                <a:lnTo>
                  <a:pt x="10864" y="7830"/>
                </a:lnTo>
                <a:lnTo>
                  <a:pt x="10919" y="8037"/>
                </a:lnTo>
                <a:lnTo>
                  <a:pt x="10938" y="8082"/>
                </a:lnTo>
                <a:lnTo>
                  <a:pt x="10952" y="8084"/>
                </a:lnTo>
                <a:lnTo>
                  <a:pt x="11107" y="8080"/>
                </a:lnTo>
                <a:lnTo>
                  <a:pt x="11267" y="8058"/>
                </a:lnTo>
                <a:lnTo>
                  <a:pt x="11417" y="8001"/>
                </a:lnTo>
                <a:lnTo>
                  <a:pt x="11550" y="7913"/>
                </a:lnTo>
                <a:lnTo>
                  <a:pt x="11571" y="7891"/>
                </a:lnTo>
                <a:lnTo>
                  <a:pt x="11555" y="7870"/>
                </a:lnTo>
                <a:lnTo>
                  <a:pt x="11530" y="7818"/>
                </a:lnTo>
                <a:lnTo>
                  <a:pt x="11522" y="7797"/>
                </a:lnTo>
                <a:lnTo>
                  <a:pt x="11508" y="7755"/>
                </a:lnTo>
                <a:lnTo>
                  <a:pt x="11510" y="7723"/>
                </a:lnTo>
                <a:lnTo>
                  <a:pt x="11516" y="7699"/>
                </a:lnTo>
                <a:lnTo>
                  <a:pt x="11524" y="7669"/>
                </a:lnTo>
                <a:lnTo>
                  <a:pt x="11536" y="7646"/>
                </a:lnTo>
                <a:lnTo>
                  <a:pt x="11549" y="7624"/>
                </a:lnTo>
                <a:lnTo>
                  <a:pt x="11568" y="7622"/>
                </a:lnTo>
                <a:lnTo>
                  <a:pt x="11583" y="7614"/>
                </a:lnTo>
                <a:lnTo>
                  <a:pt x="11609" y="7614"/>
                </a:lnTo>
                <a:lnTo>
                  <a:pt x="11632" y="7626"/>
                </a:lnTo>
                <a:lnTo>
                  <a:pt x="11652" y="7645"/>
                </a:lnTo>
                <a:lnTo>
                  <a:pt x="11679" y="7665"/>
                </a:lnTo>
                <a:lnTo>
                  <a:pt x="11694" y="7707"/>
                </a:lnTo>
                <a:lnTo>
                  <a:pt x="11704" y="7716"/>
                </a:lnTo>
                <a:lnTo>
                  <a:pt x="11706" y="7736"/>
                </a:lnTo>
                <a:lnTo>
                  <a:pt x="11707" y="7737"/>
                </a:lnTo>
                <a:lnTo>
                  <a:pt x="11778" y="7633"/>
                </a:lnTo>
                <a:lnTo>
                  <a:pt x="11835" y="7508"/>
                </a:lnTo>
                <a:lnTo>
                  <a:pt x="11816" y="7559"/>
                </a:lnTo>
                <a:lnTo>
                  <a:pt x="11752" y="7684"/>
                </a:lnTo>
                <a:lnTo>
                  <a:pt x="11712" y="7743"/>
                </a:lnTo>
                <a:lnTo>
                  <a:pt x="11725" y="7760"/>
                </a:lnTo>
                <a:lnTo>
                  <a:pt x="11740" y="7803"/>
                </a:lnTo>
                <a:lnTo>
                  <a:pt x="11769" y="7836"/>
                </a:lnTo>
                <a:lnTo>
                  <a:pt x="11787" y="7867"/>
                </a:lnTo>
                <a:lnTo>
                  <a:pt x="11820" y="7888"/>
                </a:lnTo>
                <a:lnTo>
                  <a:pt x="11829" y="7878"/>
                </a:lnTo>
                <a:lnTo>
                  <a:pt x="11834" y="7860"/>
                </a:lnTo>
                <a:lnTo>
                  <a:pt x="11858" y="7840"/>
                </a:lnTo>
                <a:lnTo>
                  <a:pt x="11878" y="7839"/>
                </a:lnTo>
                <a:lnTo>
                  <a:pt x="11905" y="7833"/>
                </a:lnTo>
                <a:lnTo>
                  <a:pt x="11943" y="7837"/>
                </a:lnTo>
                <a:lnTo>
                  <a:pt x="11979" y="7846"/>
                </a:lnTo>
                <a:lnTo>
                  <a:pt x="12001" y="7859"/>
                </a:lnTo>
                <a:lnTo>
                  <a:pt x="12050" y="7871"/>
                </a:lnTo>
                <a:lnTo>
                  <a:pt x="12122" y="7890"/>
                </a:lnTo>
                <a:lnTo>
                  <a:pt x="12212" y="7888"/>
                </a:lnTo>
                <a:lnTo>
                  <a:pt x="12314" y="7870"/>
                </a:lnTo>
                <a:lnTo>
                  <a:pt x="12411" y="7818"/>
                </a:lnTo>
                <a:lnTo>
                  <a:pt x="12495" y="7744"/>
                </a:lnTo>
                <a:lnTo>
                  <a:pt x="12567" y="7666"/>
                </a:lnTo>
                <a:lnTo>
                  <a:pt x="12567" y="7665"/>
                </a:lnTo>
                <a:lnTo>
                  <a:pt x="12606" y="7541"/>
                </a:lnTo>
                <a:lnTo>
                  <a:pt x="12632" y="7394"/>
                </a:lnTo>
                <a:lnTo>
                  <a:pt x="12630" y="7252"/>
                </a:lnTo>
                <a:lnTo>
                  <a:pt x="12604" y="7110"/>
                </a:lnTo>
                <a:lnTo>
                  <a:pt x="12551" y="6967"/>
                </a:lnTo>
                <a:lnTo>
                  <a:pt x="12472" y="6850"/>
                </a:lnTo>
                <a:lnTo>
                  <a:pt x="12342" y="6733"/>
                </a:lnTo>
                <a:lnTo>
                  <a:pt x="12193" y="6642"/>
                </a:lnTo>
                <a:lnTo>
                  <a:pt x="12033" y="6587"/>
                </a:lnTo>
                <a:lnTo>
                  <a:pt x="11860" y="6561"/>
                </a:lnTo>
                <a:close/>
                <a:moveTo>
                  <a:pt x="11651" y="6355"/>
                </a:moveTo>
                <a:lnTo>
                  <a:pt x="11438" y="6405"/>
                </a:lnTo>
                <a:lnTo>
                  <a:pt x="11238" y="6506"/>
                </a:lnTo>
                <a:lnTo>
                  <a:pt x="11061" y="6640"/>
                </a:lnTo>
                <a:lnTo>
                  <a:pt x="10916" y="6801"/>
                </a:lnTo>
                <a:lnTo>
                  <a:pt x="10815" y="6961"/>
                </a:lnTo>
                <a:lnTo>
                  <a:pt x="10888" y="6981"/>
                </a:lnTo>
                <a:lnTo>
                  <a:pt x="10948" y="7012"/>
                </a:lnTo>
                <a:lnTo>
                  <a:pt x="10985" y="6955"/>
                </a:lnTo>
                <a:lnTo>
                  <a:pt x="11097" y="6823"/>
                </a:lnTo>
                <a:lnTo>
                  <a:pt x="11232" y="6724"/>
                </a:lnTo>
                <a:lnTo>
                  <a:pt x="11390" y="6637"/>
                </a:lnTo>
                <a:lnTo>
                  <a:pt x="11546" y="6581"/>
                </a:lnTo>
                <a:lnTo>
                  <a:pt x="11722" y="6550"/>
                </a:lnTo>
                <a:lnTo>
                  <a:pt x="11774" y="6548"/>
                </a:lnTo>
                <a:lnTo>
                  <a:pt x="11758" y="6508"/>
                </a:lnTo>
                <a:lnTo>
                  <a:pt x="11651" y="6355"/>
                </a:lnTo>
                <a:close/>
                <a:moveTo>
                  <a:pt x="7440" y="6300"/>
                </a:moveTo>
                <a:lnTo>
                  <a:pt x="7432" y="6400"/>
                </a:lnTo>
                <a:lnTo>
                  <a:pt x="7438" y="6305"/>
                </a:lnTo>
                <a:lnTo>
                  <a:pt x="7440" y="6300"/>
                </a:lnTo>
                <a:close/>
                <a:moveTo>
                  <a:pt x="7448" y="6243"/>
                </a:moveTo>
                <a:lnTo>
                  <a:pt x="7433" y="6323"/>
                </a:lnTo>
                <a:lnTo>
                  <a:pt x="7425" y="6353"/>
                </a:lnTo>
                <a:lnTo>
                  <a:pt x="7448" y="6243"/>
                </a:lnTo>
                <a:close/>
                <a:moveTo>
                  <a:pt x="7475" y="6229"/>
                </a:moveTo>
                <a:lnTo>
                  <a:pt x="7440" y="6300"/>
                </a:lnTo>
                <a:lnTo>
                  <a:pt x="7441" y="6293"/>
                </a:lnTo>
                <a:lnTo>
                  <a:pt x="7475" y="6229"/>
                </a:lnTo>
                <a:close/>
                <a:moveTo>
                  <a:pt x="7480" y="6219"/>
                </a:moveTo>
                <a:lnTo>
                  <a:pt x="7475" y="6229"/>
                </a:lnTo>
                <a:lnTo>
                  <a:pt x="7480" y="6220"/>
                </a:lnTo>
                <a:lnTo>
                  <a:pt x="7480" y="6219"/>
                </a:lnTo>
                <a:close/>
                <a:moveTo>
                  <a:pt x="7526" y="6173"/>
                </a:moveTo>
                <a:lnTo>
                  <a:pt x="7480" y="6219"/>
                </a:lnTo>
                <a:lnTo>
                  <a:pt x="7492" y="6197"/>
                </a:lnTo>
                <a:lnTo>
                  <a:pt x="7526" y="6173"/>
                </a:lnTo>
                <a:close/>
                <a:moveTo>
                  <a:pt x="7755" y="6102"/>
                </a:moveTo>
                <a:lnTo>
                  <a:pt x="7780" y="6106"/>
                </a:lnTo>
                <a:lnTo>
                  <a:pt x="7786" y="6108"/>
                </a:lnTo>
                <a:lnTo>
                  <a:pt x="7755" y="6102"/>
                </a:lnTo>
                <a:close/>
                <a:moveTo>
                  <a:pt x="7661" y="6101"/>
                </a:moveTo>
                <a:lnTo>
                  <a:pt x="7579" y="6136"/>
                </a:lnTo>
                <a:lnTo>
                  <a:pt x="7526" y="6173"/>
                </a:lnTo>
                <a:lnTo>
                  <a:pt x="7541" y="6159"/>
                </a:lnTo>
                <a:lnTo>
                  <a:pt x="7618" y="6108"/>
                </a:lnTo>
                <a:lnTo>
                  <a:pt x="7661" y="6101"/>
                </a:lnTo>
                <a:close/>
                <a:moveTo>
                  <a:pt x="7706" y="6093"/>
                </a:moveTo>
                <a:lnTo>
                  <a:pt x="7755" y="6102"/>
                </a:lnTo>
                <a:lnTo>
                  <a:pt x="7696" y="6094"/>
                </a:lnTo>
                <a:lnTo>
                  <a:pt x="7706" y="6093"/>
                </a:lnTo>
                <a:close/>
                <a:moveTo>
                  <a:pt x="7680" y="6092"/>
                </a:moveTo>
                <a:lnTo>
                  <a:pt x="7696" y="6094"/>
                </a:lnTo>
                <a:lnTo>
                  <a:pt x="7661" y="6101"/>
                </a:lnTo>
                <a:lnTo>
                  <a:pt x="7680" y="6092"/>
                </a:lnTo>
                <a:close/>
                <a:moveTo>
                  <a:pt x="10850" y="5901"/>
                </a:moveTo>
                <a:lnTo>
                  <a:pt x="10847" y="5915"/>
                </a:lnTo>
                <a:lnTo>
                  <a:pt x="10840" y="5925"/>
                </a:lnTo>
                <a:lnTo>
                  <a:pt x="10850" y="5901"/>
                </a:lnTo>
                <a:close/>
                <a:moveTo>
                  <a:pt x="9953" y="5837"/>
                </a:moveTo>
                <a:lnTo>
                  <a:pt x="9953" y="5843"/>
                </a:lnTo>
                <a:lnTo>
                  <a:pt x="9953" y="5841"/>
                </a:lnTo>
                <a:lnTo>
                  <a:pt x="9953" y="5837"/>
                </a:lnTo>
                <a:close/>
                <a:moveTo>
                  <a:pt x="8771" y="5832"/>
                </a:moveTo>
                <a:lnTo>
                  <a:pt x="8797" y="5833"/>
                </a:lnTo>
                <a:lnTo>
                  <a:pt x="8819" y="5845"/>
                </a:lnTo>
                <a:lnTo>
                  <a:pt x="8827" y="5866"/>
                </a:lnTo>
                <a:lnTo>
                  <a:pt x="8807" y="5842"/>
                </a:lnTo>
                <a:lnTo>
                  <a:pt x="8783" y="5836"/>
                </a:lnTo>
                <a:lnTo>
                  <a:pt x="8771" y="5832"/>
                </a:lnTo>
                <a:close/>
                <a:moveTo>
                  <a:pt x="8746" y="5832"/>
                </a:moveTo>
                <a:lnTo>
                  <a:pt x="8771" y="5832"/>
                </a:lnTo>
                <a:lnTo>
                  <a:pt x="8743" y="5844"/>
                </a:lnTo>
                <a:lnTo>
                  <a:pt x="8727" y="5853"/>
                </a:lnTo>
                <a:lnTo>
                  <a:pt x="8746" y="5832"/>
                </a:lnTo>
                <a:close/>
                <a:moveTo>
                  <a:pt x="8739" y="5760"/>
                </a:moveTo>
                <a:lnTo>
                  <a:pt x="8677" y="5801"/>
                </a:lnTo>
                <a:lnTo>
                  <a:pt x="8655" y="5860"/>
                </a:lnTo>
                <a:lnTo>
                  <a:pt x="8654" y="5911"/>
                </a:lnTo>
                <a:lnTo>
                  <a:pt x="8691" y="5966"/>
                </a:lnTo>
                <a:lnTo>
                  <a:pt x="8714" y="5978"/>
                </a:lnTo>
                <a:lnTo>
                  <a:pt x="8745" y="5980"/>
                </a:lnTo>
                <a:lnTo>
                  <a:pt x="8773" y="5974"/>
                </a:lnTo>
                <a:lnTo>
                  <a:pt x="8800" y="5969"/>
                </a:lnTo>
                <a:lnTo>
                  <a:pt x="8824" y="5949"/>
                </a:lnTo>
                <a:lnTo>
                  <a:pt x="8831" y="5925"/>
                </a:lnTo>
                <a:lnTo>
                  <a:pt x="8835" y="5907"/>
                </a:lnTo>
                <a:lnTo>
                  <a:pt x="8830" y="5880"/>
                </a:lnTo>
                <a:lnTo>
                  <a:pt x="8827" y="5866"/>
                </a:lnTo>
                <a:lnTo>
                  <a:pt x="8842" y="5883"/>
                </a:lnTo>
                <a:lnTo>
                  <a:pt x="8841" y="5909"/>
                </a:lnTo>
                <a:lnTo>
                  <a:pt x="8835" y="5933"/>
                </a:lnTo>
                <a:lnTo>
                  <a:pt x="8823" y="5955"/>
                </a:lnTo>
                <a:lnTo>
                  <a:pt x="8798" y="5975"/>
                </a:lnTo>
                <a:lnTo>
                  <a:pt x="8781" y="5989"/>
                </a:lnTo>
                <a:lnTo>
                  <a:pt x="8744" y="5986"/>
                </a:lnTo>
                <a:lnTo>
                  <a:pt x="8712" y="5984"/>
                </a:lnTo>
                <a:lnTo>
                  <a:pt x="8690" y="5972"/>
                </a:lnTo>
                <a:lnTo>
                  <a:pt x="8653" y="5917"/>
                </a:lnTo>
                <a:lnTo>
                  <a:pt x="8643" y="5856"/>
                </a:lnTo>
                <a:lnTo>
                  <a:pt x="8671" y="5799"/>
                </a:lnTo>
                <a:lnTo>
                  <a:pt x="8739" y="5760"/>
                </a:lnTo>
                <a:close/>
                <a:moveTo>
                  <a:pt x="1055" y="5753"/>
                </a:moveTo>
                <a:lnTo>
                  <a:pt x="1031" y="5792"/>
                </a:lnTo>
                <a:lnTo>
                  <a:pt x="950" y="6002"/>
                </a:lnTo>
                <a:lnTo>
                  <a:pt x="1033" y="5786"/>
                </a:lnTo>
                <a:lnTo>
                  <a:pt x="1055" y="5753"/>
                </a:lnTo>
                <a:close/>
                <a:moveTo>
                  <a:pt x="9966" y="5741"/>
                </a:moveTo>
                <a:lnTo>
                  <a:pt x="9953" y="5837"/>
                </a:lnTo>
                <a:lnTo>
                  <a:pt x="9952" y="5795"/>
                </a:lnTo>
                <a:lnTo>
                  <a:pt x="9966" y="5741"/>
                </a:lnTo>
                <a:close/>
                <a:moveTo>
                  <a:pt x="9988" y="5674"/>
                </a:moveTo>
                <a:lnTo>
                  <a:pt x="9966" y="5741"/>
                </a:lnTo>
                <a:lnTo>
                  <a:pt x="9975" y="5705"/>
                </a:lnTo>
                <a:lnTo>
                  <a:pt x="9988" y="5674"/>
                </a:lnTo>
                <a:close/>
                <a:moveTo>
                  <a:pt x="10880" y="5643"/>
                </a:moveTo>
                <a:lnTo>
                  <a:pt x="10883" y="5654"/>
                </a:lnTo>
                <a:lnTo>
                  <a:pt x="10880" y="5788"/>
                </a:lnTo>
                <a:lnTo>
                  <a:pt x="10871" y="5821"/>
                </a:lnTo>
                <a:lnTo>
                  <a:pt x="10880" y="5737"/>
                </a:lnTo>
                <a:lnTo>
                  <a:pt x="10880" y="5643"/>
                </a:lnTo>
                <a:close/>
                <a:moveTo>
                  <a:pt x="10003" y="5636"/>
                </a:moveTo>
                <a:lnTo>
                  <a:pt x="9988" y="5674"/>
                </a:lnTo>
                <a:lnTo>
                  <a:pt x="9999" y="5641"/>
                </a:lnTo>
                <a:lnTo>
                  <a:pt x="10003" y="5636"/>
                </a:lnTo>
                <a:close/>
                <a:moveTo>
                  <a:pt x="8834" y="5546"/>
                </a:moveTo>
                <a:lnTo>
                  <a:pt x="8732" y="5565"/>
                </a:lnTo>
                <a:lnTo>
                  <a:pt x="8626" y="5601"/>
                </a:lnTo>
                <a:lnTo>
                  <a:pt x="8550" y="5671"/>
                </a:lnTo>
                <a:lnTo>
                  <a:pt x="8502" y="5755"/>
                </a:lnTo>
                <a:lnTo>
                  <a:pt x="8488" y="5835"/>
                </a:lnTo>
                <a:lnTo>
                  <a:pt x="8491" y="5920"/>
                </a:lnTo>
                <a:lnTo>
                  <a:pt x="8535" y="5996"/>
                </a:lnTo>
                <a:lnTo>
                  <a:pt x="8589" y="6061"/>
                </a:lnTo>
                <a:lnTo>
                  <a:pt x="8662" y="6100"/>
                </a:lnTo>
                <a:lnTo>
                  <a:pt x="8754" y="6117"/>
                </a:lnTo>
                <a:lnTo>
                  <a:pt x="8839" y="6088"/>
                </a:lnTo>
                <a:lnTo>
                  <a:pt x="8900" y="6027"/>
                </a:lnTo>
                <a:lnTo>
                  <a:pt x="8936" y="5966"/>
                </a:lnTo>
                <a:lnTo>
                  <a:pt x="8933" y="5901"/>
                </a:lnTo>
                <a:lnTo>
                  <a:pt x="8918" y="5839"/>
                </a:lnTo>
                <a:lnTo>
                  <a:pt x="8875" y="5782"/>
                </a:lnTo>
                <a:lnTo>
                  <a:pt x="8805" y="5751"/>
                </a:lnTo>
                <a:lnTo>
                  <a:pt x="8739" y="5760"/>
                </a:lnTo>
                <a:lnTo>
                  <a:pt x="8809" y="5739"/>
                </a:lnTo>
                <a:lnTo>
                  <a:pt x="8882" y="5778"/>
                </a:lnTo>
                <a:lnTo>
                  <a:pt x="8931" y="5836"/>
                </a:lnTo>
                <a:lnTo>
                  <a:pt x="8953" y="5899"/>
                </a:lnTo>
                <a:lnTo>
                  <a:pt x="8954" y="5970"/>
                </a:lnTo>
                <a:lnTo>
                  <a:pt x="8911" y="6036"/>
                </a:lnTo>
                <a:lnTo>
                  <a:pt x="8842" y="6102"/>
                </a:lnTo>
                <a:lnTo>
                  <a:pt x="8753" y="6123"/>
                </a:lnTo>
                <a:lnTo>
                  <a:pt x="8658" y="6118"/>
                </a:lnTo>
                <a:lnTo>
                  <a:pt x="8578" y="6078"/>
                </a:lnTo>
                <a:lnTo>
                  <a:pt x="8550" y="6045"/>
                </a:lnTo>
                <a:lnTo>
                  <a:pt x="8590" y="6132"/>
                </a:lnTo>
                <a:lnTo>
                  <a:pt x="8629" y="6277"/>
                </a:lnTo>
                <a:lnTo>
                  <a:pt x="8652" y="6431"/>
                </a:lnTo>
                <a:lnTo>
                  <a:pt x="8659" y="6601"/>
                </a:lnTo>
                <a:lnTo>
                  <a:pt x="8634" y="6793"/>
                </a:lnTo>
                <a:lnTo>
                  <a:pt x="8590" y="6987"/>
                </a:lnTo>
                <a:lnTo>
                  <a:pt x="8508" y="7203"/>
                </a:lnTo>
                <a:lnTo>
                  <a:pt x="8715" y="6879"/>
                </a:lnTo>
                <a:lnTo>
                  <a:pt x="8911" y="6551"/>
                </a:lnTo>
                <a:lnTo>
                  <a:pt x="9089" y="6238"/>
                </a:lnTo>
                <a:lnTo>
                  <a:pt x="9174" y="6086"/>
                </a:lnTo>
                <a:lnTo>
                  <a:pt x="9192" y="6020"/>
                </a:lnTo>
                <a:lnTo>
                  <a:pt x="9194" y="5911"/>
                </a:lnTo>
                <a:lnTo>
                  <a:pt x="9166" y="5801"/>
                </a:lnTo>
                <a:lnTo>
                  <a:pt x="9114" y="5704"/>
                </a:lnTo>
                <a:lnTo>
                  <a:pt x="9032" y="5624"/>
                </a:lnTo>
                <a:lnTo>
                  <a:pt x="8937" y="5567"/>
                </a:lnTo>
                <a:lnTo>
                  <a:pt x="8834" y="5546"/>
                </a:lnTo>
                <a:close/>
                <a:moveTo>
                  <a:pt x="1308" y="5434"/>
                </a:moveTo>
                <a:lnTo>
                  <a:pt x="1160" y="5594"/>
                </a:lnTo>
                <a:lnTo>
                  <a:pt x="1055" y="5753"/>
                </a:lnTo>
                <a:lnTo>
                  <a:pt x="1145" y="5603"/>
                </a:lnTo>
                <a:lnTo>
                  <a:pt x="1297" y="5443"/>
                </a:lnTo>
                <a:lnTo>
                  <a:pt x="1308" y="5434"/>
                </a:lnTo>
                <a:close/>
                <a:moveTo>
                  <a:pt x="10252" y="5070"/>
                </a:moveTo>
                <a:lnTo>
                  <a:pt x="10067" y="5086"/>
                </a:lnTo>
                <a:lnTo>
                  <a:pt x="9905" y="5140"/>
                </a:lnTo>
                <a:lnTo>
                  <a:pt x="9755" y="5223"/>
                </a:lnTo>
                <a:lnTo>
                  <a:pt x="9656" y="5314"/>
                </a:lnTo>
                <a:lnTo>
                  <a:pt x="9595" y="5438"/>
                </a:lnTo>
                <a:lnTo>
                  <a:pt x="9466" y="5687"/>
                </a:lnTo>
                <a:lnTo>
                  <a:pt x="9385" y="5837"/>
                </a:lnTo>
                <a:lnTo>
                  <a:pt x="9497" y="5689"/>
                </a:lnTo>
                <a:lnTo>
                  <a:pt x="9740" y="5450"/>
                </a:lnTo>
                <a:lnTo>
                  <a:pt x="10002" y="5236"/>
                </a:lnTo>
                <a:lnTo>
                  <a:pt x="10279" y="5075"/>
                </a:lnTo>
                <a:lnTo>
                  <a:pt x="10252" y="5070"/>
                </a:lnTo>
                <a:close/>
                <a:moveTo>
                  <a:pt x="10952" y="4864"/>
                </a:moveTo>
                <a:lnTo>
                  <a:pt x="10874" y="4880"/>
                </a:lnTo>
                <a:lnTo>
                  <a:pt x="10550" y="4988"/>
                </a:lnTo>
                <a:lnTo>
                  <a:pt x="10364" y="5072"/>
                </a:lnTo>
                <a:lnTo>
                  <a:pt x="10422" y="5083"/>
                </a:lnTo>
                <a:lnTo>
                  <a:pt x="10568" y="5140"/>
                </a:lnTo>
                <a:lnTo>
                  <a:pt x="10684" y="5235"/>
                </a:lnTo>
                <a:lnTo>
                  <a:pt x="10788" y="5353"/>
                </a:lnTo>
                <a:lnTo>
                  <a:pt x="10856" y="5486"/>
                </a:lnTo>
                <a:lnTo>
                  <a:pt x="10880" y="5615"/>
                </a:lnTo>
                <a:lnTo>
                  <a:pt x="10880" y="5643"/>
                </a:lnTo>
                <a:lnTo>
                  <a:pt x="10853" y="5524"/>
                </a:lnTo>
                <a:lnTo>
                  <a:pt x="10794" y="5380"/>
                </a:lnTo>
                <a:lnTo>
                  <a:pt x="10696" y="5264"/>
                </a:lnTo>
                <a:lnTo>
                  <a:pt x="10581" y="5163"/>
                </a:lnTo>
                <a:lnTo>
                  <a:pt x="10437" y="5100"/>
                </a:lnTo>
                <a:lnTo>
                  <a:pt x="10337" y="5084"/>
                </a:lnTo>
                <a:lnTo>
                  <a:pt x="10243" y="5126"/>
                </a:lnTo>
                <a:lnTo>
                  <a:pt x="9953" y="5300"/>
                </a:lnTo>
                <a:lnTo>
                  <a:pt x="9683" y="5519"/>
                </a:lnTo>
                <a:lnTo>
                  <a:pt x="9444" y="5771"/>
                </a:lnTo>
                <a:lnTo>
                  <a:pt x="9358" y="5887"/>
                </a:lnTo>
                <a:lnTo>
                  <a:pt x="9314" y="5969"/>
                </a:lnTo>
                <a:lnTo>
                  <a:pt x="9152" y="6267"/>
                </a:lnTo>
                <a:lnTo>
                  <a:pt x="8966" y="6585"/>
                </a:lnTo>
                <a:lnTo>
                  <a:pt x="8859" y="6767"/>
                </a:lnTo>
                <a:lnTo>
                  <a:pt x="8869" y="6758"/>
                </a:lnTo>
                <a:lnTo>
                  <a:pt x="8870" y="6752"/>
                </a:lnTo>
                <a:lnTo>
                  <a:pt x="9004" y="6537"/>
                </a:lnTo>
                <a:lnTo>
                  <a:pt x="9167" y="6335"/>
                </a:lnTo>
                <a:lnTo>
                  <a:pt x="9353" y="6165"/>
                </a:lnTo>
                <a:lnTo>
                  <a:pt x="9572" y="6017"/>
                </a:lnTo>
                <a:lnTo>
                  <a:pt x="9795" y="5902"/>
                </a:lnTo>
                <a:lnTo>
                  <a:pt x="9953" y="5846"/>
                </a:lnTo>
                <a:lnTo>
                  <a:pt x="9953" y="5843"/>
                </a:lnTo>
                <a:lnTo>
                  <a:pt x="9954" y="5846"/>
                </a:lnTo>
                <a:lnTo>
                  <a:pt x="10036" y="5817"/>
                </a:lnTo>
                <a:lnTo>
                  <a:pt x="10285" y="5774"/>
                </a:lnTo>
                <a:lnTo>
                  <a:pt x="10536" y="5771"/>
                </a:lnTo>
                <a:lnTo>
                  <a:pt x="10537" y="5698"/>
                </a:lnTo>
                <a:lnTo>
                  <a:pt x="10502" y="5612"/>
                </a:lnTo>
                <a:lnTo>
                  <a:pt x="10434" y="5549"/>
                </a:lnTo>
                <a:lnTo>
                  <a:pt x="10345" y="5500"/>
                </a:lnTo>
                <a:lnTo>
                  <a:pt x="10251" y="5488"/>
                </a:lnTo>
                <a:lnTo>
                  <a:pt x="10148" y="5513"/>
                </a:lnTo>
                <a:lnTo>
                  <a:pt x="10069" y="5569"/>
                </a:lnTo>
                <a:lnTo>
                  <a:pt x="10003" y="5636"/>
                </a:lnTo>
                <a:lnTo>
                  <a:pt x="10013" y="5612"/>
                </a:lnTo>
                <a:lnTo>
                  <a:pt x="10075" y="5545"/>
                </a:lnTo>
                <a:lnTo>
                  <a:pt x="10153" y="5494"/>
                </a:lnTo>
                <a:lnTo>
                  <a:pt x="10254" y="5476"/>
                </a:lnTo>
                <a:lnTo>
                  <a:pt x="10337" y="5479"/>
                </a:lnTo>
                <a:lnTo>
                  <a:pt x="10408" y="5504"/>
                </a:lnTo>
                <a:lnTo>
                  <a:pt x="10468" y="5545"/>
                </a:lnTo>
                <a:lnTo>
                  <a:pt x="10515" y="5609"/>
                </a:lnTo>
                <a:lnTo>
                  <a:pt x="10547" y="5707"/>
                </a:lnTo>
                <a:lnTo>
                  <a:pt x="10546" y="5771"/>
                </a:lnTo>
                <a:lnTo>
                  <a:pt x="10806" y="5801"/>
                </a:lnTo>
                <a:lnTo>
                  <a:pt x="10871" y="5823"/>
                </a:lnTo>
                <a:lnTo>
                  <a:pt x="10871" y="5821"/>
                </a:lnTo>
                <a:lnTo>
                  <a:pt x="10871" y="5823"/>
                </a:lnTo>
                <a:lnTo>
                  <a:pt x="11001" y="5865"/>
                </a:lnTo>
                <a:lnTo>
                  <a:pt x="11193" y="5942"/>
                </a:lnTo>
                <a:lnTo>
                  <a:pt x="11381" y="6036"/>
                </a:lnTo>
                <a:lnTo>
                  <a:pt x="11539" y="6168"/>
                </a:lnTo>
                <a:lnTo>
                  <a:pt x="11666" y="6303"/>
                </a:lnTo>
                <a:lnTo>
                  <a:pt x="11758" y="6289"/>
                </a:lnTo>
                <a:lnTo>
                  <a:pt x="11953" y="6283"/>
                </a:lnTo>
                <a:lnTo>
                  <a:pt x="12153" y="6329"/>
                </a:lnTo>
                <a:lnTo>
                  <a:pt x="12324" y="6387"/>
                </a:lnTo>
                <a:lnTo>
                  <a:pt x="12481" y="6473"/>
                </a:lnTo>
                <a:lnTo>
                  <a:pt x="12625" y="6588"/>
                </a:lnTo>
                <a:lnTo>
                  <a:pt x="12736" y="6727"/>
                </a:lnTo>
                <a:lnTo>
                  <a:pt x="12831" y="6880"/>
                </a:lnTo>
                <a:lnTo>
                  <a:pt x="12879" y="7066"/>
                </a:lnTo>
                <a:lnTo>
                  <a:pt x="12895" y="7251"/>
                </a:lnTo>
                <a:lnTo>
                  <a:pt x="12873" y="7432"/>
                </a:lnTo>
                <a:lnTo>
                  <a:pt x="12839" y="7522"/>
                </a:lnTo>
                <a:lnTo>
                  <a:pt x="12864" y="7365"/>
                </a:lnTo>
                <a:lnTo>
                  <a:pt x="12856" y="7176"/>
                </a:lnTo>
                <a:lnTo>
                  <a:pt x="12807" y="6996"/>
                </a:lnTo>
                <a:lnTo>
                  <a:pt x="12731" y="6822"/>
                </a:lnTo>
                <a:lnTo>
                  <a:pt x="12609" y="6674"/>
                </a:lnTo>
                <a:lnTo>
                  <a:pt x="12462" y="6545"/>
                </a:lnTo>
                <a:lnTo>
                  <a:pt x="12298" y="6438"/>
                </a:lnTo>
                <a:lnTo>
                  <a:pt x="12114" y="6377"/>
                </a:lnTo>
                <a:lnTo>
                  <a:pt x="11884" y="6348"/>
                </a:lnTo>
                <a:lnTo>
                  <a:pt x="11700" y="6352"/>
                </a:lnTo>
                <a:lnTo>
                  <a:pt x="11789" y="6490"/>
                </a:lnTo>
                <a:lnTo>
                  <a:pt x="11810" y="6546"/>
                </a:lnTo>
                <a:lnTo>
                  <a:pt x="11891" y="6543"/>
                </a:lnTo>
                <a:lnTo>
                  <a:pt x="12064" y="6569"/>
                </a:lnTo>
                <a:lnTo>
                  <a:pt x="12222" y="6630"/>
                </a:lnTo>
                <a:lnTo>
                  <a:pt x="12371" y="6721"/>
                </a:lnTo>
                <a:lnTo>
                  <a:pt x="12495" y="6837"/>
                </a:lnTo>
                <a:lnTo>
                  <a:pt x="12584" y="6963"/>
                </a:lnTo>
                <a:lnTo>
                  <a:pt x="12644" y="7101"/>
                </a:lnTo>
                <a:lnTo>
                  <a:pt x="12692" y="7262"/>
                </a:lnTo>
                <a:lnTo>
                  <a:pt x="12698" y="7411"/>
                </a:lnTo>
                <a:lnTo>
                  <a:pt x="12676" y="7566"/>
                </a:lnTo>
                <a:lnTo>
                  <a:pt x="12619" y="7712"/>
                </a:lnTo>
                <a:lnTo>
                  <a:pt x="12575" y="7768"/>
                </a:lnTo>
                <a:lnTo>
                  <a:pt x="12556" y="7805"/>
                </a:lnTo>
                <a:lnTo>
                  <a:pt x="12473" y="7899"/>
                </a:lnTo>
                <a:lnTo>
                  <a:pt x="12395" y="7975"/>
                </a:lnTo>
                <a:lnTo>
                  <a:pt x="12307" y="8016"/>
                </a:lnTo>
                <a:lnTo>
                  <a:pt x="12163" y="8075"/>
                </a:lnTo>
                <a:lnTo>
                  <a:pt x="12009" y="8099"/>
                </a:lnTo>
                <a:lnTo>
                  <a:pt x="11878" y="8083"/>
                </a:lnTo>
                <a:lnTo>
                  <a:pt x="11761" y="8040"/>
                </a:lnTo>
                <a:lnTo>
                  <a:pt x="11660" y="7981"/>
                </a:lnTo>
                <a:lnTo>
                  <a:pt x="11598" y="7926"/>
                </a:lnTo>
                <a:lnTo>
                  <a:pt x="11581" y="7904"/>
                </a:lnTo>
                <a:lnTo>
                  <a:pt x="11577" y="7908"/>
                </a:lnTo>
                <a:lnTo>
                  <a:pt x="11463" y="8000"/>
                </a:lnTo>
                <a:lnTo>
                  <a:pt x="11326" y="8054"/>
                </a:lnTo>
                <a:lnTo>
                  <a:pt x="11193" y="8096"/>
                </a:lnTo>
                <a:lnTo>
                  <a:pt x="11052" y="8117"/>
                </a:lnTo>
                <a:lnTo>
                  <a:pt x="10951" y="8112"/>
                </a:lnTo>
                <a:lnTo>
                  <a:pt x="11003" y="8233"/>
                </a:lnTo>
                <a:lnTo>
                  <a:pt x="11127" y="8394"/>
                </a:lnTo>
                <a:lnTo>
                  <a:pt x="11267" y="8547"/>
                </a:lnTo>
                <a:lnTo>
                  <a:pt x="11437" y="8662"/>
                </a:lnTo>
                <a:lnTo>
                  <a:pt x="11622" y="8762"/>
                </a:lnTo>
                <a:lnTo>
                  <a:pt x="11819" y="8821"/>
                </a:lnTo>
                <a:lnTo>
                  <a:pt x="12029" y="8856"/>
                </a:lnTo>
                <a:lnTo>
                  <a:pt x="12249" y="8850"/>
                </a:lnTo>
                <a:lnTo>
                  <a:pt x="12464" y="8816"/>
                </a:lnTo>
                <a:lnTo>
                  <a:pt x="12703" y="8738"/>
                </a:lnTo>
                <a:lnTo>
                  <a:pt x="12931" y="8630"/>
                </a:lnTo>
                <a:lnTo>
                  <a:pt x="13120" y="8474"/>
                </a:lnTo>
                <a:lnTo>
                  <a:pt x="13294" y="8301"/>
                </a:lnTo>
                <a:lnTo>
                  <a:pt x="13427" y="8111"/>
                </a:lnTo>
                <a:lnTo>
                  <a:pt x="13545" y="7885"/>
                </a:lnTo>
                <a:lnTo>
                  <a:pt x="13624" y="7655"/>
                </a:lnTo>
                <a:lnTo>
                  <a:pt x="13668" y="7415"/>
                </a:lnTo>
                <a:lnTo>
                  <a:pt x="13679" y="7155"/>
                </a:lnTo>
                <a:lnTo>
                  <a:pt x="13649" y="6877"/>
                </a:lnTo>
                <a:lnTo>
                  <a:pt x="13586" y="6603"/>
                </a:lnTo>
                <a:lnTo>
                  <a:pt x="13485" y="6351"/>
                </a:lnTo>
                <a:lnTo>
                  <a:pt x="13349" y="6109"/>
                </a:lnTo>
                <a:lnTo>
                  <a:pt x="13173" y="5896"/>
                </a:lnTo>
                <a:lnTo>
                  <a:pt x="12972" y="5708"/>
                </a:lnTo>
                <a:lnTo>
                  <a:pt x="12745" y="5545"/>
                </a:lnTo>
                <a:lnTo>
                  <a:pt x="12496" y="5416"/>
                </a:lnTo>
                <a:lnTo>
                  <a:pt x="12508" y="5419"/>
                </a:lnTo>
                <a:lnTo>
                  <a:pt x="12530" y="5431"/>
                </a:lnTo>
                <a:lnTo>
                  <a:pt x="12548" y="5436"/>
                </a:lnTo>
                <a:lnTo>
                  <a:pt x="12776" y="5547"/>
                </a:lnTo>
                <a:lnTo>
                  <a:pt x="12995" y="5695"/>
                </a:lnTo>
                <a:lnTo>
                  <a:pt x="13181" y="5866"/>
                </a:lnTo>
                <a:lnTo>
                  <a:pt x="13350" y="6058"/>
                </a:lnTo>
                <a:lnTo>
                  <a:pt x="13498" y="6277"/>
                </a:lnTo>
                <a:lnTo>
                  <a:pt x="13605" y="6505"/>
                </a:lnTo>
                <a:lnTo>
                  <a:pt x="13682" y="6750"/>
                </a:lnTo>
                <a:lnTo>
                  <a:pt x="13723" y="6986"/>
                </a:lnTo>
                <a:lnTo>
                  <a:pt x="13740" y="7216"/>
                </a:lnTo>
                <a:lnTo>
                  <a:pt x="13728" y="7457"/>
                </a:lnTo>
                <a:lnTo>
                  <a:pt x="13683" y="7677"/>
                </a:lnTo>
                <a:lnTo>
                  <a:pt x="13611" y="7902"/>
                </a:lnTo>
                <a:lnTo>
                  <a:pt x="13510" y="8114"/>
                </a:lnTo>
                <a:lnTo>
                  <a:pt x="13377" y="8304"/>
                </a:lnTo>
                <a:lnTo>
                  <a:pt x="13215" y="8480"/>
                </a:lnTo>
                <a:lnTo>
                  <a:pt x="13012" y="8639"/>
                </a:lnTo>
                <a:lnTo>
                  <a:pt x="12787" y="8760"/>
                </a:lnTo>
                <a:lnTo>
                  <a:pt x="12550" y="8832"/>
                </a:lnTo>
                <a:lnTo>
                  <a:pt x="12294" y="8875"/>
                </a:lnTo>
                <a:lnTo>
                  <a:pt x="12050" y="8875"/>
                </a:lnTo>
                <a:lnTo>
                  <a:pt x="11792" y="8826"/>
                </a:lnTo>
                <a:lnTo>
                  <a:pt x="11550" y="8743"/>
                </a:lnTo>
                <a:lnTo>
                  <a:pt x="11358" y="8641"/>
                </a:lnTo>
                <a:lnTo>
                  <a:pt x="11194" y="8508"/>
                </a:lnTo>
                <a:lnTo>
                  <a:pt x="11048" y="8354"/>
                </a:lnTo>
                <a:lnTo>
                  <a:pt x="10929" y="8169"/>
                </a:lnTo>
                <a:lnTo>
                  <a:pt x="10903" y="8109"/>
                </a:lnTo>
                <a:lnTo>
                  <a:pt x="10900" y="8109"/>
                </a:lnTo>
                <a:lnTo>
                  <a:pt x="10766" y="8081"/>
                </a:lnTo>
                <a:lnTo>
                  <a:pt x="10758" y="8078"/>
                </a:lnTo>
                <a:lnTo>
                  <a:pt x="10836" y="8253"/>
                </a:lnTo>
                <a:lnTo>
                  <a:pt x="10949" y="8437"/>
                </a:lnTo>
                <a:lnTo>
                  <a:pt x="11081" y="8594"/>
                </a:lnTo>
                <a:lnTo>
                  <a:pt x="11250" y="8735"/>
                </a:lnTo>
                <a:lnTo>
                  <a:pt x="11455" y="8860"/>
                </a:lnTo>
                <a:lnTo>
                  <a:pt x="11674" y="8956"/>
                </a:lnTo>
                <a:lnTo>
                  <a:pt x="11901" y="9022"/>
                </a:lnTo>
                <a:lnTo>
                  <a:pt x="12129" y="9063"/>
                </a:lnTo>
                <a:lnTo>
                  <a:pt x="12366" y="9067"/>
                </a:lnTo>
                <a:lnTo>
                  <a:pt x="12609" y="9047"/>
                </a:lnTo>
                <a:lnTo>
                  <a:pt x="12839" y="8979"/>
                </a:lnTo>
                <a:lnTo>
                  <a:pt x="13091" y="8878"/>
                </a:lnTo>
                <a:lnTo>
                  <a:pt x="13313" y="8744"/>
                </a:lnTo>
                <a:lnTo>
                  <a:pt x="13517" y="8579"/>
                </a:lnTo>
                <a:lnTo>
                  <a:pt x="13684" y="8384"/>
                </a:lnTo>
                <a:lnTo>
                  <a:pt x="13829" y="8172"/>
                </a:lnTo>
                <a:lnTo>
                  <a:pt x="13956" y="7935"/>
                </a:lnTo>
                <a:lnTo>
                  <a:pt x="14041" y="7687"/>
                </a:lnTo>
                <a:lnTo>
                  <a:pt x="14096" y="7425"/>
                </a:lnTo>
                <a:lnTo>
                  <a:pt x="14115" y="7160"/>
                </a:lnTo>
                <a:lnTo>
                  <a:pt x="14105" y="6881"/>
                </a:lnTo>
                <a:lnTo>
                  <a:pt x="14064" y="6619"/>
                </a:lnTo>
                <a:lnTo>
                  <a:pt x="13980" y="6352"/>
                </a:lnTo>
                <a:lnTo>
                  <a:pt x="13879" y="6101"/>
                </a:lnTo>
                <a:lnTo>
                  <a:pt x="13743" y="5859"/>
                </a:lnTo>
                <a:lnTo>
                  <a:pt x="13581" y="5643"/>
                </a:lnTo>
                <a:lnTo>
                  <a:pt x="13389" y="5445"/>
                </a:lnTo>
                <a:lnTo>
                  <a:pt x="13170" y="5271"/>
                </a:lnTo>
                <a:lnTo>
                  <a:pt x="12865" y="5088"/>
                </a:lnTo>
                <a:lnTo>
                  <a:pt x="12726" y="5027"/>
                </a:lnTo>
                <a:lnTo>
                  <a:pt x="12664" y="5190"/>
                </a:lnTo>
                <a:lnTo>
                  <a:pt x="12557" y="5329"/>
                </a:lnTo>
                <a:lnTo>
                  <a:pt x="12421" y="5454"/>
                </a:lnTo>
                <a:lnTo>
                  <a:pt x="12294" y="5523"/>
                </a:lnTo>
                <a:lnTo>
                  <a:pt x="12157" y="5578"/>
                </a:lnTo>
                <a:lnTo>
                  <a:pt x="12014" y="5611"/>
                </a:lnTo>
                <a:lnTo>
                  <a:pt x="11860" y="5609"/>
                </a:lnTo>
                <a:lnTo>
                  <a:pt x="11721" y="5572"/>
                </a:lnTo>
                <a:lnTo>
                  <a:pt x="11585" y="5504"/>
                </a:lnTo>
                <a:lnTo>
                  <a:pt x="11470" y="5403"/>
                </a:lnTo>
                <a:lnTo>
                  <a:pt x="11391" y="5286"/>
                </a:lnTo>
                <a:lnTo>
                  <a:pt x="11351" y="5147"/>
                </a:lnTo>
                <a:lnTo>
                  <a:pt x="11342" y="5052"/>
                </a:lnTo>
                <a:lnTo>
                  <a:pt x="11291" y="5054"/>
                </a:lnTo>
                <a:lnTo>
                  <a:pt x="11172" y="5042"/>
                </a:lnTo>
                <a:lnTo>
                  <a:pt x="11075" y="4997"/>
                </a:lnTo>
                <a:lnTo>
                  <a:pt x="11000" y="4939"/>
                </a:lnTo>
                <a:lnTo>
                  <a:pt x="10952" y="4864"/>
                </a:lnTo>
                <a:close/>
                <a:moveTo>
                  <a:pt x="11739" y="4792"/>
                </a:moveTo>
                <a:lnTo>
                  <a:pt x="11703" y="4860"/>
                </a:lnTo>
                <a:lnTo>
                  <a:pt x="11614" y="4952"/>
                </a:lnTo>
                <a:lnTo>
                  <a:pt x="11493" y="5023"/>
                </a:lnTo>
                <a:lnTo>
                  <a:pt x="11396" y="5049"/>
                </a:lnTo>
                <a:lnTo>
                  <a:pt x="11357" y="5051"/>
                </a:lnTo>
                <a:lnTo>
                  <a:pt x="11365" y="5118"/>
                </a:lnTo>
                <a:lnTo>
                  <a:pt x="11410" y="5240"/>
                </a:lnTo>
                <a:lnTo>
                  <a:pt x="11492" y="5345"/>
                </a:lnTo>
                <a:lnTo>
                  <a:pt x="11586" y="5427"/>
                </a:lnTo>
                <a:lnTo>
                  <a:pt x="11704" y="5491"/>
                </a:lnTo>
                <a:lnTo>
                  <a:pt x="11827" y="5536"/>
                </a:lnTo>
                <a:lnTo>
                  <a:pt x="11972" y="5548"/>
                </a:lnTo>
                <a:lnTo>
                  <a:pt x="12115" y="5541"/>
                </a:lnTo>
                <a:lnTo>
                  <a:pt x="12246" y="5511"/>
                </a:lnTo>
                <a:lnTo>
                  <a:pt x="12373" y="5441"/>
                </a:lnTo>
                <a:lnTo>
                  <a:pt x="12516" y="5337"/>
                </a:lnTo>
                <a:lnTo>
                  <a:pt x="12622" y="5204"/>
                </a:lnTo>
                <a:lnTo>
                  <a:pt x="12699" y="5058"/>
                </a:lnTo>
                <a:lnTo>
                  <a:pt x="12709" y="5019"/>
                </a:lnTo>
                <a:lnTo>
                  <a:pt x="12542" y="4945"/>
                </a:lnTo>
                <a:lnTo>
                  <a:pt x="12213" y="4852"/>
                </a:lnTo>
                <a:lnTo>
                  <a:pt x="11880" y="4797"/>
                </a:lnTo>
                <a:lnTo>
                  <a:pt x="11739" y="4792"/>
                </a:lnTo>
                <a:close/>
                <a:moveTo>
                  <a:pt x="11536" y="4784"/>
                </a:moveTo>
                <a:lnTo>
                  <a:pt x="11201" y="4812"/>
                </a:lnTo>
                <a:lnTo>
                  <a:pt x="10963" y="4861"/>
                </a:lnTo>
                <a:lnTo>
                  <a:pt x="10966" y="4872"/>
                </a:lnTo>
                <a:lnTo>
                  <a:pt x="11030" y="4947"/>
                </a:lnTo>
                <a:lnTo>
                  <a:pt x="11113" y="5001"/>
                </a:lnTo>
                <a:lnTo>
                  <a:pt x="11239" y="5034"/>
                </a:lnTo>
                <a:lnTo>
                  <a:pt x="11341" y="5036"/>
                </a:lnTo>
                <a:lnTo>
                  <a:pt x="11337" y="5002"/>
                </a:lnTo>
                <a:lnTo>
                  <a:pt x="11369" y="4856"/>
                </a:lnTo>
                <a:lnTo>
                  <a:pt x="11371" y="4850"/>
                </a:lnTo>
                <a:lnTo>
                  <a:pt x="11372" y="4844"/>
                </a:lnTo>
                <a:lnTo>
                  <a:pt x="11377" y="4826"/>
                </a:lnTo>
                <a:lnTo>
                  <a:pt x="11379" y="4820"/>
                </a:lnTo>
                <a:lnTo>
                  <a:pt x="11385" y="4821"/>
                </a:lnTo>
                <a:lnTo>
                  <a:pt x="11383" y="4827"/>
                </a:lnTo>
                <a:lnTo>
                  <a:pt x="11350" y="4979"/>
                </a:lnTo>
                <a:lnTo>
                  <a:pt x="11356" y="5037"/>
                </a:lnTo>
                <a:lnTo>
                  <a:pt x="11373" y="5037"/>
                </a:lnTo>
                <a:lnTo>
                  <a:pt x="11502" y="5013"/>
                </a:lnTo>
                <a:lnTo>
                  <a:pt x="11617" y="4940"/>
                </a:lnTo>
                <a:lnTo>
                  <a:pt x="11698" y="4852"/>
                </a:lnTo>
                <a:lnTo>
                  <a:pt x="11733" y="4791"/>
                </a:lnTo>
                <a:lnTo>
                  <a:pt x="11536" y="4784"/>
                </a:lnTo>
                <a:close/>
                <a:moveTo>
                  <a:pt x="10920" y="4656"/>
                </a:moveTo>
                <a:lnTo>
                  <a:pt x="10919" y="4701"/>
                </a:lnTo>
                <a:lnTo>
                  <a:pt x="10914" y="4678"/>
                </a:lnTo>
                <a:lnTo>
                  <a:pt x="10920" y="4656"/>
                </a:lnTo>
                <a:close/>
                <a:moveTo>
                  <a:pt x="10936" y="4594"/>
                </a:moveTo>
                <a:lnTo>
                  <a:pt x="10920" y="4656"/>
                </a:lnTo>
                <a:lnTo>
                  <a:pt x="10921" y="4629"/>
                </a:lnTo>
                <a:lnTo>
                  <a:pt x="10936" y="4594"/>
                </a:lnTo>
                <a:close/>
                <a:moveTo>
                  <a:pt x="10950" y="4563"/>
                </a:moveTo>
                <a:lnTo>
                  <a:pt x="10936" y="4594"/>
                </a:lnTo>
                <a:lnTo>
                  <a:pt x="10940" y="4582"/>
                </a:lnTo>
                <a:lnTo>
                  <a:pt x="10950" y="4563"/>
                </a:lnTo>
                <a:close/>
                <a:moveTo>
                  <a:pt x="11807" y="4553"/>
                </a:moveTo>
                <a:lnTo>
                  <a:pt x="11806" y="4591"/>
                </a:lnTo>
                <a:lnTo>
                  <a:pt x="11794" y="4633"/>
                </a:lnTo>
                <a:lnTo>
                  <a:pt x="11807" y="4553"/>
                </a:lnTo>
                <a:close/>
                <a:moveTo>
                  <a:pt x="8068" y="4550"/>
                </a:moveTo>
                <a:lnTo>
                  <a:pt x="8088" y="4591"/>
                </a:lnTo>
                <a:lnTo>
                  <a:pt x="8070" y="4683"/>
                </a:lnTo>
                <a:lnTo>
                  <a:pt x="8083" y="4609"/>
                </a:lnTo>
                <a:lnTo>
                  <a:pt x="8068" y="4550"/>
                </a:lnTo>
                <a:close/>
                <a:moveTo>
                  <a:pt x="8052" y="4516"/>
                </a:moveTo>
                <a:lnTo>
                  <a:pt x="8064" y="4534"/>
                </a:lnTo>
                <a:lnTo>
                  <a:pt x="8068" y="4550"/>
                </a:lnTo>
                <a:lnTo>
                  <a:pt x="8052" y="4516"/>
                </a:lnTo>
                <a:close/>
                <a:moveTo>
                  <a:pt x="10979" y="4513"/>
                </a:moveTo>
                <a:lnTo>
                  <a:pt x="10950" y="4563"/>
                </a:lnTo>
                <a:lnTo>
                  <a:pt x="10967" y="4525"/>
                </a:lnTo>
                <a:lnTo>
                  <a:pt x="10979" y="4513"/>
                </a:lnTo>
                <a:close/>
                <a:moveTo>
                  <a:pt x="8040" y="4497"/>
                </a:moveTo>
                <a:lnTo>
                  <a:pt x="8047" y="4503"/>
                </a:lnTo>
                <a:lnTo>
                  <a:pt x="8052" y="4516"/>
                </a:lnTo>
                <a:lnTo>
                  <a:pt x="8040" y="4497"/>
                </a:lnTo>
                <a:close/>
                <a:moveTo>
                  <a:pt x="11006" y="4485"/>
                </a:moveTo>
                <a:lnTo>
                  <a:pt x="10979" y="4513"/>
                </a:lnTo>
                <a:lnTo>
                  <a:pt x="10987" y="4498"/>
                </a:lnTo>
                <a:lnTo>
                  <a:pt x="11006" y="4485"/>
                </a:lnTo>
                <a:close/>
                <a:moveTo>
                  <a:pt x="11810" y="4478"/>
                </a:moveTo>
                <a:lnTo>
                  <a:pt x="11814" y="4510"/>
                </a:lnTo>
                <a:lnTo>
                  <a:pt x="11807" y="4553"/>
                </a:lnTo>
                <a:lnTo>
                  <a:pt x="11810" y="4478"/>
                </a:lnTo>
                <a:close/>
                <a:moveTo>
                  <a:pt x="7999" y="4458"/>
                </a:moveTo>
                <a:lnTo>
                  <a:pt x="8023" y="4471"/>
                </a:lnTo>
                <a:lnTo>
                  <a:pt x="8040" y="4497"/>
                </a:lnTo>
                <a:lnTo>
                  <a:pt x="7999" y="4458"/>
                </a:lnTo>
                <a:close/>
                <a:moveTo>
                  <a:pt x="7965" y="4457"/>
                </a:moveTo>
                <a:lnTo>
                  <a:pt x="7969" y="4457"/>
                </a:lnTo>
                <a:lnTo>
                  <a:pt x="8036" y="4494"/>
                </a:lnTo>
                <a:lnTo>
                  <a:pt x="7965" y="4457"/>
                </a:lnTo>
                <a:close/>
                <a:moveTo>
                  <a:pt x="7978" y="4447"/>
                </a:moveTo>
                <a:lnTo>
                  <a:pt x="7990" y="4450"/>
                </a:lnTo>
                <a:lnTo>
                  <a:pt x="7999" y="4458"/>
                </a:lnTo>
                <a:lnTo>
                  <a:pt x="7978" y="4447"/>
                </a:lnTo>
                <a:close/>
                <a:moveTo>
                  <a:pt x="7808" y="4444"/>
                </a:moveTo>
                <a:lnTo>
                  <a:pt x="7740" y="4494"/>
                </a:lnTo>
                <a:lnTo>
                  <a:pt x="7688" y="4570"/>
                </a:lnTo>
                <a:lnTo>
                  <a:pt x="7652" y="4657"/>
                </a:lnTo>
                <a:lnTo>
                  <a:pt x="7671" y="4585"/>
                </a:lnTo>
                <a:lnTo>
                  <a:pt x="7719" y="4501"/>
                </a:lnTo>
                <a:lnTo>
                  <a:pt x="7791" y="4449"/>
                </a:lnTo>
                <a:lnTo>
                  <a:pt x="7808" y="4444"/>
                </a:lnTo>
                <a:close/>
                <a:moveTo>
                  <a:pt x="7829" y="4439"/>
                </a:moveTo>
                <a:lnTo>
                  <a:pt x="7808" y="4444"/>
                </a:lnTo>
                <a:lnTo>
                  <a:pt x="7812" y="4442"/>
                </a:lnTo>
                <a:lnTo>
                  <a:pt x="7829" y="4439"/>
                </a:lnTo>
                <a:close/>
                <a:moveTo>
                  <a:pt x="7888" y="4423"/>
                </a:moveTo>
                <a:lnTo>
                  <a:pt x="7955" y="4434"/>
                </a:lnTo>
                <a:lnTo>
                  <a:pt x="7978" y="4447"/>
                </a:lnTo>
                <a:lnTo>
                  <a:pt x="7900" y="4426"/>
                </a:lnTo>
                <a:lnTo>
                  <a:pt x="7829" y="4439"/>
                </a:lnTo>
                <a:lnTo>
                  <a:pt x="7888" y="4423"/>
                </a:lnTo>
                <a:close/>
                <a:moveTo>
                  <a:pt x="11163" y="4416"/>
                </a:moveTo>
                <a:lnTo>
                  <a:pt x="11243" y="4430"/>
                </a:lnTo>
                <a:lnTo>
                  <a:pt x="11306" y="4460"/>
                </a:lnTo>
                <a:lnTo>
                  <a:pt x="11348" y="4522"/>
                </a:lnTo>
                <a:lnTo>
                  <a:pt x="11358" y="4583"/>
                </a:lnTo>
                <a:lnTo>
                  <a:pt x="11345" y="4656"/>
                </a:lnTo>
                <a:lnTo>
                  <a:pt x="11343" y="4662"/>
                </a:lnTo>
                <a:lnTo>
                  <a:pt x="11340" y="4674"/>
                </a:lnTo>
                <a:lnTo>
                  <a:pt x="11354" y="4595"/>
                </a:lnTo>
                <a:lnTo>
                  <a:pt x="11330" y="4517"/>
                </a:lnTo>
                <a:lnTo>
                  <a:pt x="11277" y="4471"/>
                </a:lnTo>
                <a:lnTo>
                  <a:pt x="11210" y="4434"/>
                </a:lnTo>
                <a:lnTo>
                  <a:pt x="11133" y="4434"/>
                </a:lnTo>
                <a:lnTo>
                  <a:pt x="11051" y="4451"/>
                </a:lnTo>
                <a:lnTo>
                  <a:pt x="11006" y="4485"/>
                </a:lnTo>
                <a:lnTo>
                  <a:pt x="11021" y="4468"/>
                </a:lnTo>
                <a:lnTo>
                  <a:pt x="11083" y="4427"/>
                </a:lnTo>
                <a:lnTo>
                  <a:pt x="11163" y="4416"/>
                </a:lnTo>
                <a:close/>
                <a:moveTo>
                  <a:pt x="10219" y="4163"/>
                </a:moveTo>
                <a:lnTo>
                  <a:pt x="10186" y="4216"/>
                </a:lnTo>
                <a:lnTo>
                  <a:pt x="10211" y="4172"/>
                </a:lnTo>
                <a:lnTo>
                  <a:pt x="10219" y="4163"/>
                </a:lnTo>
                <a:close/>
                <a:moveTo>
                  <a:pt x="7758" y="4035"/>
                </a:moveTo>
                <a:lnTo>
                  <a:pt x="7886" y="4037"/>
                </a:lnTo>
                <a:lnTo>
                  <a:pt x="8017" y="4052"/>
                </a:lnTo>
                <a:lnTo>
                  <a:pt x="8127" y="4100"/>
                </a:lnTo>
                <a:lnTo>
                  <a:pt x="8238" y="4168"/>
                </a:lnTo>
                <a:lnTo>
                  <a:pt x="8321" y="4267"/>
                </a:lnTo>
                <a:lnTo>
                  <a:pt x="8377" y="4372"/>
                </a:lnTo>
                <a:lnTo>
                  <a:pt x="8413" y="4503"/>
                </a:lnTo>
                <a:lnTo>
                  <a:pt x="8413" y="4625"/>
                </a:lnTo>
                <a:lnTo>
                  <a:pt x="8380" y="4752"/>
                </a:lnTo>
                <a:lnTo>
                  <a:pt x="8324" y="4866"/>
                </a:lnTo>
                <a:lnTo>
                  <a:pt x="8225" y="4949"/>
                </a:lnTo>
                <a:lnTo>
                  <a:pt x="8139" y="4984"/>
                </a:lnTo>
                <a:lnTo>
                  <a:pt x="8043" y="5004"/>
                </a:lnTo>
                <a:lnTo>
                  <a:pt x="7956" y="4994"/>
                </a:lnTo>
                <a:lnTo>
                  <a:pt x="7860" y="4969"/>
                </a:lnTo>
                <a:lnTo>
                  <a:pt x="7776" y="4921"/>
                </a:lnTo>
                <a:lnTo>
                  <a:pt x="7710" y="4852"/>
                </a:lnTo>
                <a:lnTo>
                  <a:pt x="7666" y="4776"/>
                </a:lnTo>
                <a:lnTo>
                  <a:pt x="7646" y="4681"/>
                </a:lnTo>
                <a:lnTo>
                  <a:pt x="7652" y="4657"/>
                </a:lnTo>
                <a:lnTo>
                  <a:pt x="7671" y="4758"/>
                </a:lnTo>
                <a:lnTo>
                  <a:pt x="7712" y="4846"/>
                </a:lnTo>
                <a:lnTo>
                  <a:pt x="7790" y="4918"/>
                </a:lnTo>
                <a:lnTo>
                  <a:pt x="7873" y="4966"/>
                </a:lnTo>
                <a:lnTo>
                  <a:pt x="7982" y="4994"/>
                </a:lnTo>
                <a:lnTo>
                  <a:pt x="8078" y="4994"/>
                </a:lnTo>
                <a:lnTo>
                  <a:pt x="8183" y="4964"/>
                </a:lnTo>
                <a:lnTo>
                  <a:pt x="8273" y="4891"/>
                </a:lnTo>
                <a:lnTo>
                  <a:pt x="8343" y="4794"/>
                </a:lnTo>
                <a:lnTo>
                  <a:pt x="8390" y="4690"/>
                </a:lnTo>
                <a:lnTo>
                  <a:pt x="8403" y="4565"/>
                </a:lnTo>
                <a:lnTo>
                  <a:pt x="8382" y="4450"/>
                </a:lnTo>
                <a:lnTo>
                  <a:pt x="8335" y="4335"/>
                </a:lnTo>
                <a:lnTo>
                  <a:pt x="8255" y="4224"/>
                </a:lnTo>
                <a:lnTo>
                  <a:pt x="8143" y="4136"/>
                </a:lnTo>
                <a:lnTo>
                  <a:pt x="8017" y="4078"/>
                </a:lnTo>
                <a:lnTo>
                  <a:pt x="7874" y="4059"/>
                </a:lnTo>
                <a:lnTo>
                  <a:pt x="7736" y="4068"/>
                </a:lnTo>
                <a:lnTo>
                  <a:pt x="7652" y="4097"/>
                </a:lnTo>
                <a:lnTo>
                  <a:pt x="7554" y="4149"/>
                </a:lnTo>
                <a:lnTo>
                  <a:pt x="7461" y="4234"/>
                </a:lnTo>
                <a:lnTo>
                  <a:pt x="7382" y="4341"/>
                </a:lnTo>
                <a:lnTo>
                  <a:pt x="7311" y="4464"/>
                </a:lnTo>
                <a:lnTo>
                  <a:pt x="7258" y="4618"/>
                </a:lnTo>
                <a:lnTo>
                  <a:pt x="7230" y="4797"/>
                </a:lnTo>
                <a:lnTo>
                  <a:pt x="7229" y="4996"/>
                </a:lnTo>
                <a:lnTo>
                  <a:pt x="7261" y="5217"/>
                </a:lnTo>
                <a:lnTo>
                  <a:pt x="7344" y="5464"/>
                </a:lnTo>
                <a:lnTo>
                  <a:pt x="7293" y="5341"/>
                </a:lnTo>
                <a:lnTo>
                  <a:pt x="7226" y="5105"/>
                </a:lnTo>
                <a:lnTo>
                  <a:pt x="7198" y="4891"/>
                </a:lnTo>
                <a:lnTo>
                  <a:pt x="7204" y="4700"/>
                </a:lnTo>
                <a:lnTo>
                  <a:pt x="7240" y="4536"/>
                </a:lnTo>
                <a:lnTo>
                  <a:pt x="7298" y="4390"/>
                </a:lnTo>
                <a:lnTo>
                  <a:pt x="7366" y="4279"/>
                </a:lnTo>
                <a:lnTo>
                  <a:pt x="7460" y="4188"/>
                </a:lnTo>
                <a:lnTo>
                  <a:pt x="7543" y="4120"/>
                </a:lnTo>
                <a:lnTo>
                  <a:pt x="7640" y="4068"/>
                </a:lnTo>
                <a:lnTo>
                  <a:pt x="7758" y="4035"/>
                </a:lnTo>
                <a:close/>
                <a:moveTo>
                  <a:pt x="7943" y="3600"/>
                </a:moveTo>
                <a:lnTo>
                  <a:pt x="7797" y="3640"/>
                </a:lnTo>
                <a:lnTo>
                  <a:pt x="7654" y="3707"/>
                </a:lnTo>
                <a:lnTo>
                  <a:pt x="7670" y="3710"/>
                </a:lnTo>
                <a:lnTo>
                  <a:pt x="7760" y="3708"/>
                </a:lnTo>
                <a:lnTo>
                  <a:pt x="7845" y="3679"/>
                </a:lnTo>
                <a:lnTo>
                  <a:pt x="7924" y="3622"/>
                </a:lnTo>
                <a:lnTo>
                  <a:pt x="7943" y="3600"/>
                </a:lnTo>
                <a:close/>
                <a:moveTo>
                  <a:pt x="8184" y="3571"/>
                </a:moveTo>
                <a:lnTo>
                  <a:pt x="8012" y="3581"/>
                </a:lnTo>
                <a:lnTo>
                  <a:pt x="7977" y="3591"/>
                </a:lnTo>
                <a:lnTo>
                  <a:pt x="7948" y="3629"/>
                </a:lnTo>
                <a:lnTo>
                  <a:pt x="7868" y="3691"/>
                </a:lnTo>
                <a:lnTo>
                  <a:pt x="7760" y="3733"/>
                </a:lnTo>
                <a:lnTo>
                  <a:pt x="7660" y="3746"/>
                </a:lnTo>
                <a:lnTo>
                  <a:pt x="7603" y="3731"/>
                </a:lnTo>
                <a:lnTo>
                  <a:pt x="7585" y="3739"/>
                </a:lnTo>
                <a:lnTo>
                  <a:pt x="7495" y="3796"/>
                </a:lnTo>
                <a:lnTo>
                  <a:pt x="7543" y="3824"/>
                </a:lnTo>
                <a:lnTo>
                  <a:pt x="7654" y="3866"/>
                </a:lnTo>
                <a:lnTo>
                  <a:pt x="7767" y="3877"/>
                </a:lnTo>
                <a:lnTo>
                  <a:pt x="7876" y="3854"/>
                </a:lnTo>
                <a:lnTo>
                  <a:pt x="7999" y="3803"/>
                </a:lnTo>
                <a:lnTo>
                  <a:pt x="8092" y="3718"/>
                </a:lnTo>
                <a:lnTo>
                  <a:pt x="8166" y="3609"/>
                </a:lnTo>
                <a:lnTo>
                  <a:pt x="8184" y="3571"/>
                </a:lnTo>
                <a:close/>
                <a:moveTo>
                  <a:pt x="8234" y="3569"/>
                </a:moveTo>
                <a:lnTo>
                  <a:pt x="8204" y="3570"/>
                </a:lnTo>
                <a:lnTo>
                  <a:pt x="8149" y="3675"/>
                </a:lnTo>
                <a:lnTo>
                  <a:pt x="8064" y="3775"/>
                </a:lnTo>
                <a:lnTo>
                  <a:pt x="7943" y="3846"/>
                </a:lnTo>
                <a:lnTo>
                  <a:pt x="7823" y="3885"/>
                </a:lnTo>
                <a:lnTo>
                  <a:pt x="7695" y="3884"/>
                </a:lnTo>
                <a:lnTo>
                  <a:pt x="7581" y="3853"/>
                </a:lnTo>
                <a:lnTo>
                  <a:pt x="7482" y="3804"/>
                </a:lnTo>
                <a:lnTo>
                  <a:pt x="7392" y="3862"/>
                </a:lnTo>
                <a:lnTo>
                  <a:pt x="7210" y="4039"/>
                </a:lnTo>
                <a:lnTo>
                  <a:pt x="7067" y="4240"/>
                </a:lnTo>
                <a:lnTo>
                  <a:pt x="6946" y="4458"/>
                </a:lnTo>
                <a:lnTo>
                  <a:pt x="6879" y="4685"/>
                </a:lnTo>
                <a:lnTo>
                  <a:pt x="6862" y="4814"/>
                </a:lnTo>
                <a:lnTo>
                  <a:pt x="6887" y="4925"/>
                </a:lnTo>
                <a:lnTo>
                  <a:pt x="6952" y="5290"/>
                </a:lnTo>
                <a:lnTo>
                  <a:pt x="6986" y="5627"/>
                </a:lnTo>
                <a:lnTo>
                  <a:pt x="7000" y="5939"/>
                </a:lnTo>
                <a:lnTo>
                  <a:pt x="7000" y="6080"/>
                </a:lnTo>
                <a:lnTo>
                  <a:pt x="7011" y="6045"/>
                </a:lnTo>
                <a:lnTo>
                  <a:pt x="7070" y="5919"/>
                </a:lnTo>
                <a:lnTo>
                  <a:pt x="7157" y="5807"/>
                </a:lnTo>
                <a:lnTo>
                  <a:pt x="7261" y="5706"/>
                </a:lnTo>
                <a:lnTo>
                  <a:pt x="7392" y="5624"/>
                </a:lnTo>
                <a:lnTo>
                  <a:pt x="7413" y="5615"/>
                </a:lnTo>
                <a:lnTo>
                  <a:pt x="7397" y="5529"/>
                </a:lnTo>
                <a:lnTo>
                  <a:pt x="7380" y="5473"/>
                </a:lnTo>
                <a:lnTo>
                  <a:pt x="7380" y="5447"/>
                </a:lnTo>
                <a:lnTo>
                  <a:pt x="7333" y="5236"/>
                </a:lnTo>
                <a:lnTo>
                  <a:pt x="7307" y="5042"/>
                </a:lnTo>
                <a:lnTo>
                  <a:pt x="7312" y="4876"/>
                </a:lnTo>
                <a:lnTo>
                  <a:pt x="7322" y="4738"/>
                </a:lnTo>
                <a:lnTo>
                  <a:pt x="7354" y="4617"/>
                </a:lnTo>
                <a:lnTo>
                  <a:pt x="7385" y="4523"/>
                </a:lnTo>
                <a:lnTo>
                  <a:pt x="7424" y="4449"/>
                </a:lnTo>
                <a:lnTo>
                  <a:pt x="7450" y="4398"/>
                </a:lnTo>
                <a:lnTo>
                  <a:pt x="7476" y="4373"/>
                </a:lnTo>
                <a:lnTo>
                  <a:pt x="7481" y="4355"/>
                </a:lnTo>
                <a:lnTo>
                  <a:pt x="7574" y="4270"/>
                </a:lnTo>
                <a:lnTo>
                  <a:pt x="7680" y="4208"/>
                </a:lnTo>
                <a:lnTo>
                  <a:pt x="7806" y="4170"/>
                </a:lnTo>
                <a:lnTo>
                  <a:pt x="7925" y="4182"/>
                </a:lnTo>
                <a:lnTo>
                  <a:pt x="8052" y="4215"/>
                </a:lnTo>
                <a:lnTo>
                  <a:pt x="8158" y="4275"/>
                </a:lnTo>
                <a:lnTo>
                  <a:pt x="8244" y="4362"/>
                </a:lnTo>
                <a:lnTo>
                  <a:pt x="8299" y="4473"/>
                </a:lnTo>
                <a:lnTo>
                  <a:pt x="8313" y="4593"/>
                </a:lnTo>
                <a:lnTo>
                  <a:pt x="8290" y="4702"/>
                </a:lnTo>
                <a:lnTo>
                  <a:pt x="8234" y="4816"/>
                </a:lnTo>
                <a:lnTo>
                  <a:pt x="8158" y="4886"/>
                </a:lnTo>
                <a:lnTo>
                  <a:pt x="8070" y="4928"/>
                </a:lnTo>
                <a:lnTo>
                  <a:pt x="7978" y="4936"/>
                </a:lnTo>
                <a:lnTo>
                  <a:pt x="7886" y="4918"/>
                </a:lnTo>
                <a:lnTo>
                  <a:pt x="7802" y="4870"/>
                </a:lnTo>
                <a:lnTo>
                  <a:pt x="7737" y="4801"/>
                </a:lnTo>
                <a:lnTo>
                  <a:pt x="7703" y="4709"/>
                </a:lnTo>
                <a:lnTo>
                  <a:pt x="7710" y="4608"/>
                </a:lnTo>
                <a:lnTo>
                  <a:pt x="7758" y="4524"/>
                </a:lnTo>
                <a:lnTo>
                  <a:pt x="7812" y="4467"/>
                </a:lnTo>
                <a:lnTo>
                  <a:pt x="7887" y="4449"/>
                </a:lnTo>
                <a:lnTo>
                  <a:pt x="7963" y="4456"/>
                </a:lnTo>
                <a:lnTo>
                  <a:pt x="7965" y="4457"/>
                </a:lnTo>
                <a:lnTo>
                  <a:pt x="7899" y="4452"/>
                </a:lnTo>
                <a:lnTo>
                  <a:pt x="7836" y="4474"/>
                </a:lnTo>
                <a:lnTo>
                  <a:pt x="7785" y="4518"/>
                </a:lnTo>
                <a:lnTo>
                  <a:pt x="7745" y="4598"/>
                </a:lnTo>
                <a:lnTo>
                  <a:pt x="7741" y="4687"/>
                </a:lnTo>
                <a:lnTo>
                  <a:pt x="7773" y="4760"/>
                </a:lnTo>
                <a:lnTo>
                  <a:pt x="7827" y="4825"/>
                </a:lnTo>
                <a:lnTo>
                  <a:pt x="7899" y="4870"/>
                </a:lnTo>
                <a:lnTo>
                  <a:pt x="7985" y="4886"/>
                </a:lnTo>
                <a:lnTo>
                  <a:pt x="8071" y="4876"/>
                </a:lnTo>
                <a:lnTo>
                  <a:pt x="8147" y="4832"/>
                </a:lnTo>
                <a:lnTo>
                  <a:pt x="8212" y="4778"/>
                </a:lnTo>
                <a:lnTo>
                  <a:pt x="8263" y="4683"/>
                </a:lnTo>
                <a:lnTo>
                  <a:pt x="8284" y="4579"/>
                </a:lnTo>
                <a:lnTo>
                  <a:pt x="8267" y="4471"/>
                </a:lnTo>
                <a:lnTo>
                  <a:pt x="8228" y="4377"/>
                </a:lnTo>
                <a:lnTo>
                  <a:pt x="8146" y="4298"/>
                </a:lnTo>
                <a:lnTo>
                  <a:pt x="8050" y="4247"/>
                </a:lnTo>
                <a:lnTo>
                  <a:pt x="7941" y="4218"/>
                </a:lnTo>
                <a:lnTo>
                  <a:pt x="7833" y="4216"/>
                </a:lnTo>
                <a:lnTo>
                  <a:pt x="7722" y="4244"/>
                </a:lnTo>
                <a:lnTo>
                  <a:pt x="7631" y="4298"/>
                </a:lnTo>
                <a:lnTo>
                  <a:pt x="7553" y="4374"/>
                </a:lnTo>
                <a:lnTo>
                  <a:pt x="7456" y="4522"/>
                </a:lnTo>
                <a:lnTo>
                  <a:pt x="7396" y="4680"/>
                </a:lnTo>
                <a:lnTo>
                  <a:pt x="7369" y="4853"/>
                </a:lnTo>
                <a:lnTo>
                  <a:pt x="7358" y="5043"/>
                </a:lnTo>
                <a:lnTo>
                  <a:pt x="7387" y="5250"/>
                </a:lnTo>
                <a:lnTo>
                  <a:pt x="7431" y="5499"/>
                </a:lnTo>
                <a:lnTo>
                  <a:pt x="7448" y="5600"/>
                </a:lnTo>
                <a:lnTo>
                  <a:pt x="7543" y="5561"/>
                </a:lnTo>
                <a:lnTo>
                  <a:pt x="7705" y="5533"/>
                </a:lnTo>
                <a:lnTo>
                  <a:pt x="7857" y="5541"/>
                </a:lnTo>
                <a:lnTo>
                  <a:pt x="8021" y="5577"/>
                </a:lnTo>
                <a:lnTo>
                  <a:pt x="8166" y="5641"/>
                </a:lnTo>
                <a:lnTo>
                  <a:pt x="8297" y="5727"/>
                </a:lnTo>
                <a:lnTo>
                  <a:pt x="8381" y="5801"/>
                </a:lnTo>
                <a:lnTo>
                  <a:pt x="8460" y="5892"/>
                </a:lnTo>
                <a:lnTo>
                  <a:pt x="8490" y="5941"/>
                </a:lnTo>
                <a:lnTo>
                  <a:pt x="8484" y="5924"/>
                </a:lnTo>
                <a:lnTo>
                  <a:pt x="8474" y="5838"/>
                </a:lnTo>
                <a:lnTo>
                  <a:pt x="8493" y="5740"/>
                </a:lnTo>
                <a:lnTo>
                  <a:pt x="8533" y="5661"/>
                </a:lnTo>
                <a:lnTo>
                  <a:pt x="8625" y="5582"/>
                </a:lnTo>
                <a:lnTo>
                  <a:pt x="8727" y="5538"/>
                </a:lnTo>
                <a:lnTo>
                  <a:pt x="8649" y="5562"/>
                </a:lnTo>
                <a:lnTo>
                  <a:pt x="8483" y="5583"/>
                </a:lnTo>
                <a:lnTo>
                  <a:pt x="8330" y="5555"/>
                </a:lnTo>
                <a:lnTo>
                  <a:pt x="8181" y="5510"/>
                </a:lnTo>
                <a:lnTo>
                  <a:pt x="8047" y="5430"/>
                </a:lnTo>
                <a:lnTo>
                  <a:pt x="7937" y="5336"/>
                </a:lnTo>
                <a:lnTo>
                  <a:pt x="7848" y="5210"/>
                </a:lnTo>
                <a:lnTo>
                  <a:pt x="7776" y="5069"/>
                </a:lnTo>
                <a:lnTo>
                  <a:pt x="7780" y="5051"/>
                </a:lnTo>
                <a:lnTo>
                  <a:pt x="7773" y="5030"/>
                </a:lnTo>
                <a:lnTo>
                  <a:pt x="7851" y="5198"/>
                </a:lnTo>
                <a:lnTo>
                  <a:pt x="7954" y="5322"/>
                </a:lnTo>
                <a:lnTo>
                  <a:pt x="8069" y="5423"/>
                </a:lnTo>
                <a:lnTo>
                  <a:pt x="8211" y="5492"/>
                </a:lnTo>
                <a:lnTo>
                  <a:pt x="8349" y="5529"/>
                </a:lnTo>
                <a:lnTo>
                  <a:pt x="8506" y="5544"/>
                </a:lnTo>
                <a:lnTo>
                  <a:pt x="8665" y="5528"/>
                </a:lnTo>
                <a:lnTo>
                  <a:pt x="8815" y="5471"/>
                </a:lnTo>
                <a:lnTo>
                  <a:pt x="8958" y="5393"/>
                </a:lnTo>
                <a:lnTo>
                  <a:pt x="9089" y="5285"/>
                </a:lnTo>
                <a:lnTo>
                  <a:pt x="9208" y="5124"/>
                </a:lnTo>
                <a:lnTo>
                  <a:pt x="9298" y="4955"/>
                </a:lnTo>
                <a:lnTo>
                  <a:pt x="9345" y="4774"/>
                </a:lnTo>
                <a:lnTo>
                  <a:pt x="9349" y="4589"/>
                </a:lnTo>
                <a:lnTo>
                  <a:pt x="9321" y="4401"/>
                </a:lnTo>
                <a:lnTo>
                  <a:pt x="9260" y="4218"/>
                </a:lnTo>
                <a:lnTo>
                  <a:pt x="9161" y="4057"/>
                </a:lnTo>
                <a:lnTo>
                  <a:pt x="9039" y="3909"/>
                </a:lnTo>
                <a:lnTo>
                  <a:pt x="8888" y="3773"/>
                </a:lnTo>
                <a:lnTo>
                  <a:pt x="8686" y="3662"/>
                </a:lnTo>
                <a:lnTo>
                  <a:pt x="8465" y="3597"/>
                </a:lnTo>
                <a:lnTo>
                  <a:pt x="8234" y="3569"/>
                </a:lnTo>
                <a:close/>
                <a:moveTo>
                  <a:pt x="11613" y="3563"/>
                </a:moveTo>
                <a:lnTo>
                  <a:pt x="11601" y="3563"/>
                </a:lnTo>
                <a:lnTo>
                  <a:pt x="11558" y="3574"/>
                </a:lnTo>
                <a:lnTo>
                  <a:pt x="11462" y="3574"/>
                </a:lnTo>
                <a:lnTo>
                  <a:pt x="11441" y="3568"/>
                </a:lnTo>
                <a:lnTo>
                  <a:pt x="11392" y="3569"/>
                </a:lnTo>
                <a:lnTo>
                  <a:pt x="11164" y="3606"/>
                </a:lnTo>
                <a:lnTo>
                  <a:pt x="10948" y="3671"/>
                </a:lnTo>
                <a:lnTo>
                  <a:pt x="10743" y="3765"/>
                </a:lnTo>
                <a:lnTo>
                  <a:pt x="10598" y="3857"/>
                </a:lnTo>
                <a:lnTo>
                  <a:pt x="10641" y="3835"/>
                </a:lnTo>
                <a:lnTo>
                  <a:pt x="10817" y="3778"/>
                </a:lnTo>
                <a:lnTo>
                  <a:pt x="11002" y="3756"/>
                </a:lnTo>
                <a:lnTo>
                  <a:pt x="11191" y="3773"/>
                </a:lnTo>
                <a:lnTo>
                  <a:pt x="11323" y="3808"/>
                </a:lnTo>
                <a:lnTo>
                  <a:pt x="11443" y="3865"/>
                </a:lnTo>
                <a:lnTo>
                  <a:pt x="11558" y="3941"/>
                </a:lnTo>
                <a:lnTo>
                  <a:pt x="11663" y="4033"/>
                </a:lnTo>
                <a:lnTo>
                  <a:pt x="11741" y="4150"/>
                </a:lnTo>
                <a:lnTo>
                  <a:pt x="11794" y="4292"/>
                </a:lnTo>
                <a:lnTo>
                  <a:pt x="11812" y="4445"/>
                </a:lnTo>
                <a:lnTo>
                  <a:pt x="11810" y="4478"/>
                </a:lnTo>
                <a:lnTo>
                  <a:pt x="11800" y="4390"/>
                </a:lnTo>
                <a:lnTo>
                  <a:pt x="11757" y="4237"/>
                </a:lnTo>
                <a:lnTo>
                  <a:pt x="11685" y="4096"/>
                </a:lnTo>
                <a:lnTo>
                  <a:pt x="11585" y="3986"/>
                </a:lnTo>
                <a:lnTo>
                  <a:pt x="11461" y="3896"/>
                </a:lnTo>
                <a:lnTo>
                  <a:pt x="11323" y="3834"/>
                </a:lnTo>
                <a:lnTo>
                  <a:pt x="11172" y="3794"/>
                </a:lnTo>
                <a:lnTo>
                  <a:pt x="11010" y="3777"/>
                </a:lnTo>
                <a:lnTo>
                  <a:pt x="10818" y="3798"/>
                </a:lnTo>
                <a:lnTo>
                  <a:pt x="10651" y="3844"/>
                </a:lnTo>
                <a:lnTo>
                  <a:pt x="10527" y="3905"/>
                </a:lnTo>
                <a:lnTo>
                  <a:pt x="10368" y="4040"/>
                </a:lnTo>
                <a:lnTo>
                  <a:pt x="10214" y="4211"/>
                </a:lnTo>
                <a:lnTo>
                  <a:pt x="10105" y="4375"/>
                </a:lnTo>
                <a:lnTo>
                  <a:pt x="10061" y="4473"/>
                </a:lnTo>
                <a:lnTo>
                  <a:pt x="10016" y="4571"/>
                </a:lnTo>
                <a:lnTo>
                  <a:pt x="9987" y="4634"/>
                </a:lnTo>
                <a:lnTo>
                  <a:pt x="9982" y="4652"/>
                </a:lnTo>
                <a:lnTo>
                  <a:pt x="9968" y="4680"/>
                </a:lnTo>
                <a:lnTo>
                  <a:pt x="9931" y="4748"/>
                </a:lnTo>
                <a:lnTo>
                  <a:pt x="9874" y="4868"/>
                </a:lnTo>
                <a:lnTo>
                  <a:pt x="9803" y="5016"/>
                </a:lnTo>
                <a:lnTo>
                  <a:pt x="9707" y="5210"/>
                </a:lnTo>
                <a:lnTo>
                  <a:pt x="9670" y="5286"/>
                </a:lnTo>
                <a:lnTo>
                  <a:pt x="9758" y="5211"/>
                </a:lnTo>
                <a:lnTo>
                  <a:pt x="9910" y="5122"/>
                </a:lnTo>
                <a:lnTo>
                  <a:pt x="10074" y="5062"/>
                </a:lnTo>
                <a:lnTo>
                  <a:pt x="10244" y="5049"/>
                </a:lnTo>
                <a:lnTo>
                  <a:pt x="10306" y="5061"/>
                </a:lnTo>
                <a:lnTo>
                  <a:pt x="10593" y="4922"/>
                </a:lnTo>
                <a:lnTo>
                  <a:pt x="10904" y="4817"/>
                </a:lnTo>
                <a:lnTo>
                  <a:pt x="10934" y="4811"/>
                </a:lnTo>
                <a:lnTo>
                  <a:pt x="10918" y="4737"/>
                </a:lnTo>
                <a:lnTo>
                  <a:pt x="10919" y="4701"/>
                </a:lnTo>
                <a:lnTo>
                  <a:pt x="10934" y="4774"/>
                </a:lnTo>
                <a:lnTo>
                  <a:pt x="10946" y="4809"/>
                </a:lnTo>
                <a:lnTo>
                  <a:pt x="11235" y="4756"/>
                </a:lnTo>
                <a:lnTo>
                  <a:pt x="11566" y="4721"/>
                </a:lnTo>
                <a:lnTo>
                  <a:pt x="11763" y="4731"/>
                </a:lnTo>
                <a:lnTo>
                  <a:pt x="11794" y="4633"/>
                </a:lnTo>
                <a:lnTo>
                  <a:pt x="11769" y="4731"/>
                </a:lnTo>
                <a:lnTo>
                  <a:pt x="11896" y="4737"/>
                </a:lnTo>
                <a:lnTo>
                  <a:pt x="12230" y="4786"/>
                </a:lnTo>
                <a:lnTo>
                  <a:pt x="12549" y="4870"/>
                </a:lnTo>
                <a:lnTo>
                  <a:pt x="12727" y="4954"/>
                </a:lnTo>
                <a:lnTo>
                  <a:pt x="12743" y="4889"/>
                </a:lnTo>
                <a:lnTo>
                  <a:pt x="12762" y="4720"/>
                </a:lnTo>
                <a:lnTo>
                  <a:pt x="12745" y="4542"/>
                </a:lnTo>
                <a:lnTo>
                  <a:pt x="12704" y="4377"/>
                </a:lnTo>
                <a:lnTo>
                  <a:pt x="12639" y="4212"/>
                </a:lnTo>
                <a:lnTo>
                  <a:pt x="12554" y="4067"/>
                </a:lnTo>
                <a:lnTo>
                  <a:pt x="12441" y="3935"/>
                </a:lnTo>
                <a:lnTo>
                  <a:pt x="12256" y="3783"/>
                </a:lnTo>
                <a:lnTo>
                  <a:pt x="12048" y="3671"/>
                </a:lnTo>
                <a:lnTo>
                  <a:pt x="11840" y="3603"/>
                </a:lnTo>
                <a:lnTo>
                  <a:pt x="11613" y="3563"/>
                </a:lnTo>
                <a:close/>
                <a:moveTo>
                  <a:pt x="7835" y="3395"/>
                </a:moveTo>
                <a:lnTo>
                  <a:pt x="7835" y="3399"/>
                </a:lnTo>
                <a:lnTo>
                  <a:pt x="7795" y="3479"/>
                </a:lnTo>
                <a:lnTo>
                  <a:pt x="7835" y="3395"/>
                </a:lnTo>
                <a:close/>
                <a:moveTo>
                  <a:pt x="4781" y="3261"/>
                </a:moveTo>
                <a:lnTo>
                  <a:pt x="4808" y="3318"/>
                </a:lnTo>
                <a:lnTo>
                  <a:pt x="4928" y="3568"/>
                </a:lnTo>
                <a:lnTo>
                  <a:pt x="5043" y="3817"/>
                </a:lnTo>
                <a:lnTo>
                  <a:pt x="5170" y="4069"/>
                </a:lnTo>
                <a:lnTo>
                  <a:pt x="5298" y="4340"/>
                </a:lnTo>
                <a:lnTo>
                  <a:pt x="5418" y="4616"/>
                </a:lnTo>
                <a:lnTo>
                  <a:pt x="5523" y="4901"/>
                </a:lnTo>
                <a:lnTo>
                  <a:pt x="5625" y="5198"/>
                </a:lnTo>
                <a:lnTo>
                  <a:pt x="5709" y="5516"/>
                </a:lnTo>
                <a:lnTo>
                  <a:pt x="5778" y="5843"/>
                </a:lnTo>
                <a:lnTo>
                  <a:pt x="5828" y="6191"/>
                </a:lnTo>
                <a:lnTo>
                  <a:pt x="5847" y="6556"/>
                </a:lnTo>
                <a:lnTo>
                  <a:pt x="5849" y="6942"/>
                </a:lnTo>
                <a:lnTo>
                  <a:pt x="5820" y="7346"/>
                </a:lnTo>
                <a:lnTo>
                  <a:pt x="5757" y="7780"/>
                </a:lnTo>
                <a:lnTo>
                  <a:pt x="5664" y="8232"/>
                </a:lnTo>
                <a:lnTo>
                  <a:pt x="5653" y="8265"/>
                </a:lnTo>
                <a:lnTo>
                  <a:pt x="5617" y="8438"/>
                </a:lnTo>
                <a:lnTo>
                  <a:pt x="5494" y="8830"/>
                </a:lnTo>
                <a:lnTo>
                  <a:pt x="5350" y="9230"/>
                </a:lnTo>
                <a:lnTo>
                  <a:pt x="5168" y="9632"/>
                </a:lnTo>
                <a:lnTo>
                  <a:pt x="4942" y="10049"/>
                </a:lnTo>
                <a:lnTo>
                  <a:pt x="4716" y="10410"/>
                </a:lnTo>
                <a:lnTo>
                  <a:pt x="4698" y="10563"/>
                </a:lnTo>
                <a:lnTo>
                  <a:pt x="4655" y="10751"/>
                </a:lnTo>
                <a:lnTo>
                  <a:pt x="4578" y="10944"/>
                </a:lnTo>
                <a:lnTo>
                  <a:pt x="4476" y="11135"/>
                </a:lnTo>
                <a:lnTo>
                  <a:pt x="4365" y="11338"/>
                </a:lnTo>
                <a:lnTo>
                  <a:pt x="4230" y="11534"/>
                </a:lnTo>
                <a:lnTo>
                  <a:pt x="4083" y="11727"/>
                </a:lnTo>
                <a:lnTo>
                  <a:pt x="3937" y="11918"/>
                </a:lnTo>
                <a:lnTo>
                  <a:pt x="4159" y="11708"/>
                </a:lnTo>
                <a:lnTo>
                  <a:pt x="4570" y="11269"/>
                </a:lnTo>
                <a:lnTo>
                  <a:pt x="4933" y="10818"/>
                </a:lnTo>
                <a:lnTo>
                  <a:pt x="5249" y="10374"/>
                </a:lnTo>
                <a:lnTo>
                  <a:pt x="5528" y="9926"/>
                </a:lnTo>
                <a:lnTo>
                  <a:pt x="5762" y="9473"/>
                </a:lnTo>
                <a:lnTo>
                  <a:pt x="5970" y="9026"/>
                </a:lnTo>
                <a:lnTo>
                  <a:pt x="6129" y="8592"/>
                </a:lnTo>
                <a:lnTo>
                  <a:pt x="6257" y="8156"/>
                </a:lnTo>
                <a:lnTo>
                  <a:pt x="6349" y="7730"/>
                </a:lnTo>
                <a:lnTo>
                  <a:pt x="6409" y="7308"/>
                </a:lnTo>
                <a:lnTo>
                  <a:pt x="6436" y="6910"/>
                </a:lnTo>
                <a:lnTo>
                  <a:pt x="6442" y="6519"/>
                </a:lnTo>
                <a:lnTo>
                  <a:pt x="6418" y="6146"/>
                </a:lnTo>
                <a:lnTo>
                  <a:pt x="6376" y="5794"/>
                </a:lnTo>
                <a:lnTo>
                  <a:pt x="6310" y="5456"/>
                </a:lnTo>
                <a:lnTo>
                  <a:pt x="6219" y="5142"/>
                </a:lnTo>
                <a:lnTo>
                  <a:pt x="6114" y="4857"/>
                </a:lnTo>
                <a:lnTo>
                  <a:pt x="5983" y="4598"/>
                </a:lnTo>
                <a:lnTo>
                  <a:pt x="5847" y="4356"/>
                </a:lnTo>
                <a:lnTo>
                  <a:pt x="5701" y="4151"/>
                </a:lnTo>
                <a:lnTo>
                  <a:pt x="5462" y="3863"/>
                </a:lnTo>
                <a:lnTo>
                  <a:pt x="5204" y="3595"/>
                </a:lnTo>
                <a:lnTo>
                  <a:pt x="4920" y="3354"/>
                </a:lnTo>
                <a:lnTo>
                  <a:pt x="4781" y="3261"/>
                </a:lnTo>
                <a:close/>
                <a:moveTo>
                  <a:pt x="7663" y="3128"/>
                </a:moveTo>
                <a:lnTo>
                  <a:pt x="7714" y="3149"/>
                </a:lnTo>
                <a:lnTo>
                  <a:pt x="7783" y="3206"/>
                </a:lnTo>
                <a:lnTo>
                  <a:pt x="7830" y="3295"/>
                </a:lnTo>
                <a:lnTo>
                  <a:pt x="7838" y="3387"/>
                </a:lnTo>
                <a:lnTo>
                  <a:pt x="7835" y="3395"/>
                </a:lnTo>
                <a:lnTo>
                  <a:pt x="7829" y="3301"/>
                </a:lnTo>
                <a:lnTo>
                  <a:pt x="7786" y="3219"/>
                </a:lnTo>
                <a:lnTo>
                  <a:pt x="7719" y="3157"/>
                </a:lnTo>
                <a:lnTo>
                  <a:pt x="7663" y="3128"/>
                </a:lnTo>
                <a:close/>
                <a:moveTo>
                  <a:pt x="7639" y="3116"/>
                </a:moveTo>
                <a:lnTo>
                  <a:pt x="7663" y="3128"/>
                </a:lnTo>
                <a:lnTo>
                  <a:pt x="7635" y="3117"/>
                </a:lnTo>
                <a:lnTo>
                  <a:pt x="7639" y="3116"/>
                </a:lnTo>
                <a:close/>
                <a:moveTo>
                  <a:pt x="7621" y="3112"/>
                </a:moveTo>
                <a:lnTo>
                  <a:pt x="7635" y="3117"/>
                </a:lnTo>
                <a:lnTo>
                  <a:pt x="7526" y="3132"/>
                </a:lnTo>
                <a:lnTo>
                  <a:pt x="7417" y="3180"/>
                </a:lnTo>
                <a:lnTo>
                  <a:pt x="7339" y="3256"/>
                </a:lnTo>
                <a:lnTo>
                  <a:pt x="7285" y="3364"/>
                </a:lnTo>
                <a:lnTo>
                  <a:pt x="7304" y="3292"/>
                </a:lnTo>
                <a:lnTo>
                  <a:pt x="7362" y="3217"/>
                </a:lnTo>
                <a:lnTo>
                  <a:pt x="7435" y="3159"/>
                </a:lnTo>
                <a:lnTo>
                  <a:pt x="7528" y="3126"/>
                </a:lnTo>
                <a:lnTo>
                  <a:pt x="7621" y="3112"/>
                </a:lnTo>
                <a:close/>
                <a:moveTo>
                  <a:pt x="4512" y="2645"/>
                </a:moveTo>
                <a:lnTo>
                  <a:pt x="4586" y="2841"/>
                </a:lnTo>
                <a:lnTo>
                  <a:pt x="4649" y="2981"/>
                </a:lnTo>
                <a:lnTo>
                  <a:pt x="4915" y="3153"/>
                </a:lnTo>
                <a:lnTo>
                  <a:pt x="5231" y="3397"/>
                </a:lnTo>
                <a:lnTo>
                  <a:pt x="5520" y="3666"/>
                </a:lnTo>
                <a:lnTo>
                  <a:pt x="5787" y="3974"/>
                </a:lnTo>
                <a:lnTo>
                  <a:pt x="6024" y="4293"/>
                </a:lnTo>
                <a:lnTo>
                  <a:pt x="6230" y="4637"/>
                </a:lnTo>
                <a:lnTo>
                  <a:pt x="6356" y="4889"/>
                </a:lnTo>
                <a:lnTo>
                  <a:pt x="6474" y="5151"/>
                </a:lnTo>
                <a:lnTo>
                  <a:pt x="6570" y="5447"/>
                </a:lnTo>
                <a:lnTo>
                  <a:pt x="6649" y="5757"/>
                </a:lnTo>
                <a:lnTo>
                  <a:pt x="6691" y="5995"/>
                </a:lnTo>
                <a:lnTo>
                  <a:pt x="6682" y="5830"/>
                </a:lnTo>
                <a:lnTo>
                  <a:pt x="6614" y="5400"/>
                </a:lnTo>
                <a:lnTo>
                  <a:pt x="6527" y="4998"/>
                </a:lnTo>
                <a:lnTo>
                  <a:pt x="6386" y="4607"/>
                </a:lnTo>
                <a:lnTo>
                  <a:pt x="6231" y="4264"/>
                </a:lnTo>
                <a:lnTo>
                  <a:pt x="6063" y="3950"/>
                </a:lnTo>
                <a:lnTo>
                  <a:pt x="5978" y="3828"/>
                </a:lnTo>
                <a:lnTo>
                  <a:pt x="5840" y="3647"/>
                </a:lnTo>
                <a:lnTo>
                  <a:pt x="5589" y="3381"/>
                </a:lnTo>
                <a:lnTo>
                  <a:pt x="5327" y="3152"/>
                </a:lnTo>
                <a:lnTo>
                  <a:pt x="5067" y="2968"/>
                </a:lnTo>
                <a:lnTo>
                  <a:pt x="4796" y="2800"/>
                </a:lnTo>
                <a:lnTo>
                  <a:pt x="4526" y="2652"/>
                </a:lnTo>
                <a:lnTo>
                  <a:pt x="4512" y="2645"/>
                </a:lnTo>
                <a:close/>
                <a:moveTo>
                  <a:pt x="7500" y="2642"/>
                </a:moveTo>
                <a:lnTo>
                  <a:pt x="7406" y="2656"/>
                </a:lnTo>
                <a:lnTo>
                  <a:pt x="7302" y="2687"/>
                </a:lnTo>
                <a:lnTo>
                  <a:pt x="7196" y="2749"/>
                </a:lnTo>
                <a:lnTo>
                  <a:pt x="7092" y="2825"/>
                </a:lnTo>
                <a:lnTo>
                  <a:pt x="6987" y="2932"/>
                </a:lnTo>
                <a:lnTo>
                  <a:pt x="6890" y="3054"/>
                </a:lnTo>
                <a:lnTo>
                  <a:pt x="6805" y="3206"/>
                </a:lnTo>
                <a:lnTo>
                  <a:pt x="6789" y="3245"/>
                </a:lnTo>
                <a:lnTo>
                  <a:pt x="6801" y="3226"/>
                </a:lnTo>
                <a:lnTo>
                  <a:pt x="6783" y="3262"/>
                </a:lnTo>
                <a:lnTo>
                  <a:pt x="6787" y="3250"/>
                </a:lnTo>
                <a:lnTo>
                  <a:pt x="6776" y="3277"/>
                </a:lnTo>
                <a:lnTo>
                  <a:pt x="6783" y="3262"/>
                </a:lnTo>
                <a:lnTo>
                  <a:pt x="6736" y="3419"/>
                </a:lnTo>
                <a:lnTo>
                  <a:pt x="6770" y="3293"/>
                </a:lnTo>
                <a:lnTo>
                  <a:pt x="6734" y="3380"/>
                </a:lnTo>
                <a:lnTo>
                  <a:pt x="6695" y="3576"/>
                </a:lnTo>
                <a:lnTo>
                  <a:pt x="6672" y="3788"/>
                </a:lnTo>
                <a:lnTo>
                  <a:pt x="6684" y="4036"/>
                </a:lnTo>
                <a:lnTo>
                  <a:pt x="6706" y="4177"/>
                </a:lnTo>
                <a:lnTo>
                  <a:pt x="6798" y="4529"/>
                </a:lnTo>
                <a:lnTo>
                  <a:pt x="6856" y="4787"/>
                </a:lnTo>
                <a:lnTo>
                  <a:pt x="6862" y="4726"/>
                </a:lnTo>
                <a:lnTo>
                  <a:pt x="6924" y="4491"/>
                </a:lnTo>
                <a:lnTo>
                  <a:pt x="7023" y="4260"/>
                </a:lnTo>
                <a:lnTo>
                  <a:pt x="7168" y="4054"/>
                </a:lnTo>
                <a:lnTo>
                  <a:pt x="7336" y="3879"/>
                </a:lnTo>
                <a:lnTo>
                  <a:pt x="7458" y="3788"/>
                </a:lnTo>
                <a:lnTo>
                  <a:pt x="7377" y="3723"/>
                </a:lnTo>
                <a:lnTo>
                  <a:pt x="7313" y="3622"/>
                </a:lnTo>
                <a:lnTo>
                  <a:pt x="7272" y="3509"/>
                </a:lnTo>
                <a:lnTo>
                  <a:pt x="7278" y="3388"/>
                </a:lnTo>
                <a:lnTo>
                  <a:pt x="7285" y="3364"/>
                </a:lnTo>
                <a:lnTo>
                  <a:pt x="7280" y="3479"/>
                </a:lnTo>
                <a:lnTo>
                  <a:pt x="7303" y="3588"/>
                </a:lnTo>
                <a:lnTo>
                  <a:pt x="7361" y="3686"/>
                </a:lnTo>
                <a:lnTo>
                  <a:pt x="7443" y="3766"/>
                </a:lnTo>
                <a:lnTo>
                  <a:pt x="7468" y="3781"/>
                </a:lnTo>
                <a:lnTo>
                  <a:pt x="7528" y="3737"/>
                </a:lnTo>
                <a:lnTo>
                  <a:pt x="7563" y="3720"/>
                </a:lnTo>
                <a:lnTo>
                  <a:pt x="7558" y="3719"/>
                </a:lnTo>
                <a:lnTo>
                  <a:pt x="7488" y="3668"/>
                </a:lnTo>
                <a:lnTo>
                  <a:pt x="7430" y="3595"/>
                </a:lnTo>
                <a:lnTo>
                  <a:pt x="7405" y="3518"/>
                </a:lnTo>
                <a:lnTo>
                  <a:pt x="7403" y="3427"/>
                </a:lnTo>
                <a:lnTo>
                  <a:pt x="7405" y="3421"/>
                </a:lnTo>
                <a:lnTo>
                  <a:pt x="7408" y="3409"/>
                </a:lnTo>
                <a:lnTo>
                  <a:pt x="7419" y="3515"/>
                </a:lnTo>
                <a:lnTo>
                  <a:pt x="7443" y="3592"/>
                </a:lnTo>
                <a:lnTo>
                  <a:pt x="7505" y="3653"/>
                </a:lnTo>
                <a:lnTo>
                  <a:pt x="7578" y="3692"/>
                </a:lnTo>
                <a:lnTo>
                  <a:pt x="7610" y="3698"/>
                </a:lnTo>
                <a:lnTo>
                  <a:pt x="7748" y="3634"/>
                </a:lnTo>
                <a:lnTo>
                  <a:pt x="7967" y="3556"/>
                </a:lnTo>
                <a:lnTo>
                  <a:pt x="7981" y="3555"/>
                </a:lnTo>
                <a:lnTo>
                  <a:pt x="7999" y="3533"/>
                </a:lnTo>
                <a:lnTo>
                  <a:pt x="8046" y="3429"/>
                </a:lnTo>
                <a:lnTo>
                  <a:pt x="8058" y="3310"/>
                </a:lnTo>
                <a:lnTo>
                  <a:pt x="8037" y="3195"/>
                </a:lnTo>
                <a:lnTo>
                  <a:pt x="7994" y="3087"/>
                </a:lnTo>
                <a:lnTo>
                  <a:pt x="7923" y="2992"/>
                </a:lnTo>
                <a:lnTo>
                  <a:pt x="7835" y="2910"/>
                </a:lnTo>
                <a:lnTo>
                  <a:pt x="7671" y="2822"/>
                </a:lnTo>
                <a:lnTo>
                  <a:pt x="7504" y="2798"/>
                </a:lnTo>
                <a:lnTo>
                  <a:pt x="7332" y="2817"/>
                </a:lnTo>
                <a:lnTo>
                  <a:pt x="7162" y="2875"/>
                </a:lnTo>
                <a:lnTo>
                  <a:pt x="7009" y="2970"/>
                </a:lnTo>
                <a:lnTo>
                  <a:pt x="6885" y="3098"/>
                </a:lnTo>
                <a:lnTo>
                  <a:pt x="6801" y="3226"/>
                </a:lnTo>
                <a:lnTo>
                  <a:pt x="6839" y="3150"/>
                </a:lnTo>
                <a:lnTo>
                  <a:pt x="6922" y="3031"/>
                </a:lnTo>
                <a:lnTo>
                  <a:pt x="7034" y="2925"/>
                </a:lnTo>
                <a:lnTo>
                  <a:pt x="7163" y="2850"/>
                </a:lnTo>
                <a:lnTo>
                  <a:pt x="7292" y="2800"/>
                </a:lnTo>
                <a:lnTo>
                  <a:pt x="7438" y="2780"/>
                </a:lnTo>
                <a:lnTo>
                  <a:pt x="7590" y="2788"/>
                </a:lnTo>
                <a:lnTo>
                  <a:pt x="7723" y="2823"/>
                </a:lnTo>
                <a:lnTo>
                  <a:pt x="7847" y="2888"/>
                </a:lnTo>
                <a:lnTo>
                  <a:pt x="7955" y="2993"/>
                </a:lnTo>
                <a:lnTo>
                  <a:pt x="8012" y="3092"/>
                </a:lnTo>
                <a:lnTo>
                  <a:pt x="8049" y="3198"/>
                </a:lnTo>
                <a:lnTo>
                  <a:pt x="8070" y="3313"/>
                </a:lnTo>
                <a:lnTo>
                  <a:pt x="8052" y="3431"/>
                </a:lnTo>
                <a:lnTo>
                  <a:pt x="8017" y="3537"/>
                </a:lnTo>
                <a:lnTo>
                  <a:pt x="8006" y="3553"/>
                </a:lnTo>
                <a:lnTo>
                  <a:pt x="8201" y="3535"/>
                </a:lnTo>
                <a:lnTo>
                  <a:pt x="8223" y="3489"/>
                </a:lnTo>
                <a:lnTo>
                  <a:pt x="8250" y="3361"/>
                </a:lnTo>
                <a:lnTo>
                  <a:pt x="8238" y="3235"/>
                </a:lnTo>
                <a:lnTo>
                  <a:pt x="8213" y="3113"/>
                </a:lnTo>
                <a:lnTo>
                  <a:pt x="8148" y="2967"/>
                </a:lnTo>
                <a:lnTo>
                  <a:pt x="8071" y="2864"/>
                </a:lnTo>
                <a:lnTo>
                  <a:pt x="7969" y="2791"/>
                </a:lnTo>
                <a:lnTo>
                  <a:pt x="7923" y="2744"/>
                </a:lnTo>
                <a:lnTo>
                  <a:pt x="7804" y="2684"/>
                </a:lnTo>
                <a:lnTo>
                  <a:pt x="7660" y="2646"/>
                </a:lnTo>
                <a:lnTo>
                  <a:pt x="7500" y="2642"/>
                </a:lnTo>
                <a:close/>
                <a:moveTo>
                  <a:pt x="11280" y="2601"/>
                </a:moveTo>
                <a:lnTo>
                  <a:pt x="11119" y="2629"/>
                </a:lnTo>
                <a:lnTo>
                  <a:pt x="10970" y="2680"/>
                </a:lnTo>
                <a:lnTo>
                  <a:pt x="10833" y="2760"/>
                </a:lnTo>
                <a:lnTo>
                  <a:pt x="10719" y="2877"/>
                </a:lnTo>
                <a:lnTo>
                  <a:pt x="10716" y="2882"/>
                </a:lnTo>
                <a:lnTo>
                  <a:pt x="10602" y="3175"/>
                </a:lnTo>
                <a:lnTo>
                  <a:pt x="10487" y="3466"/>
                </a:lnTo>
                <a:lnTo>
                  <a:pt x="10387" y="3723"/>
                </a:lnTo>
                <a:lnTo>
                  <a:pt x="10286" y="3960"/>
                </a:lnTo>
                <a:lnTo>
                  <a:pt x="10201" y="4163"/>
                </a:lnTo>
                <a:lnTo>
                  <a:pt x="10154" y="4266"/>
                </a:lnTo>
                <a:lnTo>
                  <a:pt x="10186" y="4216"/>
                </a:lnTo>
                <a:lnTo>
                  <a:pt x="10143" y="4289"/>
                </a:lnTo>
                <a:lnTo>
                  <a:pt x="10137" y="4302"/>
                </a:lnTo>
                <a:lnTo>
                  <a:pt x="10185" y="4223"/>
                </a:lnTo>
                <a:lnTo>
                  <a:pt x="10272" y="4107"/>
                </a:lnTo>
                <a:lnTo>
                  <a:pt x="10219" y="4163"/>
                </a:lnTo>
                <a:lnTo>
                  <a:pt x="10220" y="4161"/>
                </a:lnTo>
                <a:lnTo>
                  <a:pt x="10308" y="4059"/>
                </a:lnTo>
                <a:lnTo>
                  <a:pt x="10314" y="4051"/>
                </a:lnTo>
                <a:lnTo>
                  <a:pt x="10318" y="4047"/>
                </a:lnTo>
                <a:lnTo>
                  <a:pt x="10341" y="4020"/>
                </a:lnTo>
                <a:lnTo>
                  <a:pt x="10369" y="3999"/>
                </a:lnTo>
                <a:lnTo>
                  <a:pt x="10476" y="3901"/>
                </a:lnTo>
                <a:lnTo>
                  <a:pt x="10654" y="3761"/>
                </a:lnTo>
                <a:lnTo>
                  <a:pt x="10848" y="3658"/>
                </a:lnTo>
                <a:lnTo>
                  <a:pt x="11062" y="3579"/>
                </a:lnTo>
                <a:lnTo>
                  <a:pt x="11258" y="3540"/>
                </a:lnTo>
                <a:lnTo>
                  <a:pt x="11341" y="3531"/>
                </a:lnTo>
                <a:lnTo>
                  <a:pt x="11282" y="3476"/>
                </a:lnTo>
                <a:lnTo>
                  <a:pt x="11242" y="3407"/>
                </a:lnTo>
                <a:lnTo>
                  <a:pt x="11226" y="3320"/>
                </a:lnTo>
                <a:lnTo>
                  <a:pt x="11231" y="3231"/>
                </a:lnTo>
                <a:lnTo>
                  <a:pt x="11234" y="3219"/>
                </a:lnTo>
                <a:lnTo>
                  <a:pt x="11235" y="3213"/>
                </a:lnTo>
                <a:lnTo>
                  <a:pt x="11232" y="3321"/>
                </a:lnTo>
                <a:lnTo>
                  <a:pt x="11250" y="3403"/>
                </a:lnTo>
                <a:lnTo>
                  <a:pt x="11309" y="3470"/>
                </a:lnTo>
                <a:lnTo>
                  <a:pt x="11381" y="3515"/>
                </a:lnTo>
                <a:lnTo>
                  <a:pt x="11407" y="3523"/>
                </a:lnTo>
                <a:lnTo>
                  <a:pt x="11464" y="3517"/>
                </a:lnTo>
                <a:lnTo>
                  <a:pt x="11634" y="3529"/>
                </a:lnTo>
                <a:lnTo>
                  <a:pt x="11648" y="3527"/>
                </a:lnTo>
                <a:lnTo>
                  <a:pt x="11736" y="3486"/>
                </a:lnTo>
                <a:lnTo>
                  <a:pt x="11829" y="3401"/>
                </a:lnTo>
                <a:lnTo>
                  <a:pt x="11876" y="3297"/>
                </a:lnTo>
                <a:lnTo>
                  <a:pt x="11898" y="3187"/>
                </a:lnTo>
                <a:lnTo>
                  <a:pt x="11892" y="3064"/>
                </a:lnTo>
                <a:lnTo>
                  <a:pt x="11859" y="2945"/>
                </a:lnTo>
                <a:lnTo>
                  <a:pt x="11803" y="2841"/>
                </a:lnTo>
                <a:lnTo>
                  <a:pt x="11728" y="2757"/>
                </a:lnTo>
                <a:lnTo>
                  <a:pt x="11582" y="2654"/>
                </a:lnTo>
                <a:lnTo>
                  <a:pt x="11439" y="2610"/>
                </a:lnTo>
                <a:lnTo>
                  <a:pt x="11280" y="2601"/>
                </a:lnTo>
                <a:close/>
                <a:moveTo>
                  <a:pt x="6173" y="2359"/>
                </a:moveTo>
                <a:lnTo>
                  <a:pt x="6171" y="2634"/>
                </a:lnTo>
                <a:lnTo>
                  <a:pt x="6198" y="2995"/>
                </a:lnTo>
                <a:lnTo>
                  <a:pt x="6205" y="3033"/>
                </a:lnTo>
                <a:lnTo>
                  <a:pt x="6330" y="3544"/>
                </a:lnTo>
                <a:lnTo>
                  <a:pt x="6501" y="4097"/>
                </a:lnTo>
                <a:lnTo>
                  <a:pt x="6549" y="4206"/>
                </a:lnTo>
                <a:lnTo>
                  <a:pt x="6673" y="4531"/>
                </a:lnTo>
                <a:lnTo>
                  <a:pt x="6662" y="4487"/>
                </a:lnTo>
                <a:lnTo>
                  <a:pt x="6644" y="4431"/>
                </a:lnTo>
                <a:lnTo>
                  <a:pt x="6641" y="4417"/>
                </a:lnTo>
                <a:lnTo>
                  <a:pt x="6528" y="4014"/>
                </a:lnTo>
                <a:lnTo>
                  <a:pt x="6441" y="3638"/>
                </a:lnTo>
                <a:lnTo>
                  <a:pt x="6391" y="3290"/>
                </a:lnTo>
                <a:lnTo>
                  <a:pt x="6364" y="2974"/>
                </a:lnTo>
                <a:lnTo>
                  <a:pt x="6363" y="2684"/>
                </a:lnTo>
                <a:lnTo>
                  <a:pt x="6374" y="2424"/>
                </a:lnTo>
                <a:lnTo>
                  <a:pt x="6383" y="2367"/>
                </a:lnTo>
                <a:lnTo>
                  <a:pt x="6363" y="2369"/>
                </a:lnTo>
                <a:lnTo>
                  <a:pt x="6173" y="2359"/>
                </a:lnTo>
                <a:close/>
                <a:moveTo>
                  <a:pt x="6073" y="2338"/>
                </a:moveTo>
                <a:lnTo>
                  <a:pt x="6073" y="2345"/>
                </a:lnTo>
                <a:lnTo>
                  <a:pt x="6113" y="2564"/>
                </a:lnTo>
                <a:lnTo>
                  <a:pt x="6108" y="2347"/>
                </a:lnTo>
                <a:lnTo>
                  <a:pt x="6073" y="2338"/>
                </a:lnTo>
                <a:close/>
                <a:moveTo>
                  <a:pt x="7383" y="1752"/>
                </a:moveTo>
                <a:lnTo>
                  <a:pt x="7290" y="1899"/>
                </a:lnTo>
                <a:lnTo>
                  <a:pt x="7130" y="2069"/>
                </a:lnTo>
                <a:lnTo>
                  <a:pt x="6956" y="2191"/>
                </a:lnTo>
                <a:lnTo>
                  <a:pt x="6771" y="2284"/>
                </a:lnTo>
                <a:lnTo>
                  <a:pt x="6568" y="2346"/>
                </a:lnTo>
                <a:lnTo>
                  <a:pt x="6551" y="2348"/>
                </a:lnTo>
                <a:lnTo>
                  <a:pt x="6521" y="2649"/>
                </a:lnTo>
                <a:lnTo>
                  <a:pt x="6518" y="2976"/>
                </a:lnTo>
                <a:lnTo>
                  <a:pt x="6553" y="3333"/>
                </a:lnTo>
                <a:lnTo>
                  <a:pt x="6611" y="3701"/>
                </a:lnTo>
                <a:lnTo>
                  <a:pt x="6658" y="3954"/>
                </a:lnTo>
                <a:lnTo>
                  <a:pt x="6652" y="3886"/>
                </a:lnTo>
                <a:lnTo>
                  <a:pt x="6657" y="3649"/>
                </a:lnTo>
                <a:lnTo>
                  <a:pt x="6677" y="3449"/>
                </a:lnTo>
                <a:lnTo>
                  <a:pt x="6731" y="3270"/>
                </a:lnTo>
                <a:lnTo>
                  <a:pt x="6799" y="3108"/>
                </a:lnTo>
                <a:lnTo>
                  <a:pt x="6875" y="2967"/>
                </a:lnTo>
                <a:lnTo>
                  <a:pt x="6974" y="2858"/>
                </a:lnTo>
                <a:lnTo>
                  <a:pt x="7075" y="2769"/>
                </a:lnTo>
                <a:lnTo>
                  <a:pt x="7175" y="2705"/>
                </a:lnTo>
                <a:lnTo>
                  <a:pt x="7278" y="2655"/>
                </a:lnTo>
                <a:lnTo>
                  <a:pt x="7381" y="2630"/>
                </a:lnTo>
                <a:lnTo>
                  <a:pt x="7549" y="2604"/>
                </a:lnTo>
                <a:lnTo>
                  <a:pt x="7708" y="2633"/>
                </a:lnTo>
                <a:lnTo>
                  <a:pt x="7786" y="2657"/>
                </a:lnTo>
                <a:lnTo>
                  <a:pt x="7660" y="2549"/>
                </a:lnTo>
                <a:lnTo>
                  <a:pt x="7572" y="2417"/>
                </a:lnTo>
                <a:lnTo>
                  <a:pt x="7506" y="2277"/>
                </a:lnTo>
                <a:lnTo>
                  <a:pt x="7501" y="2248"/>
                </a:lnTo>
                <a:lnTo>
                  <a:pt x="7491" y="2235"/>
                </a:lnTo>
                <a:lnTo>
                  <a:pt x="7419" y="2094"/>
                </a:lnTo>
                <a:lnTo>
                  <a:pt x="7381" y="1923"/>
                </a:lnTo>
                <a:lnTo>
                  <a:pt x="7383" y="1752"/>
                </a:lnTo>
                <a:close/>
                <a:moveTo>
                  <a:pt x="1573" y="1717"/>
                </a:moveTo>
                <a:lnTo>
                  <a:pt x="1553" y="1729"/>
                </a:lnTo>
                <a:lnTo>
                  <a:pt x="1515" y="1775"/>
                </a:lnTo>
                <a:lnTo>
                  <a:pt x="1516" y="1770"/>
                </a:lnTo>
                <a:lnTo>
                  <a:pt x="1554" y="1723"/>
                </a:lnTo>
                <a:lnTo>
                  <a:pt x="1573" y="1717"/>
                </a:lnTo>
                <a:close/>
                <a:moveTo>
                  <a:pt x="1669" y="1701"/>
                </a:moveTo>
                <a:lnTo>
                  <a:pt x="1610" y="1705"/>
                </a:lnTo>
                <a:lnTo>
                  <a:pt x="1573" y="1717"/>
                </a:lnTo>
                <a:lnTo>
                  <a:pt x="1598" y="1702"/>
                </a:lnTo>
                <a:lnTo>
                  <a:pt x="1669" y="1701"/>
                </a:lnTo>
                <a:close/>
                <a:moveTo>
                  <a:pt x="645" y="1659"/>
                </a:moveTo>
                <a:lnTo>
                  <a:pt x="666" y="1680"/>
                </a:lnTo>
                <a:lnTo>
                  <a:pt x="654" y="1672"/>
                </a:lnTo>
                <a:lnTo>
                  <a:pt x="645" y="1659"/>
                </a:lnTo>
                <a:close/>
                <a:moveTo>
                  <a:pt x="10328" y="1623"/>
                </a:moveTo>
                <a:lnTo>
                  <a:pt x="10329" y="1669"/>
                </a:lnTo>
                <a:lnTo>
                  <a:pt x="10280" y="1952"/>
                </a:lnTo>
                <a:lnTo>
                  <a:pt x="10164" y="2223"/>
                </a:lnTo>
                <a:lnTo>
                  <a:pt x="10057" y="2408"/>
                </a:lnTo>
                <a:lnTo>
                  <a:pt x="9930" y="2574"/>
                </a:lnTo>
                <a:lnTo>
                  <a:pt x="9781" y="2727"/>
                </a:lnTo>
                <a:lnTo>
                  <a:pt x="9610" y="2863"/>
                </a:lnTo>
                <a:lnTo>
                  <a:pt x="9426" y="2975"/>
                </a:lnTo>
                <a:lnTo>
                  <a:pt x="9230" y="3059"/>
                </a:lnTo>
                <a:lnTo>
                  <a:pt x="9026" y="3101"/>
                </a:lnTo>
                <a:lnTo>
                  <a:pt x="8810" y="3115"/>
                </a:lnTo>
                <a:lnTo>
                  <a:pt x="8572" y="3091"/>
                </a:lnTo>
                <a:lnTo>
                  <a:pt x="8351" y="3027"/>
                </a:lnTo>
                <a:lnTo>
                  <a:pt x="8153" y="2923"/>
                </a:lnTo>
                <a:lnTo>
                  <a:pt x="8136" y="2911"/>
                </a:lnTo>
                <a:lnTo>
                  <a:pt x="8194" y="3011"/>
                </a:lnTo>
                <a:lnTo>
                  <a:pt x="8244" y="3140"/>
                </a:lnTo>
                <a:lnTo>
                  <a:pt x="8271" y="3282"/>
                </a:lnTo>
                <a:lnTo>
                  <a:pt x="8259" y="3427"/>
                </a:lnTo>
                <a:lnTo>
                  <a:pt x="8219" y="3536"/>
                </a:lnTo>
                <a:lnTo>
                  <a:pt x="8431" y="3556"/>
                </a:lnTo>
                <a:lnTo>
                  <a:pt x="8670" y="3625"/>
                </a:lnTo>
                <a:lnTo>
                  <a:pt x="8881" y="3751"/>
                </a:lnTo>
                <a:lnTo>
                  <a:pt x="9038" y="3889"/>
                </a:lnTo>
                <a:lnTo>
                  <a:pt x="9169" y="4052"/>
                </a:lnTo>
                <a:lnTo>
                  <a:pt x="9273" y="4241"/>
                </a:lnTo>
                <a:lnTo>
                  <a:pt x="9342" y="4445"/>
                </a:lnTo>
                <a:lnTo>
                  <a:pt x="9365" y="4651"/>
                </a:lnTo>
                <a:lnTo>
                  <a:pt x="9343" y="4857"/>
                </a:lnTo>
                <a:lnTo>
                  <a:pt x="9276" y="5064"/>
                </a:lnTo>
                <a:lnTo>
                  <a:pt x="9188" y="5202"/>
                </a:lnTo>
                <a:lnTo>
                  <a:pt x="9079" y="5322"/>
                </a:lnTo>
                <a:lnTo>
                  <a:pt x="8947" y="5435"/>
                </a:lnTo>
                <a:lnTo>
                  <a:pt x="8804" y="5513"/>
                </a:lnTo>
                <a:lnTo>
                  <a:pt x="8727" y="5538"/>
                </a:lnTo>
                <a:lnTo>
                  <a:pt x="8840" y="5522"/>
                </a:lnTo>
                <a:lnTo>
                  <a:pt x="8956" y="5546"/>
                </a:lnTo>
                <a:lnTo>
                  <a:pt x="9056" y="5605"/>
                </a:lnTo>
                <a:lnTo>
                  <a:pt x="9143" y="5692"/>
                </a:lnTo>
                <a:lnTo>
                  <a:pt x="9197" y="5803"/>
                </a:lnTo>
                <a:lnTo>
                  <a:pt x="9218" y="5918"/>
                </a:lnTo>
                <a:lnTo>
                  <a:pt x="9220" y="6005"/>
                </a:lnTo>
                <a:lnTo>
                  <a:pt x="9259" y="5935"/>
                </a:lnTo>
                <a:lnTo>
                  <a:pt x="9401" y="5663"/>
                </a:lnTo>
                <a:lnTo>
                  <a:pt x="9538" y="5410"/>
                </a:lnTo>
                <a:lnTo>
                  <a:pt x="9650" y="5182"/>
                </a:lnTo>
                <a:lnTo>
                  <a:pt x="9738" y="4993"/>
                </a:lnTo>
                <a:lnTo>
                  <a:pt x="9812" y="4833"/>
                </a:lnTo>
                <a:lnTo>
                  <a:pt x="9867" y="4725"/>
                </a:lnTo>
                <a:lnTo>
                  <a:pt x="9905" y="4651"/>
                </a:lnTo>
                <a:lnTo>
                  <a:pt x="9918" y="4629"/>
                </a:lnTo>
                <a:lnTo>
                  <a:pt x="9924" y="4605"/>
                </a:lnTo>
                <a:lnTo>
                  <a:pt x="9953" y="4542"/>
                </a:lnTo>
                <a:lnTo>
                  <a:pt x="10006" y="4440"/>
                </a:lnTo>
                <a:lnTo>
                  <a:pt x="10068" y="4301"/>
                </a:lnTo>
                <a:lnTo>
                  <a:pt x="10133" y="4126"/>
                </a:lnTo>
                <a:lnTo>
                  <a:pt x="10225" y="3925"/>
                </a:lnTo>
                <a:lnTo>
                  <a:pt x="10323" y="3699"/>
                </a:lnTo>
                <a:lnTo>
                  <a:pt x="10424" y="3437"/>
                </a:lnTo>
                <a:lnTo>
                  <a:pt x="10542" y="3159"/>
                </a:lnTo>
                <a:lnTo>
                  <a:pt x="10656" y="2848"/>
                </a:lnTo>
                <a:lnTo>
                  <a:pt x="10774" y="2519"/>
                </a:lnTo>
                <a:lnTo>
                  <a:pt x="10889" y="2182"/>
                </a:lnTo>
                <a:lnTo>
                  <a:pt x="11009" y="1822"/>
                </a:lnTo>
                <a:lnTo>
                  <a:pt x="11026" y="1769"/>
                </a:lnTo>
                <a:lnTo>
                  <a:pt x="10763" y="1731"/>
                </a:lnTo>
                <a:lnTo>
                  <a:pt x="10511" y="1684"/>
                </a:lnTo>
                <a:lnTo>
                  <a:pt x="10328" y="1623"/>
                </a:lnTo>
                <a:close/>
                <a:moveTo>
                  <a:pt x="8281" y="1446"/>
                </a:moveTo>
                <a:lnTo>
                  <a:pt x="8296" y="1449"/>
                </a:lnTo>
                <a:lnTo>
                  <a:pt x="8421" y="1514"/>
                </a:lnTo>
                <a:lnTo>
                  <a:pt x="8281" y="1446"/>
                </a:lnTo>
                <a:close/>
                <a:moveTo>
                  <a:pt x="552" y="1328"/>
                </a:moveTo>
                <a:lnTo>
                  <a:pt x="547" y="1445"/>
                </a:lnTo>
                <a:lnTo>
                  <a:pt x="584" y="1571"/>
                </a:lnTo>
                <a:lnTo>
                  <a:pt x="645" y="1659"/>
                </a:lnTo>
                <a:lnTo>
                  <a:pt x="624" y="1639"/>
                </a:lnTo>
                <a:lnTo>
                  <a:pt x="565" y="1546"/>
                </a:lnTo>
                <a:lnTo>
                  <a:pt x="541" y="1443"/>
                </a:lnTo>
                <a:lnTo>
                  <a:pt x="549" y="1336"/>
                </a:lnTo>
                <a:lnTo>
                  <a:pt x="552" y="1328"/>
                </a:lnTo>
                <a:close/>
                <a:moveTo>
                  <a:pt x="555" y="1319"/>
                </a:moveTo>
                <a:lnTo>
                  <a:pt x="552" y="1328"/>
                </a:lnTo>
                <a:lnTo>
                  <a:pt x="553" y="1324"/>
                </a:lnTo>
                <a:lnTo>
                  <a:pt x="555" y="1319"/>
                </a:lnTo>
                <a:close/>
                <a:moveTo>
                  <a:pt x="8368" y="1250"/>
                </a:moveTo>
                <a:lnTo>
                  <a:pt x="8440" y="1320"/>
                </a:lnTo>
                <a:lnTo>
                  <a:pt x="8509" y="1447"/>
                </a:lnTo>
                <a:lnTo>
                  <a:pt x="8543" y="1585"/>
                </a:lnTo>
                <a:lnTo>
                  <a:pt x="8543" y="1733"/>
                </a:lnTo>
                <a:lnTo>
                  <a:pt x="8489" y="1867"/>
                </a:lnTo>
                <a:lnTo>
                  <a:pt x="8531" y="1730"/>
                </a:lnTo>
                <a:lnTo>
                  <a:pt x="8540" y="1597"/>
                </a:lnTo>
                <a:lnTo>
                  <a:pt x="8512" y="1461"/>
                </a:lnTo>
                <a:lnTo>
                  <a:pt x="8442" y="1334"/>
                </a:lnTo>
                <a:lnTo>
                  <a:pt x="8368" y="1250"/>
                </a:lnTo>
                <a:close/>
                <a:moveTo>
                  <a:pt x="601" y="1235"/>
                </a:moveTo>
                <a:lnTo>
                  <a:pt x="555" y="1319"/>
                </a:lnTo>
                <a:lnTo>
                  <a:pt x="576" y="1260"/>
                </a:lnTo>
                <a:lnTo>
                  <a:pt x="601" y="1235"/>
                </a:lnTo>
                <a:close/>
                <a:moveTo>
                  <a:pt x="604" y="1233"/>
                </a:moveTo>
                <a:lnTo>
                  <a:pt x="601" y="1235"/>
                </a:lnTo>
                <a:lnTo>
                  <a:pt x="602" y="1234"/>
                </a:lnTo>
                <a:lnTo>
                  <a:pt x="604" y="1233"/>
                </a:lnTo>
                <a:close/>
                <a:moveTo>
                  <a:pt x="8348" y="1230"/>
                </a:moveTo>
                <a:lnTo>
                  <a:pt x="8353" y="1233"/>
                </a:lnTo>
                <a:lnTo>
                  <a:pt x="8368" y="1250"/>
                </a:lnTo>
                <a:lnTo>
                  <a:pt x="8348" y="1230"/>
                </a:lnTo>
                <a:close/>
                <a:moveTo>
                  <a:pt x="886" y="1161"/>
                </a:moveTo>
                <a:lnTo>
                  <a:pt x="891" y="1162"/>
                </a:lnTo>
                <a:lnTo>
                  <a:pt x="969" y="1209"/>
                </a:lnTo>
                <a:lnTo>
                  <a:pt x="886" y="1161"/>
                </a:lnTo>
                <a:close/>
                <a:moveTo>
                  <a:pt x="873" y="1159"/>
                </a:moveTo>
                <a:lnTo>
                  <a:pt x="885" y="1161"/>
                </a:lnTo>
                <a:lnTo>
                  <a:pt x="886" y="1161"/>
                </a:lnTo>
                <a:lnTo>
                  <a:pt x="873" y="1159"/>
                </a:lnTo>
                <a:close/>
                <a:moveTo>
                  <a:pt x="758" y="1154"/>
                </a:moveTo>
                <a:lnTo>
                  <a:pt x="687" y="1179"/>
                </a:lnTo>
                <a:lnTo>
                  <a:pt x="604" y="1233"/>
                </a:lnTo>
                <a:lnTo>
                  <a:pt x="645" y="1194"/>
                </a:lnTo>
                <a:lnTo>
                  <a:pt x="725" y="1157"/>
                </a:lnTo>
                <a:lnTo>
                  <a:pt x="758" y="1154"/>
                </a:lnTo>
                <a:close/>
                <a:moveTo>
                  <a:pt x="811" y="1148"/>
                </a:moveTo>
                <a:lnTo>
                  <a:pt x="873" y="1159"/>
                </a:lnTo>
                <a:lnTo>
                  <a:pt x="801" y="1149"/>
                </a:lnTo>
                <a:lnTo>
                  <a:pt x="811" y="1148"/>
                </a:lnTo>
                <a:close/>
                <a:moveTo>
                  <a:pt x="780" y="1146"/>
                </a:moveTo>
                <a:lnTo>
                  <a:pt x="801" y="1149"/>
                </a:lnTo>
                <a:lnTo>
                  <a:pt x="758" y="1154"/>
                </a:lnTo>
                <a:lnTo>
                  <a:pt x="780" y="1146"/>
                </a:lnTo>
                <a:close/>
                <a:moveTo>
                  <a:pt x="4382" y="1144"/>
                </a:moveTo>
                <a:lnTo>
                  <a:pt x="4378" y="1159"/>
                </a:lnTo>
                <a:lnTo>
                  <a:pt x="4342" y="1394"/>
                </a:lnTo>
                <a:lnTo>
                  <a:pt x="4335" y="1617"/>
                </a:lnTo>
                <a:lnTo>
                  <a:pt x="4335" y="1862"/>
                </a:lnTo>
                <a:lnTo>
                  <a:pt x="4371" y="2116"/>
                </a:lnTo>
                <a:lnTo>
                  <a:pt x="4424" y="2355"/>
                </a:lnTo>
                <a:lnTo>
                  <a:pt x="4458" y="2471"/>
                </a:lnTo>
                <a:lnTo>
                  <a:pt x="4694" y="2599"/>
                </a:lnTo>
                <a:lnTo>
                  <a:pt x="4955" y="2758"/>
                </a:lnTo>
                <a:lnTo>
                  <a:pt x="5211" y="2935"/>
                </a:lnTo>
                <a:lnTo>
                  <a:pt x="5459" y="3141"/>
                </a:lnTo>
                <a:lnTo>
                  <a:pt x="5700" y="3398"/>
                </a:lnTo>
                <a:lnTo>
                  <a:pt x="5932" y="3690"/>
                </a:lnTo>
                <a:lnTo>
                  <a:pt x="6148" y="4043"/>
                </a:lnTo>
                <a:lnTo>
                  <a:pt x="6127" y="4017"/>
                </a:lnTo>
                <a:lnTo>
                  <a:pt x="6260" y="4252"/>
                </a:lnTo>
                <a:lnTo>
                  <a:pt x="6425" y="4604"/>
                </a:lnTo>
                <a:lnTo>
                  <a:pt x="6554" y="4992"/>
                </a:lnTo>
                <a:lnTo>
                  <a:pt x="6661" y="5393"/>
                </a:lnTo>
                <a:lnTo>
                  <a:pt x="6721" y="5827"/>
                </a:lnTo>
                <a:lnTo>
                  <a:pt x="6758" y="6274"/>
                </a:lnTo>
                <a:lnTo>
                  <a:pt x="6753" y="6657"/>
                </a:lnTo>
                <a:lnTo>
                  <a:pt x="6759" y="6783"/>
                </a:lnTo>
                <a:lnTo>
                  <a:pt x="6744" y="7158"/>
                </a:lnTo>
                <a:lnTo>
                  <a:pt x="6702" y="7540"/>
                </a:lnTo>
                <a:lnTo>
                  <a:pt x="6631" y="7933"/>
                </a:lnTo>
                <a:lnTo>
                  <a:pt x="6537" y="8339"/>
                </a:lnTo>
                <a:lnTo>
                  <a:pt x="6403" y="8748"/>
                </a:lnTo>
                <a:lnTo>
                  <a:pt x="6235" y="9167"/>
                </a:lnTo>
                <a:lnTo>
                  <a:pt x="6021" y="9592"/>
                </a:lnTo>
                <a:lnTo>
                  <a:pt x="5782" y="10012"/>
                </a:lnTo>
                <a:lnTo>
                  <a:pt x="5496" y="10439"/>
                </a:lnTo>
                <a:lnTo>
                  <a:pt x="5171" y="10868"/>
                </a:lnTo>
                <a:lnTo>
                  <a:pt x="4796" y="11290"/>
                </a:lnTo>
                <a:lnTo>
                  <a:pt x="4382" y="11715"/>
                </a:lnTo>
                <a:lnTo>
                  <a:pt x="3918" y="12134"/>
                </a:lnTo>
                <a:lnTo>
                  <a:pt x="3417" y="12549"/>
                </a:lnTo>
                <a:lnTo>
                  <a:pt x="3202" y="12702"/>
                </a:lnTo>
                <a:lnTo>
                  <a:pt x="3176" y="12730"/>
                </a:lnTo>
                <a:lnTo>
                  <a:pt x="3040" y="12855"/>
                </a:lnTo>
                <a:lnTo>
                  <a:pt x="2929" y="12961"/>
                </a:lnTo>
                <a:lnTo>
                  <a:pt x="2830" y="13044"/>
                </a:lnTo>
                <a:lnTo>
                  <a:pt x="2755" y="13108"/>
                </a:lnTo>
                <a:lnTo>
                  <a:pt x="2712" y="13148"/>
                </a:lnTo>
                <a:lnTo>
                  <a:pt x="2696" y="13163"/>
                </a:lnTo>
                <a:lnTo>
                  <a:pt x="5349" y="11093"/>
                </a:lnTo>
                <a:lnTo>
                  <a:pt x="5506" y="10937"/>
                </a:lnTo>
                <a:lnTo>
                  <a:pt x="5734" y="10707"/>
                </a:lnTo>
                <a:lnTo>
                  <a:pt x="5966" y="10459"/>
                </a:lnTo>
                <a:lnTo>
                  <a:pt x="6217" y="10191"/>
                </a:lnTo>
                <a:lnTo>
                  <a:pt x="6478" y="9906"/>
                </a:lnTo>
                <a:lnTo>
                  <a:pt x="6745" y="9603"/>
                </a:lnTo>
                <a:lnTo>
                  <a:pt x="7008" y="9286"/>
                </a:lnTo>
                <a:lnTo>
                  <a:pt x="7275" y="8957"/>
                </a:lnTo>
                <a:lnTo>
                  <a:pt x="7538" y="8615"/>
                </a:lnTo>
                <a:lnTo>
                  <a:pt x="7790" y="8269"/>
                </a:lnTo>
                <a:lnTo>
                  <a:pt x="8035" y="7922"/>
                </a:lnTo>
                <a:lnTo>
                  <a:pt x="8269" y="7572"/>
                </a:lnTo>
                <a:lnTo>
                  <a:pt x="8375" y="7408"/>
                </a:lnTo>
                <a:lnTo>
                  <a:pt x="8399" y="7364"/>
                </a:lnTo>
                <a:lnTo>
                  <a:pt x="8409" y="7332"/>
                </a:lnTo>
                <a:lnTo>
                  <a:pt x="8414" y="7218"/>
                </a:lnTo>
                <a:lnTo>
                  <a:pt x="8389" y="7115"/>
                </a:lnTo>
                <a:lnTo>
                  <a:pt x="8341" y="7006"/>
                </a:lnTo>
                <a:lnTo>
                  <a:pt x="8265" y="6928"/>
                </a:lnTo>
                <a:lnTo>
                  <a:pt x="8170" y="6871"/>
                </a:lnTo>
                <a:lnTo>
                  <a:pt x="8068" y="6844"/>
                </a:lnTo>
                <a:lnTo>
                  <a:pt x="7964" y="6849"/>
                </a:lnTo>
                <a:lnTo>
                  <a:pt x="7856" y="6891"/>
                </a:lnTo>
                <a:lnTo>
                  <a:pt x="7778" y="6967"/>
                </a:lnTo>
                <a:lnTo>
                  <a:pt x="7728" y="7037"/>
                </a:lnTo>
                <a:lnTo>
                  <a:pt x="7712" y="7123"/>
                </a:lnTo>
                <a:lnTo>
                  <a:pt x="7715" y="7208"/>
                </a:lnTo>
                <a:lnTo>
                  <a:pt x="7746" y="7287"/>
                </a:lnTo>
                <a:lnTo>
                  <a:pt x="7805" y="7354"/>
                </a:lnTo>
                <a:lnTo>
                  <a:pt x="7883" y="7400"/>
                </a:lnTo>
                <a:lnTo>
                  <a:pt x="7965" y="7408"/>
                </a:lnTo>
                <a:lnTo>
                  <a:pt x="8048" y="7385"/>
                </a:lnTo>
                <a:lnTo>
                  <a:pt x="8121" y="7327"/>
                </a:lnTo>
                <a:lnTo>
                  <a:pt x="8155" y="7272"/>
                </a:lnTo>
                <a:lnTo>
                  <a:pt x="8166" y="7204"/>
                </a:lnTo>
                <a:lnTo>
                  <a:pt x="8140" y="7133"/>
                </a:lnTo>
                <a:lnTo>
                  <a:pt x="8103" y="7078"/>
                </a:lnTo>
                <a:lnTo>
                  <a:pt x="8040" y="7049"/>
                </a:lnTo>
                <a:lnTo>
                  <a:pt x="7961" y="7054"/>
                </a:lnTo>
                <a:lnTo>
                  <a:pt x="8043" y="7037"/>
                </a:lnTo>
                <a:lnTo>
                  <a:pt x="8117" y="7075"/>
                </a:lnTo>
                <a:lnTo>
                  <a:pt x="8158" y="7138"/>
                </a:lnTo>
                <a:lnTo>
                  <a:pt x="8174" y="7200"/>
                </a:lnTo>
                <a:lnTo>
                  <a:pt x="8173" y="7277"/>
                </a:lnTo>
                <a:lnTo>
                  <a:pt x="8130" y="7343"/>
                </a:lnTo>
                <a:lnTo>
                  <a:pt x="8058" y="7395"/>
                </a:lnTo>
                <a:lnTo>
                  <a:pt x="7974" y="7424"/>
                </a:lnTo>
                <a:lnTo>
                  <a:pt x="7879" y="7418"/>
                </a:lnTo>
                <a:lnTo>
                  <a:pt x="7801" y="7372"/>
                </a:lnTo>
                <a:lnTo>
                  <a:pt x="7737" y="7297"/>
                </a:lnTo>
                <a:lnTo>
                  <a:pt x="7701" y="7211"/>
                </a:lnTo>
                <a:lnTo>
                  <a:pt x="7698" y="7126"/>
                </a:lnTo>
                <a:lnTo>
                  <a:pt x="7722" y="7036"/>
                </a:lnTo>
                <a:lnTo>
                  <a:pt x="7769" y="6952"/>
                </a:lnTo>
                <a:lnTo>
                  <a:pt x="7853" y="6878"/>
                </a:lnTo>
                <a:lnTo>
                  <a:pt x="7961" y="6835"/>
                </a:lnTo>
                <a:lnTo>
                  <a:pt x="8079" y="6827"/>
                </a:lnTo>
                <a:lnTo>
                  <a:pt x="8183" y="6848"/>
                </a:lnTo>
                <a:lnTo>
                  <a:pt x="8283" y="6907"/>
                </a:lnTo>
                <a:lnTo>
                  <a:pt x="8366" y="7006"/>
                </a:lnTo>
                <a:lnTo>
                  <a:pt x="8422" y="7111"/>
                </a:lnTo>
                <a:lnTo>
                  <a:pt x="8445" y="7220"/>
                </a:lnTo>
                <a:lnTo>
                  <a:pt x="8442" y="7267"/>
                </a:lnTo>
                <a:lnTo>
                  <a:pt x="8505" y="7113"/>
                </a:lnTo>
                <a:lnTo>
                  <a:pt x="8562" y="6897"/>
                </a:lnTo>
                <a:lnTo>
                  <a:pt x="8596" y="6693"/>
                </a:lnTo>
                <a:lnTo>
                  <a:pt x="8599" y="6514"/>
                </a:lnTo>
                <a:lnTo>
                  <a:pt x="8581" y="6336"/>
                </a:lnTo>
                <a:lnTo>
                  <a:pt x="8533" y="6175"/>
                </a:lnTo>
                <a:lnTo>
                  <a:pt x="8481" y="6033"/>
                </a:lnTo>
                <a:lnTo>
                  <a:pt x="8408" y="5917"/>
                </a:lnTo>
                <a:lnTo>
                  <a:pt x="8337" y="5821"/>
                </a:lnTo>
                <a:lnTo>
                  <a:pt x="8249" y="5740"/>
                </a:lnTo>
                <a:lnTo>
                  <a:pt x="8162" y="5679"/>
                </a:lnTo>
                <a:lnTo>
                  <a:pt x="8026" y="5611"/>
                </a:lnTo>
                <a:lnTo>
                  <a:pt x="7886" y="5580"/>
                </a:lnTo>
                <a:lnTo>
                  <a:pt x="7735" y="5566"/>
                </a:lnTo>
                <a:lnTo>
                  <a:pt x="7587" y="5592"/>
                </a:lnTo>
                <a:lnTo>
                  <a:pt x="7453" y="5625"/>
                </a:lnTo>
                <a:lnTo>
                  <a:pt x="7472" y="5735"/>
                </a:lnTo>
                <a:lnTo>
                  <a:pt x="7477" y="5936"/>
                </a:lnTo>
                <a:lnTo>
                  <a:pt x="7475" y="6115"/>
                </a:lnTo>
                <a:lnTo>
                  <a:pt x="7448" y="6243"/>
                </a:lnTo>
                <a:lnTo>
                  <a:pt x="7455" y="6117"/>
                </a:lnTo>
                <a:lnTo>
                  <a:pt x="7455" y="5995"/>
                </a:lnTo>
                <a:lnTo>
                  <a:pt x="7440" y="5856"/>
                </a:lnTo>
                <a:lnTo>
                  <a:pt x="7434" y="5732"/>
                </a:lnTo>
                <a:lnTo>
                  <a:pt x="7418" y="5643"/>
                </a:lnTo>
                <a:lnTo>
                  <a:pt x="7314" y="5700"/>
                </a:lnTo>
                <a:lnTo>
                  <a:pt x="7204" y="5800"/>
                </a:lnTo>
                <a:lnTo>
                  <a:pt x="7105" y="5909"/>
                </a:lnTo>
                <a:lnTo>
                  <a:pt x="7037" y="6045"/>
                </a:lnTo>
                <a:lnTo>
                  <a:pt x="7000" y="6164"/>
                </a:lnTo>
                <a:lnTo>
                  <a:pt x="7000" y="6209"/>
                </a:lnTo>
                <a:lnTo>
                  <a:pt x="6991" y="6388"/>
                </a:lnTo>
                <a:lnTo>
                  <a:pt x="7004" y="6487"/>
                </a:lnTo>
                <a:lnTo>
                  <a:pt x="7064" y="6625"/>
                </a:lnTo>
                <a:lnTo>
                  <a:pt x="7156" y="6739"/>
                </a:lnTo>
                <a:lnTo>
                  <a:pt x="7264" y="6819"/>
                </a:lnTo>
                <a:lnTo>
                  <a:pt x="7389" y="6858"/>
                </a:lnTo>
                <a:lnTo>
                  <a:pt x="7520" y="6873"/>
                </a:lnTo>
                <a:lnTo>
                  <a:pt x="7656" y="6871"/>
                </a:lnTo>
                <a:lnTo>
                  <a:pt x="7777" y="6825"/>
                </a:lnTo>
                <a:lnTo>
                  <a:pt x="7887" y="6751"/>
                </a:lnTo>
                <a:lnTo>
                  <a:pt x="7969" y="6657"/>
                </a:lnTo>
                <a:lnTo>
                  <a:pt x="8022" y="6529"/>
                </a:lnTo>
                <a:lnTo>
                  <a:pt x="8023" y="6427"/>
                </a:lnTo>
                <a:lnTo>
                  <a:pt x="8000" y="6318"/>
                </a:lnTo>
                <a:lnTo>
                  <a:pt x="7946" y="6233"/>
                </a:lnTo>
                <a:lnTo>
                  <a:pt x="7877" y="6151"/>
                </a:lnTo>
                <a:lnTo>
                  <a:pt x="7786" y="6108"/>
                </a:lnTo>
                <a:lnTo>
                  <a:pt x="7804" y="6112"/>
                </a:lnTo>
                <a:lnTo>
                  <a:pt x="7901" y="6157"/>
                </a:lnTo>
                <a:lnTo>
                  <a:pt x="7968" y="6245"/>
                </a:lnTo>
                <a:lnTo>
                  <a:pt x="8018" y="6348"/>
                </a:lnTo>
                <a:lnTo>
                  <a:pt x="8035" y="6456"/>
                </a:lnTo>
                <a:lnTo>
                  <a:pt x="8019" y="6567"/>
                </a:lnTo>
                <a:lnTo>
                  <a:pt x="7963" y="6681"/>
                </a:lnTo>
                <a:lnTo>
                  <a:pt x="7882" y="6769"/>
                </a:lnTo>
                <a:lnTo>
                  <a:pt x="7781" y="6833"/>
                </a:lnTo>
                <a:lnTo>
                  <a:pt x="7666" y="6880"/>
                </a:lnTo>
                <a:lnTo>
                  <a:pt x="7541" y="6892"/>
                </a:lnTo>
                <a:lnTo>
                  <a:pt x="7414" y="6884"/>
                </a:lnTo>
                <a:lnTo>
                  <a:pt x="7297" y="6841"/>
                </a:lnTo>
                <a:lnTo>
                  <a:pt x="7189" y="6786"/>
                </a:lnTo>
                <a:lnTo>
                  <a:pt x="7103" y="6699"/>
                </a:lnTo>
                <a:lnTo>
                  <a:pt x="7022" y="6588"/>
                </a:lnTo>
                <a:lnTo>
                  <a:pt x="6985" y="6474"/>
                </a:lnTo>
                <a:lnTo>
                  <a:pt x="6975" y="6545"/>
                </a:lnTo>
                <a:lnTo>
                  <a:pt x="6975" y="6550"/>
                </a:lnTo>
                <a:lnTo>
                  <a:pt x="6975" y="6548"/>
                </a:lnTo>
                <a:lnTo>
                  <a:pt x="6960" y="6655"/>
                </a:lnTo>
                <a:lnTo>
                  <a:pt x="6943" y="6818"/>
                </a:lnTo>
                <a:lnTo>
                  <a:pt x="6917" y="6940"/>
                </a:lnTo>
                <a:lnTo>
                  <a:pt x="6900" y="7006"/>
                </a:lnTo>
                <a:lnTo>
                  <a:pt x="6893" y="7030"/>
                </a:lnTo>
                <a:lnTo>
                  <a:pt x="6930" y="6866"/>
                </a:lnTo>
                <a:lnTo>
                  <a:pt x="6947" y="6678"/>
                </a:lnTo>
                <a:lnTo>
                  <a:pt x="6956" y="6474"/>
                </a:lnTo>
                <a:lnTo>
                  <a:pt x="6954" y="6262"/>
                </a:lnTo>
                <a:lnTo>
                  <a:pt x="6932" y="6050"/>
                </a:lnTo>
                <a:lnTo>
                  <a:pt x="6920" y="5828"/>
                </a:lnTo>
                <a:lnTo>
                  <a:pt x="6886" y="5613"/>
                </a:lnTo>
                <a:lnTo>
                  <a:pt x="6851" y="5405"/>
                </a:lnTo>
                <a:lnTo>
                  <a:pt x="6820" y="5204"/>
                </a:lnTo>
                <a:lnTo>
                  <a:pt x="6801" y="5095"/>
                </a:lnTo>
                <a:lnTo>
                  <a:pt x="6753" y="4922"/>
                </a:lnTo>
                <a:lnTo>
                  <a:pt x="6596" y="4515"/>
                </a:lnTo>
                <a:lnTo>
                  <a:pt x="6405" y="4091"/>
                </a:lnTo>
                <a:lnTo>
                  <a:pt x="6187" y="3674"/>
                </a:lnTo>
                <a:lnTo>
                  <a:pt x="5937" y="3254"/>
                </a:lnTo>
                <a:lnTo>
                  <a:pt x="5666" y="2842"/>
                </a:lnTo>
                <a:lnTo>
                  <a:pt x="5375" y="2431"/>
                </a:lnTo>
                <a:lnTo>
                  <a:pt x="5077" y="2025"/>
                </a:lnTo>
                <a:lnTo>
                  <a:pt x="4771" y="1623"/>
                </a:lnTo>
                <a:lnTo>
                  <a:pt x="4564" y="1356"/>
                </a:lnTo>
                <a:lnTo>
                  <a:pt x="4382" y="1144"/>
                </a:lnTo>
                <a:close/>
                <a:moveTo>
                  <a:pt x="9359" y="1039"/>
                </a:moveTo>
                <a:lnTo>
                  <a:pt x="9404" y="1200"/>
                </a:lnTo>
                <a:lnTo>
                  <a:pt x="9446" y="1404"/>
                </a:lnTo>
                <a:lnTo>
                  <a:pt x="9446" y="1604"/>
                </a:lnTo>
                <a:lnTo>
                  <a:pt x="9423" y="1810"/>
                </a:lnTo>
                <a:lnTo>
                  <a:pt x="9365" y="2007"/>
                </a:lnTo>
                <a:lnTo>
                  <a:pt x="9280" y="2184"/>
                </a:lnTo>
                <a:lnTo>
                  <a:pt x="9157" y="2358"/>
                </a:lnTo>
                <a:lnTo>
                  <a:pt x="9012" y="2493"/>
                </a:lnTo>
                <a:lnTo>
                  <a:pt x="9003" y="2499"/>
                </a:lnTo>
                <a:lnTo>
                  <a:pt x="8931" y="2581"/>
                </a:lnTo>
                <a:lnTo>
                  <a:pt x="8791" y="2699"/>
                </a:lnTo>
                <a:lnTo>
                  <a:pt x="8636" y="2774"/>
                </a:lnTo>
                <a:lnTo>
                  <a:pt x="8465" y="2812"/>
                </a:lnTo>
                <a:lnTo>
                  <a:pt x="8295" y="2825"/>
                </a:lnTo>
                <a:lnTo>
                  <a:pt x="8126" y="2807"/>
                </a:lnTo>
                <a:lnTo>
                  <a:pt x="7999" y="2769"/>
                </a:lnTo>
                <a:lnTo>
                  <a:pt x="8103" y="2846"/>
                </a:lnTo>
                <a:lnTo>
                  <a:pt x="8289" y="2946"/>
                </a:lnTo>
                <a:lnTo>
                  <a:pt x="8484" y="3010"/>
                </a:lnTo>
                <a:lnTo>
                  <a:pt x="8686" y="3051"/>
                </a:lnTo>
                <a:lnTo>
                  <a:pt x="8891" y="3053"/>
                </a:lnTo>
                <a:lnTo>
                  <a:pt x="9098" y="3024"/>
                </a:lnTo>
                <a:lnTo>
                  <a:pt x="9305" y="2969"/>
                </a:lnTo>
                <a:lnTo>
                  <a:pt x="9495" y="2884"/>
                </a:lnTo>
                <a:lnTo>
                  <a:pt x="9674" y="2764"/>
                </a:lnTo>
                <a:lnTo>
                  <a:pt x="9851" y="2604"/>
                </a:lnTo>
                <a:lnTo>
                  <a:pt x="10032" y="2382"/>
                </a:lnTo>
                <a:lnTo>
                  <a:pt x="10159" y="2145"/>
                </a:lnTo>
                <a:lnTo>
                  <a:pt x="10251" y="1893"/>
                </a:lnTo>
                <a:lnTo>
                  <a:pt x="10295" y="1627"/>
                </a:lnTo>
                <a:lnTo>
                  <a:pt x="10295" y="1611"/>
                </a:lnTo>
                <a:lnTo>
                  <a:pt x="10251" y="1597"/>
                </a:lnTo>
                <a:lnTo>
                  <a:pt x="10008" y="1494"/>
                </a:lnTo>
                <a:lnTo>
                  <a:pt x="9782" y="1377"/>
                </a:lnTo>
                <a:lnTo>
                  <a:pt x="9571" y="1225"/>
                </a:lnTo>
                <a:lnTo>
                  <a:pt x="9377" y="1058"/>
                </a:lnTo>
                <a:lnTo>
                  <a:pt x="9359" y="1039"/>
                </a:lnTo>
                <a:close/>
                <a:moveTo>
                  <a:pt x="898" y="843"/>
                </a:moveTo>
                <a:lnTo>
                  <a:pt x="771" y="861"/>
                </a:lnTo>
                <a:lnTo>
                  <a:pt x="639" y="897"/>
                </a:lnTo>
                <a:lnTo>
                  <a:pt x="528" y="977"/>
                </a:lnTo>
                <a:lnTo>
                  <a:pt x="426" y="1098"/>
                </a:lnTo>
                <a:lnTo>
                  <a:pt x="361" y="1222"/>
                </a:lnTo>
                <a:lnTo>
                  <a:pt x="323" y="1367"/>
                </a:lnTo>
                <a:lnTo>
                  <a:pt x="318" y="1507"/>
                </a:lnTo>
                <a:lnTo>
                  <a:pt x="351" y="1651"/>
                </a:lnTo>
                <a:lnTo>
                  <a:pt x="407" y="1781"/>
                </a:lnTo>
                <a:lnTo>
                  <a:pt x="499" y="1895"/>
                </a:lnTo>
                <a:lnTo>
                  <a:pt x="657" y="2053"/>
                </a:lnTo>
                <a:lnTo>
                  <a:pt x="846" y="2167"/>
                </a:lnTo>
                <a:lnTo>
                  <a:pt x="1048" y="2252"/>
                </a:lnTo>
                <a:lnTo>
                  <a:pt x="1277" y="2312"/>
                </a:lnTo>
                <a:lnTo>
                  <a:pt x="1532" y="2347"/>
                </a:lnTo>
                <a:lnTo>
                  <a:pt x="1824" y="2360"/>
                </a:lnTo>
                <a:lnTo>
                  <a:pt x="1845" y="2359"/>
                </a:lnTo>
                <a:lnTo>
                  <a:pt x="1756" y="2348"/>
                </a:lnTo>
                <a:lnTo>
                  <a:pt x="1602" y="2301"/>
                </a:lnTo>
                <a:lnTo>
                  <a:pt x="1482" y="2244"/>
                </a:lnTo>
                <a:lnTo>
                  <a:pt x="1392" y="2169"/>
                </a:lnTo>
                <a:lnTo>
                  <a:pt x="1322" y="2092"/>
                </a:lnTo>
                <a:lnTo>
                  <a:pt x="1273" y="2009"/>
                </a:lnTo>
                <a:lnTo>
                  <a:pt x="1244" y="1924"/>
                </a:lnTo>
                <a:lnTo>
                  <a:pt x="1237" y="1852"/>
                </a:lnTo>
                <a:lnTo>
                  <a:pt x="1251" y="1752"/>
                </a:lnTo>
                <a:lnTo>
                  <a:pt x="1289" y="1655"/>
                </a:lnTo>
                <a:lnTo>
                  <a:pt x="1203" y="1714"/>
                </a:lnTo>
                <a:lnTo>
                  <a:pt x="1092" y="1743"/>
                </a:lnTo>
                <a:lnTo>
                  <a:pt x="1073" y="1743"/>
                </a:lnTo>
                <a:lnTo>
                  <a:pt x="1057" y="1753"/>
                </a:lnTo>
                <a:lnTo>
                  <a:pt x="923" y="1775"/>
                </a:lnTo>
                <a:lnTo>
                  <a:pt x="793" y="1754"/>
                </a:lnTo>
                <a:lnTo>
                  <a:pt x="696" y="1709"/>
                </a:lnTo>
                <a:lnTo>
                  <a:pt x="666" y="1680"/>
                </a:lnTo>
                <a:lnTo>
                  <a:pt x="765" y="1740"/>
                </a:lnTo>
                <a:lnTo>
                  <a:pt x="893" y="1767"/>
                </a:lnTo>
                <a:lnTo>
                  <a:pt x="1012" y="1754"/>
                </a:lnTo>
                <a:lnTo>
                  <a:pt x="1035" y="1743"/>
                </a:lnTo>
                <a:lnTo>
                  <a:pt x="976" y="1744"/>
                </a:lnTo>
                <a:lnTo>
                  <a:pt x="865" y="1702"/>
                </a:lnTo>
                <a:lnTo>
                  <a:pt x="768" y="1632"/>
                </a:lnTo>
                <a:lnTo>
                  <a:pt x="711" y="1552"/>
                </a:lnTo>
                <a:lnTo>
                  <a:pt x="684" y="1462"/>
                </a:lnTo>
                <a:lnTo>
                  <a:pt x="695" y="1368"/>
                </a:lnTo>
                <a:lnTo>
                  <a:pt x="727" y="1274"/>
                </a:lnTo>
                <a:lnTo>
                  <a:pt x="791" y="1200"/>
                </a:lnTo>
                <a:lnTo>
                  <a:pt x="722" y="1292"/>
                </a:lnTo>
                <a:lnTo>
                  <a:pt x="697" y="1388"/>
                </a:lnTo>
                <a:lnTo>
                  <a:pt x="715" y="1489"/>
                </a:lnTo>
                <a:lnTo>
                  <a:pt x="776" y="1576"/>
                </a:lnTo>
                <a:lnTo>
                  <a:pt x="854" y="1648"/>
                </a:lnTo>
                <a:lnTo>
                  <a:pt x="948" y="1679"/>
                </a:lnTo>
                <a:lnTo>
                  <a:pt x="1057" y="1682"/>
                </a:lnTo>
                <a:lnTo>
                  <a:pt x="1149" y="1648"/>
                </a:lnTo>
                <a:lnTo>
                  <a:pt x="1240" y="1595"/>
                </a:lnTo>
                <a:lnTo>
                  <a:pt x="1319" y="1493"/>
                </a:lnTo>
                <a:lnTo>
                  <a:pt x="1364" y="1370"/>
                </a:lnTo>
                <a:lnTo>
                  <a:pt x="1365" y="1242"/>
                </a:lnTo>
                <a:lnTo>
                  <a:pt x="1334" y="1118"/>
                </a:lnTo>
                <a:lnTo>
                  <a:pt x="1261" y="1002"/>
                </a:lnTo>
                <a:lnTo>
                  <a:pt x="1155" y="917"/>
                </a:lnTo>
                <a:lnTo>
                  <a:pt x="1026" y="870"/>
                </a:lnTo>
                <a:lnTo>
                  <a:pt x="898" y="843"/>
                </a:lnTo>
                <a:close/>
                <a:moveTo>
                  <a:pt x="7486" y="837"/>
                </a:moveTo>
                <a:lnTo>
                  <a:pt x="7313" y="934"/>
                </a:lnTo>
                <a:lnTo>
                  <a:pt x="7140" y="1075"/>
                </a:lnTo>
                <a:lnTo>
                  <a:pt x="6992" y="1248"/>
                </a:lnTo>
                <a:lnTo>
                  <a:pt x="6835" y="1503"/>
                </a:lnTo>
                <a:lnTo>
                  <a:pt x="6700" y="1770"/>
                </a:lnTo>
                <a:lnTo>
                  <a:pt x="6614" y="2049"/>
                </a:lnTo>
                <a:lnTo>
                  <a:pt x="6560" y="2299"/>
                </a:lnTo>
                <a:lnTo>
                  <a:pt x="6588" y="2293"/>
                </a:lnTo>
                <a:lnTo>
                  <a:pt x="6784" y="2235"/>
                </a:lnTo>
                <a:lnTo>
                  <a:pt x="6951" y="2138"/>
                </a:lnTo>
                <a:lnTo>
                  <a:pt x="7117" y="2021"/>
                </a:lnTo>
                <a:lnTo>
                  <a:pt x="7250" y="1882"/>
                </a:lnTo>
                <a:lnTo>
                  <a:pt x="7357" y="1717"/>
                </a:lnTo>
                <a:lnTo>
                  <a:pt x="7438" y="1533"/>
                </a:lnTo>
                <a:lnTo>
                  <a:pt x="7487" y="1346"/>
                </a:lnTo>
                <a:lnTo>
                  <a:pt x="7511" y="1159"/>
                </a:lnTo>
                <a:lnTo>
                  <a:pt x="7505" y="959"/>
                </a:lnTo>
                <a:lnTo>
                  <a:pt x="7486" y="837"/>
                </a:lnTo>
                <a:close/>
                <a:moveTo>
                  <a:pt x="8115" y="720"/>
                </a:moveTo>
                <a:lnTo>
                  <a:pt x="7908" y="724"/>
                </a:lnTo>
                <a:lnTo>
                  <a:pt x="7693" y="757"/>
                </a:lnTo>
                <a:lnTo>
                  <a:pt x="7537" y="815"/>
                </a:lnTo>
                <a:lnTo>
                  <a:pt x="7540" y="826"/>
                </a:lnTo>
                <a:lnTo>
                  <a:pt x="7559" y="1050"/>
                </a:lnTo>
                <a:lnTo>
                  <a:pt x="7550" y="1279"/>
                </a:lnTo>
                <a:lnTo>
                  <a:pt x="7522" y="1399"/>
                </a:lnTo>
                <a:lnTo>
                  <a:pt x="7556" y="1351"/>
                </a:lnTo>
                <a:lnTo>
                  <a:pt x="7659" y="1256"/>
                </a:lnTo>
                <a:lnTo>
                  <a:pt x="7788" y="1181"/>
                </a:lnTo>
                <a:lnTo>
                  <a:pt x="7923" y="1133"/>
                </a:lnTo>
                <a:lnTo>
                  <a:pt x="8062" y="1118"/>
                </a:lnTo>
                <a:lnTo>
                  <a:pt x="8209" y="1144"/>
                </a:lnTo>
                <a:lnTo>
                  <a:pt x="8332" y="1214"/>
                </a:lnTo>
                <a:lnTo>
                  <a:pt x="8348" y="1230"/>
                </a:lnTo>
                <a:lnTo>
                  <a:pt x="8236" y="1164"/>
                </a:lnTo>
                <a:lnTo>
                  <a:pt x="8102" y="1135"/>
                </a:lnTo>
                <a:lnTo>
                  <a:pt x="7939" y="1143"/>
                </a:lnTo>
                <a:lnTo>
                  <a:pt x="7785" y="1193"/>
                </a:lnTo>
                <a:lnTo>
                  <a:pt x="7652" y="1280"/>
                </a:lnTo>
                <a:lnTo>
                  <a:pt x="7532" y="1396"/>
                </a:lnTo>
                <a:lnTo>
                  <a:pt x="7516" y="1423"/>
                </a:lnTo>
                <a:lnTo>
                  <a:pt x="7500" y="1491"/>
                </a:lnTo>
                <a:lnTo>
                  <a:pt x="7412" y="1706"/>
                </a:lnTo>
                <a:lnTo>
                  <a:pt x="7398" y="1728"/>
                </a:lnTo>
                <a:lnTo>
                  <a:pt x="7395" y="1869"/>
                </a:lnTo>
                <a:lnTo>
                  <a:pt x="7426" y="2044"/>
                </a:lnTo>
                <a:lnTo>
                  <a:pt x="7490" y="2187"/>
                </a:lnTo>
                <a:lnTo>
                  <a:pt x="7478" y="2116"/>
                </a:lnTo>
                <a:lnTo>
                  <a:pt x="7487" y="1957"/>
                </a:lnTo>
                <a:lnTo>
                  <a:pt x="7528" y="1801"/>
                </a:lnTo>
                <a:lnTo>
                  <a:pt x="7612" y="1655"/>
                </a:lnTo>
                <a:lnTo>
                  <a:pt x="7713" y="1540"/>
                </a:lnTo>
                <a:lnTo>
                  <a:pt x="7848" y="1467"/>
                </a:lnTo>
                <a:lnTo>
                  <a:pt x="7983" y="1418"/>
                </a:lnTo>
                <a:lnTo>
                  <a:pt x="8138" y="1414"/>
                </a:lnTo>
                <a:lnTo>
                  <a:pt x="8278" y="1445"/>
                </a:lnTo>
                <a:lnTo>
                  <a:pt x="8281" y="1446"/>
                </a:lnTo>
                <a:lnTo>
                  <a:pt x="8168" y="1422"/>
                </a:lnTo>
                <a:lnTo>
                  <a:pt x="8037" y="1433"/>
                </a:lnTo>
                <a:lnTo>
                  <a:pt x="7913" y="1464"/>
                </a:lnTo>
                <a:lnTo>
                  <a:pt x="7803" y="1539"/>
                </a:lnTo>
                <a:lnTo>
                  <a:pt x="7707" y="1635"/>
                </a:lnTo>
                <a:lnTo>
                  <a:pt x="7639" y="1772"/>
                </a:lnTo>
                <a:lnTo>
                  <a:pt x="7598" y="1903"/>
                </a:lnTo>
                <a:lnTo>
                  <a:pt x="7595" y="1987"/>
                </a:lnTo>
                <a:lnTo>
                  <a:pt x="7618" y="1901"/>
                </a:lnTo>
                <a:lnTo>
                  <a:pt x="7669" y="1805"/>
                </a:lnTo>
                <a:lnTo>
                  <a:pt x="7742" y="1722"/>
                </a:lnTo>
                <a:lnTo>
                  <a:pt x="7835" y="1663"/>
                </a:lnTo>
                <a:lnTo>
                  <a:pt x="7945" y="1634"/>
                </a:lnTo>
                <a:lnTo>
                  <a:pt x="8056" y="1631"/>
                </a:lnTo>
                <a:lnTo>
                  <a:pt x="8162" y="1665"/>
                </a:lnTo>
                <a:lnTo>
                  <a:pt x="8253" y="1734"/>
                </a:lnTo>
                <a:lnTo>
                  <a:pt x="8328" y="1818"/>
                </a:lnTo>
                <a:lnTo>
                  <a:pt x="8360" y="1916"/>
                </a:lnTo>
                <a:lnTo>
                  <a:pt x="8360" y="2039"/>
                </a:lnTo>
                <a:lnTo>
                  <a:pt x="8318" y="2124"/>
                </a:lnTo>
                <a:lnTo>
                  <a:pt x="8246" y="2202"/>
                </a:lnTo>
                <a:lnTo>
                  <a:pt x="8164" y="2245"/>
                </a:lnTo>
                <a:lnTo>
                  <a:pt x="8065" y="2257"/>
                </a:lnTo>
                <a:lnTo>
                  <a:pt x="7985" y="2242"/>
                </a:lnTo>
                <a:lnTo>
                  <a:pt x="7919" y="2199"/>
                </a:lnTo>
                <a:lnTo>
                  <a:pt x="7877" y="2137"/>
                </a:lnTo>
                <a:lnTo>
                  <a:pt x="7860" y="2055"/>
                </a:lnTo>
                <a:lnTo>
                  <a:pt x="7858" y="1990"/>
                </a:lnTo>
                <a:lnTo>
                  <a:pt x="7894" y="1929"/>
                </a:lnTo>
                <a:lnTo>
                  <a:pt x="7944" y="1884"/>
                </a:lnTo>
                <a:lnTo>
                  <a:pt x="7994" y="1865"/>
                </a:lnTo>
                <a:lnTo>
                  <a:pt x="8053" y="1861"/>
                </a:lnTo>
                <a:lnTo>
                  <a:pt x="8102" y="1894"/>
                </a:lnTo>
                <a:lnTo>
                  <a:pt x="8119" y="1904"/>
                </a:lnTo>
                <a:lnTo>
                  <a:pt x="8126" y="1926"/>
                </a:lnTo>
                <a:lnTo>
                  <a:pt x="8141" y="1942"/>
                </a:lnTo>
                <a:lnTo>
                  <a:pt x="8153" y="1971"/>
                </a:lnTo>
                <a:lnTo>
                  <a:pt x="8152" y="1997"/>
                </a:lnTo>
                <a:lnTo>
                  <a:pt x="8146" y="2021"/>
                </a:lnTo>
                <a:lnTo>
                  <a:pt x="8120" y="2046"/>
                </a:lnTo>
                <a:lnTo>
                  <a:pt x="8102" y="2067"/>
                </a:lnTo>
                <a:lnTo>
                  <a:pt x="8077" y="2087"/>
                </a:lnTo>
                <a:lnTo>
                  <a:pt x="8050" y="2092"/>
                </a:lnTo>
                <a:lnTo>
                  <a:pt x="8036" y="2095"/>
                </a:lnTo>
                <a:lnTo>
                  <a:pt x="8023" y="2098"/>
                </a:lnTo>
                <a:lnTo>
                  <a:pt x="8020" y="2110"/>
                </a:lnTo>
                <a:lnTo>
                  <a:pt x="8018" y="2116"/>
                </a:lnTo>
                <a:lnTo>
                  <a:pt x="8031" y="2139"/>
                </a:lnTo>
                <a:lnTo>
                  <a:pt x="8102" y="2164"/>
                </a:lnTo>
                <a:lnTo>
                  <a:pt x="8174" y="2157"/>
                </a:lnTo>
                <a:lnTo>
                  <a:pt x="8237" y="2116"/>
                </a:lnTo>
                <a:lnTo>
                  <a:pt x="8280" y="2050"/>
                </a:lnTo>
                <a:lnTo>
                  <a:pt x="8299" y="1952"/>
                </a:lnTo>
                <a:lnTo>
                  <a:pt x="8272" y="1861"/>
                </a:lnTo>
                <a:lnTo>
                  <a:pt x="8218" y="1770"/>
                </a:lnTo>
                <a:lnTo>
                  <a:pt x="8142" y="1718"/>
                </a:lnTo>
                <a:lnTo>
                  <a:pt x="8047" y="1686"/>
                </a:lnTo>
                <a:lnTo>
                  <a:pt x="7945" y="1685"/>
                </a:lnTo>
                <a:lnTo>
                  <a:pt x="7848" y="1711"/>
                </a:lnTo>
                <a:lnTo>
                  <a:pt x="7770" y="1761"/>
                </a:lnTo>
                <a:lnTo>
                  <a:pt x="7754" y="1776"/>
                </a:lnTo>
                <a:lnTo>
                  <a:pt x="7722" y="1800"/>
                </a:lnTo>
                <a:lnTo>
                  <a:pt x="7695" y="1851"/>
                </a:lnTo>
                <a:lnTo>
                  <a:pt x="7658" y="1919"/>
                </a:lnTo>
                <a:lnTo>
                  <a:pt x="7627" y="2013"/>
                </a:lnTo>
                <a:lnTo>
                  <a:pt x="7624" y="2122"/>
                </a:lnTo>
                <a:lnTo>
                  <a:pt x="7647" y="2256"/>
                </a:lnTo>
                <a:lnTo>
                  <a:pt x="7685" y="2343"/>
                </a:lnTo>
                <a:lnTo>
                  <a:pt x="7749" y="2431"/>
                </a:lnTo>
                <a:lnTo>
                  <a:pt x="7858" y="2531"/>
                </a:lnTo>
                <a:lnTo>
                  <a:pt x="8021" y="2618"/>
                </a:lnTo>
                <a:lnTo>
                  <a:pt x="8195" y="2664"/>
                </a:lnTo>
                <a:lnTo>
                  <a:pt x="8367" y="2671"/>
                </a:lnTo>
                <a:lnTo>
                  <a:pt x="8549" y="2641"/>
                </a:lnTo>
                <a:lnTo>
                  <a:pt x="8708" y="2574"/>
                </a:lnTo>
                <a:lnTo>
                  <a:pt x="8851" y="2470"/>
                </a:lnTo>
                <a:lnTo>
                  <a:pt x="8983" y="2337"/>
                </a:lnTo>
                <a:lnTo>
                  <a:pt x="9081" y="2158"/>
                </a:lnTo>
                <a:lnTo>
                  <a:pt x="9136" y="1973"/>
                </a:lnTo>
                <a:lnTo>
                  <a:pt x="9160" y="1786"/>
                </a:lnTo>
                <a:lnTo>
                  <a:pt x="9141" y="1588"/>
                </a:lnTo>
                <a:lnTo>
                  <a:pt x="9093" y="1402"/>
                </a:lnTo>
                <a:lnTo>
                  <a:pt x="9009" y="1232"/>
                </a:lnTo>
                <a:lnTo>
                  <a:pt x="8891" y="1072"/>
                </a:lnTo>
                <a:lnTo>
                  <a:pt x="8732" y="940"/>
                </a:lnTo>
                <a:lnTo>
                  <a:pt x="8542" y="832"/>
                </a:lnTo>
                <a:lnTo>
                  <a:pt x="8336" y="759"/>
                </a:lnTo>
                <a:lnTo>
                  <a:pt x="8115" y="720"/>
                </a:lnTo>
                <a:close/>
                <a:moveTo>
                  <a:pt x="764" y="692"/>
                </a:moveTo>
                <a:lnTo>
                  <a:pt x="627" y="700"/>
                </a:lnTo>
                <a:lnTo>
                  <a:pt x="539" y="728"/>
                </a:lnTo>
                <a:lnTo>
                  <a:pt x="461" y="766"/>
                </a:lnTo>
                <a:lnTo>
                  <a:pt x="400" y="787"/>
                </a:lnTo>
                <a:lnTo>
                  <a:pt x="322" y="833"/>
                </a:lnTo>
                <a:lnTo>
                  <a:pt x="193" y="953"/>
                </a:lnTo>
                <a:lnTo>
                  <a:pt x="112" y="1093"/>
                </a:lnTo>
                <a:lnTo>
                  <a:pt x="47" y="1243"/>
                </a:lnTo>
                <a:lnTo>
                  <a:pt x="18" y="1402"/>
                </a:lnTo>
                <a:lnTo>
                  <a:pt x="19" y="1493"/>
                </a:lnTo>
                <a:lnTo>
                  <a:pt x="36" y="1600"/>
                </a:lnTo>
                <a:lnTo>
                  <a:pt x="70" y="1718"/>
                </a:lnTo>
                <a:lnTo>
                  <a:pt x="135" y="1838"/>
                </a:lnTo>
                <a:lnTo>
                  <a:pt x="213" y="1955"/>
                </a:lnTo>
                <a:lnTo>
                  <a:pt x="317" y="2073"/>
                </a:lnTo>
                <a:lnTo>
                  <a:pt x="438" y="2175"/>
                </a:lnTo>
                <a:lnTo>
                  <a:pt x="592" y="2274"/>
                </a:lnTo>
                <a:lnTo>
                  <a:pt x="762" y="2363"/>
                </a:lnTo>
                <a:lnTo>
                  <a:pt x="962" y="2435"/>
                </a:lnTo>
                <a:lnTo>
                  <a:pt x="1183" y="2474"/>
                </a:lnTo>
                <a:lnTo>
                  <a:pt x="1287" y="2483"/>
                </a:lnTo>
                <a:lnTo>
                  <a:pt x="1387" y="2483"/>
                </a:lnTo>
                <a:lnTo>
                  <a:pt x="1758" y="2460"/>
                </a:lnTo>
                <a:lnTo>
                  <a:pt x="1895" y="2424"/>
                </a:lnTo>
                <a:lnTo>
                  <a:pt x="1786" y="2433"/>
                </a:lnTo>
                <a:lnTo>
                  <a:pt x="1529" y="2430"/>
                </a:lnTo>
                <a:lnTo>
                  <a:pt x="1305" y="2403"/>
                </a:lnTo>
                <a:lnTo>
                  <a:pt x="1115" y="2366"/>
                </a:lnTo>
                <a:lnTo>
                  <a:pt x="950" y="2310"/>
                </a:lnTo>
                <a:lnTo>
                  <a:pt x="806" y="2246"/>
                </a:lnTo>
                <a:lnTo>
                  <a:pt x="698" y="2192"/>
                </a:lnTo>
                <a:lnTo>
                  <a:pt x="605" y="2129"/>
                </a:lnTo>
                <a:lnTo>
                  <a:pt x="541" y="2080"/>
                </a:lnTo>
                <a:lnTo>
                  <a:pt x="496" y="2030"/>
                </a:lnTo>
                <a:lnTo>
                  <a:pt x="469" y="2010"/>
                </a:lnTo>
                <a:lnTo>
                  <a:pt x="452" y="1999"/>
                </a:lnTo>
                <a:lnTo>
                  <a:pt x="355" y="1857"/>
                </a:lnTo>
                <a:lnTo>
                  <a:pt x="290" y="1712"/>
                </a:lnTo>
                <a:lnTo>
                  <a:pt x="256" y="1548"/>
                </a:lnTo>
                <a:lnTo>
                  <a:pt x="267" y="1384"/>
                </a:lnTo>
                <a:lnTo>
                  <a:pt x="308" y="1228"/>
                </a:lnTo>
                <a:lnTo>
                  <a:pt x="377" y="1085"/>
                </a:lnTo>
                <a:lnTo>
                  <a:pt x="489" y="954"/>
                </a:lnTo>
                <a:lnTo>
                  <a:pt x="623" y="860"/>
                </a:lnTo>
                <a:lnTo>
                  <a:pt x="766" y="808"/>
                </a:lnTo>
                <a:lnTo>
                  <a:pt x="911" y="794"/>
                </a:lnTo>
                <a:lnTo>
                  <a:pt x="1066" y="816"/>
                </a:lnTo>
                <a:lnTo>
                  <a:pt x="1204" y="878"/>
                </a:lnTo>
                <a:lnTo>
                  <a:pt x="1278" y="941"/>
                </a:lnTo>
                <a:lnTo>
                  <a:pt x="1264" y="919"/>
                </a:lnTo>
                <a:lnTo>
                  <a:pt x="1168" y="817"/>
                </a:lnTo>
                <a:lnTo>
                  <a:pt x="1044" y="752"/>
                </a:lnTo>
                <a:lnTo>
                  <a:pt x="901" y="708"/>
                </a:lnTo>
                <a:lnTo>
                  <a:pt x="764" y="692"/>
                </a:lnTo>
                <a:close/>
                <a:moveTo>
                  <a:pt x="3519" y="612"/>
                </a:moveTo>
                <a:lnTo>
                  <a:pt x="3613" y="643"/>
                </a:lnTo>
                <a:lnTo>
                  <a:pt x="3686" y="707"/>
                </a:lnTo>
                <a:lnTo>
                  <a:pt x="3714" y="772"/>
                </a:lnTo>
                <a:lnTo>
                  <a:pt x="3719" y="851"/>
                </a:lnTo>
                <a:lnTo>
                  <a:pt x="3704" y="911"/>
                </a:lnTo>
                <a:lnTo>
                  <a:pt x="3661" y="977"/>
                </a:lnTo>
                <a:lnTo>
                  <a:pt x="3594" y="1011"/>
                </a:lnTo>
                <a:lnTo>
                  <a:pt x="3521" y="1018"/>
                </a:lnTo>
                <a:lnTo>
                  <a:pt x="3445" y="991"/>
                </a:lnTo>
                <a:lnTo>
                  <a:pt x="3425" y="967"/>
                </a:lnTo>
                <a:lnTo>
                  <a:pt x="3408" y="936"/>
                </a:lnTo>
                <a:lnTo>
                  <a:pt x="3402" y="909"/>
                </a:lnTo>
                <a:lnTo>
                  <a:pt x="3396" y="882"/>
                </a:lnTo>
                <a:lnTo>
                  <a:pt x="3398" y="850"/>
                </a:lnTo>
                <a:lnTo>
                  <a:pt x="3404" y="826"/>
                </a:lnTo>
                <a:lnTo>
                  <a:pt x="3430" y="801"/>
                </a:lnTo>
                <a:lnTo>
                  <a:pt x="3449" y="780"/>
                </a:lnTo>
                <a:lnTo>
                  <a:pt x="3478" y="768"/>
                </a:lnTo>
                <a:lnTo>
                  <a:pt x="3496" y="773"/>
                </a:lnTo>
                <a:lnTo>
                  <a:pt x="3521" y="773"/>
                </a:lnTo>
                <a:lnTo>
                  <a:pt x="3544" y="785"/>
                </a:lnTo>
                <a:lnTo>
                  <a:pt x="3553" y="801"/>
                </a:lnTo>
                <a:lnTo>
                  <a:pt x="3567" y="817"/>
                </a:lnTo>
                <a:lnTo>
                  <a:pt x="3581" y="840"/>
                </a:lnTo>
                <a:lnTo>
                  <a:pt x="3580" y="866"/>
                </a:lnTo>
                <a:lnTo>
                  <a:pt x="3577" y="878"/>
                </a:lnTo>
                <a:lnTo>
                  <a:pt x="3565" y="900"/>
                </a:lnTo>
                <a:lnTo>
                  <a:pt x="3550" y="909"/>
                </a:lnTo>
                <a:lnTo>
                  <a:pt x="3548" y="915"/>
                </a:lnTo>
                <a:lnTo>
                  <a:pt x="3559" y="924"/>
                </a:lnTo>
                <a:lnTo>
                  <a:pt x="3565" y="926"/>
                </a:lnTo>
                <a:lnTo>
                  <a:pt x="3571" y="928"/>
                </a:lnTo>
                <a:lnTo>
                  <a:pt x="3627" y="910"/>
                </a:lnTo>
                <a:lnTo>
                  <a:pt x="3657" y="867"/>
                </a:lnTo>
                <a:lnTo>
                  <a:pt x="3672" y="813"/>
                </a:lnTo>
                <a:lnTo>
                  <a:pt x="3654" y="757"/>
                </a:lnTo>
                <a:lnTo>
                  <a:pt x="3636" y="726"/>
                </a:lnTo>
                <a:lnTo>
                  <a:pt x="3607" y="693"/>
                </a:lnTo>
                <a:lnTo>
                  <a:pt x="3578" y="679"/>
                </a:lnTo>
                <a:lnTo>
                  <a:pt x="3550" y="665"/>
                </a:lnTo>
                <a:lnTo>
                  <a:pt x="3456" y="653"/>
                </a:lnTo>
                <a:lnTo>
                  <a:pt x="3379" y="678"/>
                </a:lnTo>
                <a:lnTo>
                  <a:pt x="3315" y="725"/>
                </a:lnTo>
                <a:lnTo>
                  <a:pt x="3267" y="809"/>
                </a:lnTo>
                <a:lnTo>
                  <a:pt x="3245" y="894"/>
                </a:lnTo>
                <a:lnTo>
                  <a:pt x="3244" y="900"/>
                </a:lnTo>
                <a:lnTo>
                  <a:pt x="3243" y="925"/>
                </a:lnTo>
                <a:lnTo>
                  <a:pt x="3256" y="974"/>
                </a:lnTo>
                <a:lnTo>
                  <a:pt x="3274" y="1030"/>
                </a:lnTo>
                <a:lnTo>
                  <a:pt x="3309" y="1090"/>
                </a:lnTo>
                <a:lnTo>
                  <a:pt x="3366" y="1144"/>
                </a:lnTo>
                <a:lnTo>
                  <a:pt x="3448" y="1198"/>
                </a:lnTo>
                <a:lnTo>
                  <a:pt x="3558" y="1246"/>
                </a:lnTo>
                <a:lnTo>
                  <a:pt x="3463" y="1215"/>
                </a:lnTo>
                <a:lnTo>
                  <a:pt x="3372" y="1171"/>
                </a:lnTo>
                <a:lnTo>
                  <a:pt x="3291" y="1111"/>
                </a:lnTo>
                <a:lnTo>
                  <a:pt x="3238" y="1020"/>
                </a:lnTo>
                <a:lnTo>
                  <a:pt x="3213" y="917"/>
                </a:lnTo>
                <a:lnTo>
                  <a:pt x="3219" y="822"/>
                </a:lnTo>
                <a:lnTo>
                  <a:pt x="3262" y="731"/>
                </a:lnTo>
                <a:lnTo>
                  <a:pt x="3332" y="659"/>
                </a:lnTo>
                <a:lnTo>
                  <a:pt x="3427" y="620"/>
                </a:lnTo>
                <a:lnTo>
                  <a:pt x="3519" y="612"/>
                </a:lnTo>
                <a:close/>
                <a:moveTo>
                  <a:pt x="7262" y="321"/>
                </a:moveTo>
                <a:lnTo>
                  <a:pt x="7155" y="384"/>
                </a:lnTo>
                <a:lnTo>
                  <a:pt x="7002" y="498"/>
                </a:lnTo>
                <a:lnTo>
                  <a:pt x="6854" y="646"/>
                </a:lnTo>
                <a:lnTo>
                  <a:pt x="6713" y="815"/>
                </a:lnTo>
                <a:lnTo>
                  <a:pt x="6574" y="1003"/>
                </a:lnTo>
                <a:lnTo>
                  <a:pt x="6460" y="1218"/>
                </a:lnTo>
                <a:lnTo>
                  <a:pt x="6359" y="1455"/>
                </a:lnTo>
                <a:lnTo>
                  <a:pt x="6271" y="1715"/>
                </a:lnTo>
                <a:lnTo>
                  <a:pt x="6216" y="1996"/>
                </a:lnTo>
                <a:lnTo>
                  <a:pt x="6173" y="2306"/>
                </a:lnTo>
                <a:lnTo>
                  <a:pt x="6173" y="2316"/>
                </a:lnTo>
                <a:lnTo>
                  <a:pt x="6202" y="2320"/>
                </a:lnTo>
                <a:lnTo>
                  <a:pt x="6389" y="2327"/>
                </a:lnTo>
                <a:lnTo>
                  <a:pt x="6410" y="2189"/>
                </a:lnTo>
                <a:lnTo>
                  <a:pt x="6448" y="1973"/>
                </a:lnTo>
                <a:lnTo>
                  <a:pt x="6501" y="1794"/>
                </a:lnTo>
                <a:lnTo>
                  <a:pt x="6563" y="1631"/>
                </a:lnTo>
                <a:lnTo>
                  <a:pt x="6616" y="1503"/>
                </a:lnTo>
                <a:lnTo>
                  <a:pt x="6678" y="1391"/>
                </a:lnTo>
                <a:lnTo>
                  <a:pt x="6724" y="1313"/>
                </a:lnTo>
                <a:lnTo>
                  <a:pt x="6766" y="1253"/>
                </a:lnTo>
                <a:lnTo>
                  <a:pt x="6787" y="1220"/>
                </a:lnTo>
                <a:lnTo>
                  <a:pt x="6804" y="1205"/>
                </a:lnTo>
                <a:lnTo>
                  <a:pt x="6948" y="1024"/>
                </a:lnTo>
                <a:lnTo>
                  <a:pt x="7114" y="881"/>
                </a:lnTo>
                <a:lnTo>
                  <a:pt x="7306" y="765"/>
                </a:lnTo>
                <a:lnTo>
                  <a:pt x="7451" y="702"/>
                </a:lnTo>
                <a:lnTo>
                  <a:pt x="7407" y="573"/>
                </a:lnTo>
                <a:lnTo>
                  <a:pt x="7304" y="378"/>
                </a:lnTo>
                <a:lnTo>
                  <a:pt x="7262" y="321"/>
                </a:lnTo>
                <a:close/>
                <a:moveTo>
                  <a:pt x="7960" y="133"/>
                </a:moveTo>
                <a:lnTo>
                  <a:pt x="7745" y="147"/>
                </a:lnTo>
                <a:lnTo>
                  <a:pt x="7608" y="175"/>
                </a:lnTo>
                <a:lnTo>
                  <a:pt x="7468" y="222"/>
                </a:lnTo>
                <a:lnTo>
                  <a:pt x="7314" y="291"/>
                </a:lnTo>
                <a:lnTo>
                  <a:pt x="7308" y="295"/>
                </a:lnTo>
                <a:lnTo>
                  <a:pt x="7372" y="390"/>
                </a:lnTo>
                <a:lnTo>
                  <a:pt x="7479" y="617"/>
                </a:lnTo>
                <a:lnTo>
                  <a:pt x="7498" y="682"/>
                </a:lnTo>
                <a:lnTo>
                  <a:pt x="7501" y="681"/>
                </a:lnTo>
                <a:lnTo>
                  <a:pt x="7721" y="629"/>
                </a:lnTo>
                <a:lnTo>
                  <a:pt x="7940" y="603"/>
                </a:lnTo>
                <a:lnTo>
                  <a:pt x="8154" y="621"/>
                </a:lnTo>
                <a:lnTo>
                  <a:pt x="8368" y="664"/>
                </a:lnTo>
                <a:lnTo>
                  <a:pt x="8584" y="747"/>
                </a:lnTo>
                <a:lnTo>
                  <a:pt x="8777" y="868"/>
                </a:lnTo>
                <a:lnTo>
                  <a:pt x="8935" y="1000"/>
                </a:lnTo>
                <a:lnTo>
                  <a:pt x="9063" y="1149"/>
                </a:lnTo>
                <a:lnTo>
                  <a:pt x="9153" y="1321"/>
                </a:lnTo>
                <a:lnTo>
                  <a:pt x="9226" y="1507"/>
                </a:lnTo>
                <a:lnTo>
                  <a:pt x="9259" y="1702"/>
                </a:lnTo>
                <a:lnTo>
                  <a:pt x="9259" y="1896"/>
                </a:lnTo>
                <a:lnTo>
                  <a:pt x="9222" y="2085"/>
                </a:lnTo>
                <a:lnTo>
                  <a:pt x="9160" y="2275"/>
                </a:lnTo>
                <a:lnTo>
                  <a:pt x="9112" y="2350"/>
                </a:lnTo>
                <a:lnTo>
                  <a:pt x="9163" y="2288"/>
                </a:lnTo>
                <a:lnTo>
                  <a:pt x="9263" y="2128"/>
                </a:lnTo>
                <a:lnTo>
                  <a:pt x="9336" y="1948"/>
                </a:lnTo>
                <a:lnTo>
                  <a:pt x="9383" y="1767"/>
                </a:lnTo>
                <a:lnTo>
                  <a:pt x="9407" y="1581"/>
                </a:lnTo>
                <a:lnTo>
                  <a:pt x="9400" y="1386"/>
                </a:lnTo>
                <a:lnTo>
                  <a:pt x="9366" y="1197"/>
                </a:lnTo>
                <a:lnTo>
                  <a:pt x="9293" y="1010"/>
                </a:lnTo>
                <a:lnTo>
                  <a:pt x="9255" y="932"/>
                </a:lnTo>
                <a:lnTo>
                  <a:pt x="9195" y="869"/>
                </a:lnTo>
                <a:lnTo>
                  <a:pt x="9050" y="663"/>
                </a:lnTo>
                <a:lnTo>
                  <a:pt x="9001" y="570"/>
                </a:lnTo>
                <a:lnTo>
                  <a:pt x="8932" y="497"/>
                </a:lnTo>
                <a:lnTo>
                  <a:pt x="8753" y="373"/>
                </a:lnTo>
                <a:lnTo>
                  <a:pt x="8574" y="268"/>
                </a:lnTo>
                <a:lnTo>
                  <a:pt x="8375" y="197"/>
                </a:lnTo>
                <a:lnTo>
                  <a:pt x="8169" y="149"/>
                </a:lnTo>
                <a:lnTo>
                  <a:pt x="7960" y="133"/>
                </a:lnTo>
                <a:close/>
                <a:moveTo>
                  <a:pt x="7037" y="67"/>
                </a:moveTo>
                <a:lnTo>
                  <a:pt x="6921" y="149"/>
                </a:lnTo>
                <a:lnTo>
                  <a:pt x="6664" y="390"/>
                </a:lnTo>
                <a:lnTo>
                  <a:pt x="6450" y="643"/>
                </a:lnTo>
                <a:lnTo>
                  <a:pt x="6279" y="926"/>
                </a:lnTo>
                <a:lnTo>
                  <a:pt x="6137" y="1223"/>
                </a:lnTo>
                <a:lnTo>
                  <a:pt x="6041" y="1538"/>
                </a:lnTo>
                <a:lnTo>
                  <a:pt x="6001" y="1755"/>
                </a:lnTo>
                <a:lnTo>
                  <a:pt x="6003" y="1779"/>
                </a:lnTo>
                <a:lnTo>
                  <a:pt x="6068" y="2299"/>
                </a:lnTo>
                <a:lnTo>
                  <a:pt x="6108" y="2305"/>
                </a:lnTo>
                <a:lnTo>
                  <a:pt x="6135" y="1988"/>
                </a:lnTo>
                <a:lnTo>
                  <a:pt x="6185" y="1699"/>
                </a:lnTo>
                <a:lnTo>
                  <a:pt x="6255" y="1434"/>
                </a:lnTo>
                <a:lnTo>
                  <a:pt x="6351" y="1189"/>
                </a:lnTo>
                <a:lnTo>
                  <a:pt x="6460" y="973"/>
                </a:lnTo>
                <a:lnTo>
                  <a:pt x="6587" y="781"/>
                </a:lnTo>
                <a:lnTo>
                  <a:pt x="6722" y="611"/>
                </a:lnTo>
                <a:lnTo>
                  <a:pt x="6867" y="476"/>
                </a:lnTo>
                <a:lnTo>
                  <a:pt x="7027" y="357"/>
                </a:lnTo>
                <a:lnTo>
                  <a:pt x="7174" y="260"/>
                </a:lnTo>
                <a:lnTo>
                  <a:pt x="7206" y="245"/>
                </a:lnTo>
                <a:lnTo>
                  <a:pt x="7181" y="211"/>
                </a:lnTo>
                <a:lnTo>
                  <a:pt x="7037" y="67"/>
                </a:lnTo>
                <a:close/>
                <a:moveTo>
                  <a:pt x="2004" y="0"/>
                </a:moveTo>
                <a:lnTo>
                  <a:pt x="2541" y="0"/>
                </a:lnTo>
                <a:lnTo>
                  <a:pt x="2518" y="14"/>
                </a:lnTo>
                <a:lnTo>
                  <a:pt x="2551" y="36"/>
                </a:lnTo>
                <a:lnTo>
                  <a:pt x="2587" y="71"/>
                </a:lnTo>
                <a:lnTo>
                  <a:pt x="2609" y="134"/>
                </a:lnTo>
                <a:lnTo>
                  <a:pt x="2617" y="201"/>
                </a:lnTo>
                <a:lnTo>
                  <a:pt x="2607" y="263"/>
                </a:lnTo>
                <a:lnTo>
                  <a:pt x="2574" y="363"/>
                </a:lnTo>
                <a:lnTo>
                  <a:pt x="2520" y="446"/>
                </a:lnTo>
                <a:lnTo>
                  <a:pt x="2493" y="477"/>
                </a:lnTo>
                <a:lnTo>
                  <a:pt x="2436" y="546"/>
                </a:lnTo>
                <a:lnTo>
                  <a:pt x="2364" y="649"/>
                </a:lnTo>
                <a:lnTo>
                  <a:pt x="2303" y="781"/>
                </a:lnTo>
                <a:lnTo>
                  <a:pt x="2258" y="956"/>
                </a:lnTo>
                <a:lnTo>
                  <a:pt x="2245" y="1152"/>
                </a:lnTo>
                <a:lnTo>
                  <a:pt x="2253" y="1366"/>
                </a:lnTo>
                <a:lnTo>
                  <a:pt x="2300" y="1578"/>
                </a:lnTo>
                <a:lnTo>
                  <a:pt x="2380" y="1785"/>
                </a:lnTo>
                <a:lnTo>
                  <a:pt x="2491" y="1975"/>
                </a:lnTo>
                <a:lnTo>
                  <a:pt x="2616" y="2137"/>
                </a:lnTo>
                <a:lnTo>
                  <a:pt x="2770" y="2261"/>
                </a:lnTo>
                <a:lnTo>
                  <a:pt x="2882" y="2323"/>
                </a:lnTo>
                <a:lnTo>
                  <a:pt x="2992" y="2371"/>
                </a:lnTo>
                <a:lnTo>
                  <a:pt x="3075" y="2399"/>
                </a:lnTo>
                <a:lnTo>
                  <a:pt x="3129" y="2413"/>
                </a:lnTo>
                <a:lnTo>
                  <a:pt x="3070" y="2417"/>
                </a:lnTo>
                <a:lnTo>
                  <a:pt x="2978" y="2399"/>
                </a:lnTo>
                <a:lnTo>
                  <a:pt x="2856" y="2374"/>
                </a:lnTo>
                <a:lnTo>
                  <a:pt x="2715" y="2324"/>
                </a:lnTo>
                <a:lnTo>
                  <a:pt x="2568" y="2246"/>
                </a:lnTo>
                <a:lnTo>
                  <a:pt x="2409" y="2140"/>
                </a:lnTo>
                <a:lnTo>
                  <a:pt x="2269" y="2013"/>
                </a:lnTo>
                <a:lnTo>
                  <a:pt x="2144" y="1852"/>
                </a:lnTo>
                <a:lnTo>
                  <a:pt x="2029" y="1680"/>
                </a:lnTo>
                <a:lnTo>
                  <a:pt x="1945" y="1510"/>
                </a:lnTo>
                <a:lnTo>
                  <a:pt x="1888" y="1334"/>
                </a:lnTo>
                <a:lnTo>
                  <a:pt x="1842" y="1168"/>
                </a:lnTo>
                <a:lnTo>
                  <a:pt x="1808" y="979"/>
                </a:lnTo>
                <a:lnTo>
                  <a:pt x="1791" y="775"/>
                </a:lnTo>
                <a:lnTo>
                  <a:pt x="1808" y="561"/>
                </a:lnTo>
                <a:lnTo>
                  <a:pt x="1859" y="343"/>
                </a:lnTo>
                <a:lnTo>
                  <a:pt x="1922" y="153"/>
                </a:lnTo>
                <a:lnTo>
                  <a:pt x="2004" y="0"/>
                </a:lnTo>
                <a:close/>
                <a:moveTo>
                  <a:pt x="10753" y="0"/>
                </a:moveTo>
                <a:lnTo>
                  <a:pt x="10809" y="0"/>
                </a:lnTo>
                <a:lnTo>
                  <a:pt x="10776" y="17"/>
                </a:lnTo>
                <a:lnTo>
                  <a:pt x="10612" y="77"/>
                </a:lnTo>
                <a:lnTo>
                  <a:pt x="10460" y="95"/>
                </a:lnTo>
                <a:lnTo>
                  <a:pt x="10307" y="87"/>
                </a:lnTo>
                <a:lnTo>
                  <a:pt x="10163" y="49"/>
                </a:lnTo>
                <a:lnTo>
                  <a:pt x="10061" y="0"/>
                </a:lnTo>
                <a:lnTo>
                  <a:pt x="10131" y="0"/>
                </a:lnTo>
                <a:lnTo>
                  <a:pt x="10171" y="19"/>
                </a:lnTo>
                <a:lnTo>
                  <a:pt x="10327" y="60"/>
                </a:lnTo>
                <a:lnTo>
                  <a:pt x="10486" y="70"/>
                </a:lnTo>
                <a:lnTo>
                  <a:pt x="10646" y="47"/>
                </a:lnTo>
                <a:lnTo>
                  <a:pt x="10753" y="0"/>
                </a:lnTo>
                <a:close/>
                <a:moveTo>
                  <a:pt x="3267" y="0"/>
                </a:moveTo>
                <a:lnTo>
                  <a:pt x="3254" y="2"/>
                </a:lnTo>
                <a:lnTo>
                  <a:pt x="3083" y="66"/>
                </a:lnTo>
                <a:lnTo>
                  <a:pt x="2943" y="158"/>
                </a:lnTo>
                <a:lnTo>
                  <a:pt x="2807" y="283"/>
                </a:lnTo>
                <a:lnTo>
                  <a:pt x="2712" y="425"/>
                </a:lnTo>
                <a:lnTo>
                  <a:pt x="2644" y="587"/>
                </a:lnTo>
                <a:lnTo>
                  <a:pt x="2599" y="756"/>
                </a:lnTo>
                <a:lnTo>
                  <a:pt x="2603" y="937"/>
                </a:lnTo>
                <a:lnTo>
                  <a:pt x="2646" y="1116"/>
                </a:lnTo>
                <a:lnTo>
                  <a:pt x="2715" y="1295"/>
                </a:lnTo>
                <a:lnTo>
                  <a:pt x="2820" y="1457"/>
                </a:lnTo>
                <a:lnTo>
                  <a:pt x="2932" y="1596"/>
                </a:lnTo>
                <a:lnTo>
                  <a:pt x="3096" y="1755"/>
                </a:lnTo>
                <a:lnTo>
                  <a:pt x="3283" y="1900"/>
                </a:lnTo>
                <a:lnTo>
                  <a:pt x="3490" y="2019"/>
                </a:lnTo>
                <a:lnTo>
                  <a:pt x="3712" y="2129"/>
                </a:lnTo>
                <a:lnTo>
                  <a:pt x="3946" y="2242"/>
                </a:lnTo>
                <a:lnTo>
                  <a:pt x="4183" y="2343"/>
                </a:lnTo>
                <a:lnTo>
                  <a:pt x="4302" y="2398"/>
                </a:lnTo>
                <a:lnTo>
                  <a:pt x="4278" y="2226"/>
                </a:lnTo>
                <a:lnTo>
                  <a:pt x="4257" y="1938"/>
                </a:lnTo>
                <a:lnTo>
                  <a:pt x="4273" y="1633"/>
                </a:lnTo>
                <a:lnTo>
                  <a:pt x="4280" y="1410"/>
                </a:lnTo>
                <a:lnTo>
                  <a:pt x="4316" y="1175"/>
                </a:lnTo>
                <a:lnTo>
                  <a:pt x="4338" y="1093"/>
                </a:lnTo>
                <a:lnTo>
                  <a:pt x="4227" y="970"/>
                </a:lnTo>
                <a:lnTo>
                  <a:pt x="4197" y="1041"/>
                </a:lnTo>
                <a:lnTo>
                  <a:pt x="4123" y="1150"/>
                </a:lnTo>
                <a:lnTo>
                  <a:pt x="4011" y="1236"/>
                </a:lnTo>
                <a:lnTo>
                  <a:pt x="3897" y="1303"/>
                </a:lnTo>
                <a:lnTo>
                  <a:pt x="3766" y="1333"/>
                </a:lnTo>
                <a:lnTo>
                  <a:pt x="3647" y="1347"/>
                </a:lnTo>
                <a:lnTo>
                  <a:pt x="3537" y="1324"/>
                </a:lnTo>
                <a:lnTo>
                  <a:pt x="3428" y="1276"/>
                </a:lnTo>
                <a:lnTo>
                  <a:pt x="3335" y="1213"/>
                </a:lnTo>
                <a:lnTo>
                  <a:pt x="3259" y="1135"/>
                </a:lnTo>
                <a:lnTo>
                  <a:pt x="3201" y="1036"/>
                </a:lnTo>
                <a:lnTo>
                  <a:pt x="3180" y="921"/>
                </a:lnTo>
                <a:lnTo>
                  <a:pt x="3175" y="869"/>
                </a:lnTo>
                <a:lnTo>
                  <a:pt x="3200" y="991"/>
                </a:lnTo>
                <a:lnTo>
                  <a:pt x="3253" y="1108"/>
                </a:lnTo>
                <a:lnTo>
                  <a:pt x="3334" y="1193"/>
                </a:lnTo>
                <a:lnTo>
                  <a:pt x="3443" y="1267"/>
                </a:lnTo>
                <a:lnTo>
                  <a:pt x="3566" y="1312"/>
                </a:lnTo>
                <a:lnTo>
                  <a:pt x="3685" y="1324"/>
                </a:lnTo>
                <a:lnTo>
                  <a:pt x="3839" y="1301"/>
                </a:lnTo>
                <a:lnTo>
                  <a:pt x="3977" y="1240"/>
                </a:lnTo>
                <a:lnTo>
                  <a:pt x="4087" y="1141"/>
                </a:lnTo>
                <a:lnTo>
                  <a:pt x="4176" y="1022"/>
                </a:lnTo>
                <a:lnTo>
                  <a:pt x="4206" y="948"/>
                </a:lnTo>
                <a:lnTo>
                  <a:pt x="4113" y="845"/>
                </a:lnTo>
                <a:lnTo>
                  <a:pt x="3878" y="590"/>
                </a:lnTo>
                <a:lnTo>
                  <a:pt x="3640" y="348"/>
                </a:lnTo>
                <a:lnTo>
                  <a:pt x="3407" y="106"/>
                </a:lnTo>
                <a:lnTo>
                  <a:pt x="3308" y="0"/>
                </a:lnTo>
                <a:lnTo>
                  <a:pt x="3494" y="0"/>
                </a:lnTo>
                <a:lnTo>
                  <a:pt x="3503" y="9"/>
                </a:lnTo>
                <a:lnTo>
                  <a:pt x="3745" y="240"/>
                </a:lnTo>
                <a:lnTo>
                  <a:pt x="3989" y="485"/>
                </a:lnTo>
                <a:lnTo>
                  <a:pt x="4232" y="735"/>
                </a:lnTo>
                <a:lnTo>
                  <a:pt x="4258" y="761"/>
                </a:lnTo>
                <a:lnTo>
                  <a:pt x="4262" y="743"/>
                </a:lnTo>
                <a:lnTo>
                  <a:pt x="4251" y="592"/>
                </a:lnTo>
                <a:lnTo>
                  <a:pt x="4203" y="457"/>
                </a:lnTo>
                <a:lnTo>
                  <a:pt x="4133" y="329"/>
                </a:lnTo>
                <a:lnTo>
                  <a:pt x="4033" y="220"/>
                </a:lnTo>
                <a:lnTo>
                  <a:pt x="3930" y="122"/>
                </a:lnTo>
                <a:lnTo>
                  <a:pt x="3771" y="41"/>
                </a:lnTo>
                <a:lnTo>
                  <a:pt x="3616" y="0"/>
                </a:lnTo>
                <a:lnTo>
                  <a:pt x="3748" y="0"/>
                </a:lnTo>
                <a:lnTo>
                  <a:pt x="3859" y="51"/>
                </a:lnTo>
                <a:lnTo>
                  <a:pt x="3985" y="136"/>
                </a:lnTo>
                <a:lnTo>
                  <a:pt x="4092" y="241"/>
                </a:lnTo>
                <a:lnTo>
                  <a:pt x="4184" y="356"/>
                </a:lnTo>
                <a:lnTo>
                  <a:pt x="4244" y="494"/>
                </a:lnTo>
                <a:lnTo>
                  <a:pt x="4277" y="637"/>
                </a:lnTo>
                <a:lnTo>
                  <a:pt x="4283" y="786"/>
                </a:lnTo>
                <a:lnTo>
                  <a:pt x="4395" y="898"/>
                </a:lnTo>
                <a:lnTo>
                  <a:pt x="4470" y="714"/>
                </a:lnTo>
                <a:lnTo>
                  <a:pt x="4581" y="486"/>
                </a:lnTo>
                <a:lnTo>
                  <a:pt x="4719" y="278"/>
                </a:lnTo>
                <a:lnTo>
                  <a:pt x="4869" y="98"/>
                </a:lnTo>
                <a:lnTo>
                  <a:pt x="4987" y="0"/>
                </a:lnTo>
                <a:lnTo>
                  <a:pt x="5106" y="0"/>
                </a:lnTo>
                <a:lnTo>
                  <a:pt x="4926" y="126"/>
                </a:lnTo>
                <a:lnTo>
                  <a:pt x="4767" y="290"/>
                </a:lnTo>
                <a:lnTo>
                  <a:pt x="4638" y="488"/>
                </a:lnTo>
                <a:lnTo>
                  <a:pt x="4524" y="702"/>
                </a:lnTo>
                <a:lnTo>
                  <a:pt x="4438" y="931"/>
                </a:lnTo>
                <a:lnTo>
                  <a:pt x="4436" y="939"/>
                </a:lnTo>
                <a:lnTo>
                  <a:pt x="4477" y="979"/>
                </a:lnTo>
                <a:lnTo>
                  <a:pt x="4703" y="1245"/>
                </a:lnTo>
                <a:lnTo>
                  <a:pt x="4916" y="1513"/>
                </a:lnTo>
                <a:lnTo>
                  <a:pt x="5180" y="1852"/>
                </a:lnTo>
                <a:lnTo>
                  <a:pt x="5452" y="2213"/>
                </a:lnTo>
                <a:lnTo>
                  <a:pt x="5693" y="2592"/>
                </a:lnTo>
                <a:lnTo>
                  <a:pt x="5937" y="2984"/>
                </a:lnTo>
                <a:lnTo>
                  <a:pt x="6160" y="3384"/>
                </a:lnTo>
                <a:lnTo>
                  <a:pt x="6234" y="3528"/>
                </a:lnTo>
                <a:lnTo>
                  <a:pt x="6190" y="3392"/>
                </a:lnTo>
                <a:lnTo>
                  <a:pt x="6039" y="2792"/>
                </a:lnTo>
                <a:lnTo>
                  <a:pt x="5944" y="2303"/>
                </a:lnTo>
                <a:lnTo>
                  <a:pt x="5763" y="2205"/>
                </a:lnTo>
                <a:lnTo>
                  <a:pt x="5624" y="2098"/>
                </a:lnTo>
                <a:lnTo>
                  <a:pt x="5501" y="1975"/>
                </a:lnTo>
                <a:lnTo>
                  <a:pt x="5419" y="1825"/>
                </a:lnTo>
                <a:lnTo>
                  <a:pt x="5359" y="1661"/>
                </a:lnTo>
                <a:lnTo>
                  <a:pt x="5338" y="1495"/>
                </a:lnTo>
                <a:lnTo>
                  <a:pt x="5346" y="1317"/>
                </a:lnTo>
                <a:lnTo>
                  <a:pt x="5403" y="1152"/>
                </a:lnTo>
                <a:lnTo>
                  <a:pt x="5491" y="989"/>
                </a:lnTo>
                <a:lnTo>
                  <a:pt x="5559" y="923"/>
                </a:lnTo>
                <a:lnTo>
                  <a:pt x="5458" y="1064"/>
                </a:lnTo>
                <a:lnTo>
                  <a:pt x="5393" y="1214"/>
                </a:lnTo>
                <a:lnTo>
                  <a:pt x="5367" y="1387"/>
                </a:lnTo>
                <a:lnTo>
                  <a:pt x="5363" y="1547"/>
                </a:lnTo>
                <a:lnTo>
                  <a:pt x="5399" y="1704"/>
                </a:lnTo>
                <a:lnTo>
                  <a:pt x="5468" y="1857"/>
                </a:lnTo>
                <a:lnTo>
                  <a:pt x="5562" y="1991"/>
                </a:lnTo>
                <a:lnTo>
                  <a:pt x="5679" y="2106"/>
                </a:lnTo>
                <a:lnTo>
                  <a:pt x="5836" y="2218"/>
                </a:lnTo>
                <a:lnTo>
                  <a:pt x="5935" y="2258"/>
                </a:lnTo>
                <a:lnTo>
                  <a:pt x="5924" y="2202"/>
                </a:lnTo>
                <a:lnTo>
                  <a:pt x="5843" y="1654"/>
                </a:lnTo>
                <a:lnTo>
                  <a:pt x="5797" y="1120"/>
                </a:lnTo>
                <a:lnTo>
                  <a:pt x="5777" y="607"/>
                </a:lnTo>
                <a:lnTo>
                  <a:pt x="5807" y="126"/>
                </a:lnTo>
                <a:lnTo>
                  <a:pt x="5819" y="0"/>
                </a:lnTo>
                <a:lnTo>
                  <a:pt x="6038" y="0"/>
                </a:lnTo>
                <a:lnTo>
                  <a:pt x="6007" y="224"/>
                </a:lnTo>
                <a:lnTo>
                  <a:pt x="5968" y="715"/>
                </a:lnTo>
                <a:lnTo>
                  <a:pt x="5964" y="1242"/>
                </a:lnTo>
                <a:lnTo>
                  <a:pt x="5994" y="1653"/>
                </a:lnTo>
                <a:lnTo>
                  <a:pt x="5996" y="1636"/>
                </a:lnTo>
                <a:lnTo>
                  <a:pt x="6071" y="1327"/>
                </a:lnTo>
                <a:lnTo>
                  <a:pt x="6181" y="1029"/>
                </a:lnTo>
                <a:lnTo>
                  <a:pt x="6333" y="747"/>
                </a:lnTo>
                <a:lnTo>
                  <a:pt x="6530" y="484"/>
                </a:lnTo>
                <a:lnTo>
                  <a:pt x="6731" y="260"/>
                </a:lnTo>
                <a:lnTo>
                  <a:pt x="6968" y="65"/>
                </a:lnTo>
                <a:lnTo>
                  <a:pt x="7005" y="41"/>
                </a:lnTo>
                <a:lnTo>
                  <a:pt x="6946" y="0"/>
                </a:lnTo>
                <a:lnTo>
                  <a:pt x="7131" y="0"/>
                </a:lnTo>
                <a:lnTo>
                  <a:pt x="7093" y="28"/>
                </a:lnTo>
                <a:lnTo>
                  <a:pt x="7219" y="163"/>
                </a:lnTo>
                <a:lnTo>
                  <a:pt x="7258" y="220"/>
                </a:lnTo>
                <a:lnTo>
                  <a:pt x="7329" y="185"/>
                </a:lnTo>
                <a:lnTo>
                  <a:pt x="7491" y="132"/>
                </a:lnTo>
                <a:lnTo>
                  <a:pt x="7705" y="78"/>
                </a:lnTo>
                <a:lnTo>
                  <a:pt x="7934" y="61"/>
                </a:lnTo>
                <a:lnTo>
                  <a:pt x="8160" y="82"/>
                </a:lnTo>
                <a:lnTo>
                  <a:pt x="8378" y="133"/>
                </a:lnTo>
                <a:lnTo>
                  <a:pt x="8596" y="210"/>
                </a:lnTo>
                <a:lnTo>
                  <a:pt x="8791" y="325"/>
                </a:lnTo>
                <a:lnTo>
                  <a:pt x="8927" y="428"/>
                </a:lnTo>
                <a:lnTo>
                  <a:pt x="8926" y="425"/>
                </a:lnTo>
                <a:lnTo>
                  <a:pt x="8841" y="184"/>
                </a:lnTo>
                <a:lnTo>
                  <a:pt x="8799" y="0"/>
                </a:lnTo>
                <a:lnTo>
                  <a:pt x="8836" y="0"/>
                </a:lnTo>
                <a:lnTo>
                  <a:pt x="8841" y="36"/>
                </a:lnTo>
                <a:lnTo>
                  <a:pt x="8923" y="289"/>
                </a:lnTo>
                <a:lnTo>
                  <a:pt x="9029" y="523"/>
                </a:lnTo>
                <a:lnTo>
                  <a:pt x="9030" y="525"/>
                </a:lnTo>
                <a:lnTo>
                  <a:pt x="9128" y="633"/>
                </a:lnTo>
                <a:lnTo>
                  <a:pt x="9251" y="826"/>
                </a:lnTo>
                <a:lnTo>
                  <a:pt x="9270" y="859"/>
                </a:lnTo>
                <a:lnTo>
                  <a:pt x="9327" y="929"/>
                </a:lnTo>
                <a:lnTo>
                  <a:pt x="9510" y="1113"/>
                </a:lnTo>
                <a:lnTo>
                  <a:pt x="9727" y="1266"/>
                </a:lnTo>
                <a:lnTo>
                  <a:pt x="9943" y="1400"/>
                </a:lnTo>
                <a:lnTo>
                  <a:pt x="10183" y="1514"/>
                </a:lnTo>
                <a:lnTo>
                  <a:pt x="10296" y="1553"/>
                </a:lnTo>
                <a:lnTo>
                  <a:pt x="10299" y="1365"/>
                </a:lnTo>
                <a:lnTo>
                  <a:pt x="10259" y="1103"/>
                </a:lnTo>
                <a:lnTo>
                  <a:pt x="10176" y="857"/>
                </a:lnTo>
                <a:lnTo>
                  <a:pt x="10061" y="608"/>
                </a:lnTo>
                <a:lnTo>
                  <a:pt x="9908" y="381"/>
                </a:lnTo>
                <a:lnTo>
                  <a:pt x="9724" y="178"/>
                </a:lnTo>
                <a:lnTo>
                  <a:pt x="9500" y="3"/>
                </a:lnTo>
                <a:lnTo>
                  <a:pt x="9495" y="0"/>
                </a:lnTo>
                <a:lnTo>
                  <a:pt x="9549" y="0"/>
                </a:lnTo>
                <a:lnTo>
                  <a:pt x="9709" y="136"/>
                </a:lnTo>
                <a:lnTo>
                  <a:pt x="9898" y="346"/>
                </a:lnTo>
                <a:lnTo>
                  <a:pt x="10066" y="590"/>
                </a:lnTo>
                <a:lnTo>
                  <a:pt x="10193" y="842"/>
                </a:lnTo>
                <a:lnTo>
                  <a:pt x="10283" y="1110"/>
                </a:lnTo>
                <a:lnTo>
                  <a:pt x="10325" y="1391"/>
                </a:lnTo>
                <a:lnTo>
                  <a:pt x="10327" y="1564"/>
                </a:lnTo>
                <a:lnTo>
                  <a:pt x="10431" y="1599"/>
                </a:lnTo>
                <a:lnTo>
                  <a:pt x="10690" y="1667"/>
                </a:lnTo>
                <a:lnTo>
                  <a:pt x="10949" y="1709"/>
                </a:lnTo>
                <a:lnTo>
                  <a:pt x="11044" y="1712"/>
                </a:lnTo>
                <a:lnTo>
                  <a:pt x="11127" y="1447"/>
                </a:lnTo>
                <a:lnTo>
                  <a:pt x="11243" y="1079"/>
                </a:lnTo>
                <a:lnTo>
                  <a:pt x="11379" y="587"/>
                </a:lnTo>
                <a:lnTo>
                  <a:pt x="11531" y="106"/>
                </a:lnTo>
                <a:lnTo>
                  <a:pt x="11567" y="0"/>
                </a:lnTo>
                <a:lnTo>
                  <a:pt x="11636" y="0"/>
                </a:lnTo>
                <a:lnTo>
                  <a:pt x="11588" y="134"/>
                </a:lnTo>
                <a:lnTo>
                  <a:pt x="11436" y="615"/>
                </a:lnTo>
                <a:lnTo>
                  <a:pt x="11303" y="1095"/>
                </a:lnTo>
                <a:lnTo>
                  <a:pt x="11196" y="1478"/>
                </a:lnTo>
                <a:lnTo>
                  <a:pt x="11122" y="1713"/>
                </a:lnTo>
                <a:lnTo>
                  <a:pt x="11217" y="1716"/>
                </a:lnTo>
                <a:lnTo>
                  <a:pt x="11478" y="1701"/>
                </a:lnTo>
                <a:lnTo>
                  <a:pt x="11734" y="1658"/>
                </a:lnTo>
                <a:lnTo>
                  <a:pt x="11985" y="1583"/>
                </a:lnTo>
                <a:lnTo>
                  <a:pt x="12229" y="1486"/>
                </a:lnTo>
                <a:lnTo>
                  <a:pt x="12500" y="1313"/>
                </a:lnTo>
                <a:lnTo>
                  <a:pt x="12754" y="1129"/>
                </a:lnTo>
                <a:lnTo>
                  <a:pt x="12964" y="895"/>
                </a:lnTo>
                <a:lnTo>
                  <a:pt x="13155" y="656"/>
                </a:lnTo>
                <a:lnTo>
                  <a:pt x="13314" y="395"/>
                </a:lnTo>
                <a:lnTo>
                  <a:pt x="13439" y="113"/>
                </a:lnTo>
                <a:lnTo>
                  <a:pt x="13479" y="0"/>
                </a:lnTo>
                <a:lnTo>
                  <a:pt x="13585" y="0"/>
                </a:lnTo>
                <a:lnTo>
                  <a:pt x="13551" y="104"/>
                </a:lnTo>
                <a:lnTo>
                  <a:pt x="13421" y="404"/>
                </a:lnTo>
                <a:lnTo>
                  <a:pt x="13250" y="687"/>
                </a:lnTo>
                <a:lnTo>
                  <a:pt x="13048" y="943"/>
                </a:lnTo>
                <a:lnTo>
                  <a:pt x="12803" y="1187"/>
                </a:lnTo>
                <a:lnTo>
                  <a:pt x="12537" y="1394"/>
                </a:lnTo>
                <a:lnTo>
                  <a:pt x="12309" y="1527"/>
                </a:lnTo>
                <a:lnTo>
                  <a:pt x="12069" y="1631"/>
                </a:lnTo>
                <a:lnTo>
                  <a:pt x="11818" y="1706"/>
                </a:lnTo>
                <a:lnTo>
                  <a:pt x="11559" y="1760"/>
                </a:lnTo>
                <a:lnTo>
                  <a:pt x="11292" y="1774"/>
                </a:lnTo>
                <a:lnTo>
                  <a:pt x="11103" y="1772"/>
                </a:lnTo>
                <a:lnTo>
                  <a:pt x="11081" y="1841"/>
                </a:lnTo>
                <a:lnTo>
                  <a:pt x="10961" y="2201"/>
                </a:lnTo>
                <a:lnTo>
                  <a:pt x="10839" y="2542"/>
                </a:lnTo>
                <a:lnTo>
                  <a:pt x="10731" y="2842"/>
                </a:lnTo>
                <a:lnTo>
                  <a:pt x="10785" y="2773"/>
                </a:lnTo>
                <a:lnTo>
                  <a:pt x="10910" y="2690"/>
                </a:lnTo>
                <a:lnTo>
                  <a:pt x="11043" y="2622"/>
                </a:lnTo>
                <a:lnTo>
                  <a:pt x="11161" y="2589"/>
                </a:lnTo>
                <a:lnTo>
                  <a:pt x="11293" y="2578"/>
                </a:lnTo>
                <a:lnTo>
                  <a:pt x="11425" y="2587"/>
                </a:lnTo>
                <a:lnTo>
                  <a:pt x="11546" y="2619"/>
                </a:lnTo>
                <a:lnTo>
                  <a:pt x="11655" y="2667"/>
                </a:lnTo>
                <a:lnTo>
                  <a:pt x="11755" y="2751"/>
                </a:lnTo>
                <a:lnTo>
                  <a:pt x="11839" y="2850"/>
                </a:lnTo>
                <a:lnTo>
                  <a:pt x="11877" y="2950"/>
                </a:lnTo>
                <a:lnTo>
                  <a:pt x="11904" y="3067"/>
                </a:lnTo>
                <a:lnTo>
                  <a:pt x="11904" y="3189"/>
                </a:lnTo>
                <a:lnTo>
                  <a:pt x="11888" y="3300"/>
                </a:lnTo>
                <a:lnTo>
                  <a:pt x="11835" y="3402"/>
                </a:lnTo>
                <a:lnTo>
                  <a:pt x="11762" y="3486"/>
                </a:lnTo>
                <a:lnTo>
                  <a:pt x="11686" y="3534"/>
                </a:lnTo>
                <a:lnTo>
                  <a:pt x="11871" y="3560"/>
                </a:lnTo>
                <a:lnTo>
                  <a:pt x="12060" y="3622"/>
                </a:lnTo>
                <a:lnTo>
                  <a:pt x="12249" y="3711"/>
                </a:lnTo>
                <a:lnTo>
                  <a:pt x="12406" y="3823"/>
                </a:lnTo>
                <a:lnTo>
                  <a:pt x="12551" y="3983"/>
                </a:lnTo>
                <a:lnTo>
                  <a:pt x="12654" y="4152"/>
                </a:lnTo>
                <a:lnTo>
                  <a:pt x="12722" y="4311"/>
                </a:lnTo>
                <a:lnTo>
                  <a:pt x="12759" y="4488"/>
                </a:lnTo>
                <a:lnTo>
                  <a:pt x="12775" y="4672"/>
                </a:lnTo>
                <a:lnTo>
                  <a:pt x="12765" y="4856"/>
                </a:lnTo>
                <a:lnTo>
                  <a:pt x="12741" y="4961"/>
                </a:lnTo>
                <a:lnTo>
                  <a:pt x="12858" y="5016"/>
                </a:lnTo>
                <a:lnTo>
                  <a:pt x="13161" y="5185"/>
                </a:lnTo>
                <a:lnTo>
                  <a:pt x="13410" y="5386"/>
                </a:lnTo>
                <a:lnTo>
                  <a:pt x="13628" y="5610"/>
                </a:lnTo>
                <a:lnTo>
                  <a:pt x="13810" y="5871"/>
                </a:lnTo>
                <a:lnTo>
                  <a:pt x="13964" y="6143"/>
                </a:lnTo>
                <a:lnTo>
                  <a:pt x="14068" y="6434"/>
                </a:lnTo>
                <a:lnTo>
                  <a:pt x="14133" y="6747"/>
                </a:lnTo>
                <a:lnTo>
                  <a:pt x="14148" y="7059"/>
                </a:lnTo>
                <a:lnTo>
                  <a:pt x="14133" y="7312"/>
                </a:lnTo>
                <a:lnTo>
                  <a:pt x="14087" y="7558"/>
                </a:lnTo>
                <a:lnTo>
                  <a:pt x="14010" y="7801"/>
                </a:lnTo>
                <a:lnTo>
                  <a:pt x="13917" y="8034"/>
                </a:lnTo>
                <a:lnTo>
                  <a:pt x="13798" y="8267"/>
                </a:lnTo>
                <a:lnTo>
                  <a:pt x="13642" y="8470"/>
                </a:lnTo>
                <a:lnTo>
                  <a:pt x="13472" y="8650"/>
                </a:lnTo>
                <a:lnTo>
                  <a:pt x="13262" y="8814"/>
                </a:lnTo>
                <a:lnTo>
                  <a:pt x="13022" y="8944"/>
                </a:lnTo>
                <a:lnTo>
                  <a:pt x="12769" y="9051"/>
                </a:lnTo>
                <a:lnTo>
                  <a:pt x="12510" y="9105"/>
                </a:lnTo>
                <a:lnTo>
                  <a:pt x="12234" y="9129"/>
                </a:lnTo>
                <a:lnTo>
                  <a:pt x="11971" y="9099"/>
                </a:lnTo>
                <a:lnTo>
                  <a:pt x="11711" y="9037"/>
                </a:lnTo>
                <a:lnTo>
                  <a:pt x="11450" y="8929"/>
                </a:lnTo>
                <a:lnTo>
                  <a:pt x="11240" y="8797"/>
                </a:lnTo>
                <a:lnTo>
                  <a:pt x="11057" y="8639"/>
                </a:lnTo>
                <a:lnTo>
                  <a:pt x="10900" y="8450"/>
                </a:lnTo>
                <a:lnTo>
                  <a:pt x="10781" y="8245"/>
                </a:lnTo>
                <a:lnTo>
                  <a:pt x="10712" y="8064"/>
                </a:lnTo>
                <a:lnTo>
                  <a:pt x="10623" y="8037"/>
                </a:lnTo>
                <a:lnTo>
                  <a:pt x="10504" y="7954"/>
                </a:lnTo>
                <a:lnTo>
                  <a:pt x="10413" y="7859"/>
                </a:lnTo>
                <a:lnTo>
                  <a:pt x="10339" y="7724"/>
                </a:lnTo>
                <a:lnTo>
                  <a:pt x="10298" y="7585"/>
                </a:lnTo>
                <a:lnTo>
                  <a:pt x="10294" y="7429"/>
                </a:lnTo>
                <a:lnTo>
                  <a:pt x="10322" y="7275"/>
                </a:lnTo>
                <a:lnTo>
                  <a:pt x="10388" y="7145"/>
                </a:lnTo>
                <a:lnTo>
                  <a:pt x="10468" y="7063"/>
                </a:lnTo>
                <a:lnTo>
                  <a:pt x="10560" y="7004"/>
                </a:lnTo>
                <a:lnTo>
                  <a:pt x="10662" y="6960"/>
                </a:lnTo>
                <a:lnTo>
                  <a:pt x="10774" y="6951"/>
                </a:lnTo>
                <a:lnTo>
                  <a:pt x="10812" y="6960"/>
                </a:lnTo>
                <a:lnTo>
                  <a:pt x="10847" y="6893"/>
                </a:lnTo>
                <a:lnTo>
                  <a:pt x="10959" y="6735"/>
                </a:lnTo>
                <a:lnTo>
                  <a:pt x="11084" y="6601"/>
                </a:lnTo>
                <a:lnTo>
                  <a:pt x="11238" y="6481"/>
                </a:lnTo>
                <a:lnTo>
                  <a:pt x="11398" y="6388"/>
                </a:lnTo>
                <a:lnTo>
                  <a:pt x="11570" y="6317"/>
                </a:lnTo>
                <a:lnTo>
                  <a:pt x="11615" y="6311"/>
                </a:lnTo>
                <a:lnTo>
                  <a:pt x="11492" y="6175"/>
                </a:lnTo>
                <a:lnTo>
                  <a:pt x="11326" y="6047"/>
                </a:lnTo>
                <a:lnTo>
                  <a:pt x="11133" y="5951"/>
                </a:lnTo>
                <a:lnTo>
                  <a:pt x="10935" y="5874"/>
                </a:lnTo>
                <a:lnTo>
                  <a:pt x="10867" y="5858"/>
                </a:lnTo>
                <a:lnTo>
                  <a:pt x="10867" y="5862"/>
                </a:lnTo>
                <a:lnTo>
                  <a:pt x="10850" y="5901"/>
                </a:lnTo>
                <a:lnTo>
                  <a:pt x="10862" y="5857"/>
                </a:lnTo>
                <a:lnTo>
                  <a:pt x="10716" y="5823"/>
                </a:lnTo>
                <a:lnTo>
                  <a:pt x="10547" y="5808"/>
                </a:lnTo>
                <a:lnTo>
                  <a:pt x="10546" y="5810"/>
                </a:lnTo>
                <a:lnTo>
                  <a:pt x="10546" y="5808"/>
                </a:lnTo>
                <a:lnTo>
                  <a:pt x="10496" y="5803"/>
                </a:lnTo>
                <a:lnTo>
                  <a:pt x="10202" y="5823"/>
                </a:lnTo>
                <a:lnTo>
                  <a:pt x="9963" y="5878"/>
                </a:lnTo>
                <a:lnTo>
                  <a:pt x="9986" y="5959"/>
                </a:lnTo>
                <a:lnTo>
                  <a:pt x="10042" y="6064"/>
                </a:lnTo>
                <a:lnTo>
                  <a:pt x="10128" y="6151"/>
                </a:lnTo>
                <a:lnTo>
                  <a:pt x="10232" y="6197"/>
                </a:lnTo>
                <a:lnTo>
                  <a:pt x="10354" y="6223"/>
                </a:lnTo>
                <a:lnTo>
                  <a:pt x="10466" y="6213"/>
                </a:lnTo>
                <a:lnTo>
                  <a:pt x="10584" y="6180"/>
                </a:lnTo>
                <a:lnTo>
                  <a:pt x="10683" y="6123"/>
                </a:lnTo>
                <a:lnTo>
                  <a:pt x="10771" y="6030"/>
                </a:lnTo>
                <a:lnTo>
                  <a:pt x="10840" y="5925"/>
                </a:lnTo>
                <a:lnTo>
                  <a:pt x="10817" y="5978"/>
                </a:lnTo>
                <a:lnTo>
                  <a:pt x="10747" y="6075"/>
                </a:lnTo>
                <a:lnTo>
                  <a:pt x="10655" y="6154"/>
                </a:lnTo>
                <a:lnTo>
                  <a:pt x="10550" y="6210"/>
                </a:lnTo>
                <a:lnTo>
                  <a:pt x="10434" y="6237"/>
                </a:lnTo>
                <a:lnTo>
                  <a:pt x="10305" y="6236"/>
                </a:lnTo>
                <a:lnTo>
                  <a:pt x="10181" y="6196"/>
                </a:lnTo>
                <a:lnTo>
                  <a:pt x="10084" y="6126"/>
                </a:lnTo>
                <a:lnTo>
                  <a:pt x="10003" y="6040"/>
                </a:lnTo>
                <a:lnTo>
                  <a:pt x="9956" y="5925"/>
                </a:lnTo>
                <a:lnTo>
                  <a:pt x="9955" y="5879"/>
                </a:lnTo>
                <a:lnTo>
                  <a:pt x="9928" y="5886"/>
                </a:lnTo>
                <a:lnTo>
                  <a:pt x="9663" y="5990"/>
                </a:lnTo>
                <a:lnTo>
                  <a:pt x="9424" y="6139"/>
                </a:lnTo>
                <a:lnTo>
                  <a:pt x="9197" y="6317"/>
                </a:lnTo>
                <a:lnTo>
                  <a:pt x="9010" y="6538"/>
                </a:lnTo>
                <a:lnTo>
                  <a:pt x="8885" y="6746"/>
                </a:lnTo>
                <a:lnTo>
                  <a:pt x="8966" y="6681"/>
                </a:lnTo>
                <a:lnTo>
                  <a:pt x="9123" y="6600"/>
                </a:lnTo>
                <a:lnTo>
                  <a:pt x="9298" y="6543"/>
                </a:lnTo>
                <a:lnTo>
                  <a:pt x="9483" y="6528"/>
                </a:lnTo>
                <a:lnTo>
                  <a:pt x="9669" y="6551"/>
                </a:lnTo>
                <a:lnTo>
                  <a:pt x="9802" y="6586"/>
                </a:lnTo>
                <a:lnTo>
                  <a:pt x="9925" y="6631"/>
                </a:lnTo>
                <a:lnTo>
                  <a:pt x="10040" y="6706"/>
                </a:lnTo>
                <a:lnTo>
                  <a:pt x="10139" y="6796"/>
                </a:lnTo>
                <a:lnTo>
                  <a:pt x="10216" y="6920"/>
                </a:lnTo>
                <a:lnTo>
                  <a:pt x="10274" y="7064"/>
                </a:lnTo>
                <a:lnTo>
                  <a:pt x="10294" y="7210"/>
                </a:lnTo>
                <a:lnTo>
                  <a:pt x="10292" y="7242"/>
                </a:lnTo>
                <a:lnTo>
                  <a:pt x="10282" y="7156"/>
                </a:lnTo>
                <a:lnTo>
                  <a:pt x="10239" y="7003"/>
                </a:lnTo>
                <a:lnTo>
                  <a:pt x="10164" y="6874"/>
                </a:lnTo>
                <a:lnTo>
                  <a:pt x="10061" y="6750"/>
                </a:lnTo>
                <a:lnTo>
                  <a:pt x="9943" y="6661"/>
                </a:lnTo>
                <a:lnTo>
                  <a:pt x="9805" y="6599"/>
                </a:lnTo>
                <a:lnTo>
                  <a:pt x="9654" y="6560"/>
                </a:lnTo>
                <a:lnTo>
                  <a:pt x="9492" y="6543"/>
                </a:lnTo>
                <a:lnTo>
                  <a:pt x="9300" y="6563"/>
                </a:lnTo>
                <a:lnTo>
                  <a:pt x="9126" y="6614"/>
                </a:lnTo>
                <a:lnTo>
                  <a:pt x="8963" y="6693"/>
                </a:lnTo>
                <a:lnTo>
                  <a:pt x="8877" y="6759"/>
                </a:lnTo>
                <a:lnTo>
                  <a:pt x="8862" y="6783"/>
                </a:lnTo>
                <a:lnTo>
                  <a:pt x="8864" y="6777"/>
                </a:lnTo>
                <a:lnTo>
                  <a:pt x="8867" y="6767"/>
                </a:lnTo>
                <a:lnTo>
                  <a:pt x="8852" y="6778"/>
                </a:lnTo>
                <a:lnTo>
                  <a:pt x="8769" y="6919"/>
                </a:lnTo>
                <a:lnTo>
                  <a:pt x="8688" y="7049"/>
                </a:lnTo>
                <a:lnTo>
                  <a:pt x="8772" y="7003"/>
                </a:lnTo>
                <a:lnTo>
                  <a:pt x="8893" y="6984"/>
                </a:lnTo>
                <a:lnTo>
                  <a:pt x="8999" y="6998"/>
                </a:lnTo>
                <a:lnTo>
                  <a:pt x="9111" y="7035"/>
                </a:lnTo>
                <a:lnTo>
                  <a:pt x="9198" y="7096"/>
                </a:lnTo>
                <a:lnTo>
                  <a:pt x="9245" y="7186"/>
                </a:lnTo>
                <a:lnTo>
                  <a:pt x="9251" y="7204"/>
                </a:lnTo>
                <a:lnTo>
                  <a:pt x="9199" y="7116"/>
                </a:lnTo>
                <a:lnTo>
                  <a:pt x="9119" y="7056"/>
                </a:lnTo>
                <a:lnTo>
                  <a:pt x="9021" y="7011"/>
                </a:lnTo>
                <a:lnTo>
                  <a:pt x="8917" y="6990"/>
                </a:lnTo>
                <a:lnTo>
                  <a:pt x="8816" y="7008"/>
                </a:lnTo>
                <a:lnTo>
                  <a:pt x="8693" y="7060"/>
                </a:lnTo>
                <a:lnTo>
                  <a:pt x="8673" y="7073"/>
                </a:lnTo>
                <a:lnTo>
                  <a:pt x="8558" y="7256"/>
                </a:lnTo>
                <a:lnTo>
                  <a:pt x="8332" y="7602"/>
                </a:lnTo>
                <a:lnTo>
                  <a:pt x="8092" y="7950"/>
                </a:lnTo>
                <a:lnTo>
                  <a:pt x="8031" y="8041"/>
                </a:lnTo>
                <a:lnTo>
                  <a:pt x="8170" y="7925"/>
                </a:lnTo>
                <a:lnTo>
                  <a:pt x="8370" y="7798"/>
                </a:lnTo>
                <a:lnTo>
                  <a:pt x="8586" y="7713"/>
                </a:lnTo>
                <a:lnTo>
                  <a:pt x="8819" y="7659"/>
                </a:lnTo>
                <a:lnTo>
                  <a:pt x="8932" y="7644"/>
                </a:lnTo>
                <a:lnTo>
                  <a:pt x="8879" y="7623"/>
                </a:lnTo>
                <a:lnTo>
                  <a:pt x="8806" y="7559"/>
                </a:lnTo>
                <a:lnTo>
                  <a:pt x="8767" y="7465"/>
                </a:lnTo>
                <a:lnTo>
                  <a:pt x="8774" y="7364"/>
                </a:lnTo>
                <a:lnTo>
                  <a:pt x="8797" y="7299"/>
                </a:lnTo>
                <a:lnTo>
                  <a:pt x="8852" y="7237"/>
                </a:lnTo>
                <a:lnTo>
                  <a:pt x="8924" y="7210"/>
                </a:lnTo>
                <a:lnTo>
                  <a:pt x="9008" y="7207"/>
                </a:lnTo>
                <a:lnTo>
                  <a:pt x="9082" y="7245"/>
                </a:lnTo>
                <a:lnTo>
                  <a:pt x="9128" y="7315"/>
                </a:lnTo>
                <a:lnTo>
                  <a:pt x="9133" y="7394"/>
                </a:lnTo>
                <a:lnTo>
                  <a:pt x="9119" y="7422"/>
                </a:lnTo>
                <a:lnTo>
                  <a:pt x="9125" y="7398"/>
                </a:lnTo>
                <a:lnTo>
                  <a:pt x="9120" y="7320"/>
                </a:lnTo>
                <a:lnTo>
                  <a:pt x="9077" y="7263"/>
                </a:lnTo>
                <a:lnTo>
                  <a:pt x="9003" y="7225"/>
                </a:lnTo>
                <a:lnTo>
                  <a:pt x="8927" y="7224"/>
                </a:lnTo>
                <a:lnTo>
                  <a:pt x="8861" y="7252"/>
                </a:lnTo>
                <a:lnTo>
                  <a:pt x="8809" y="7302"/>
                </a:lnTo>
                <a:lnTo>
                  <a:pt x="8780" y="7366"/>
                </a:lnTo>
                <a:lnTo>
                  <a:pt x="8779" y="7468"/>
                </a:lnTo>
                <a:lnTo>
                  <a:pt x="8815" y="7549"/>
                </a:lnTo>
                <a:lnTo>
                  <a:pt x="8883" y="7611"/>
                </a:lnTo>
                <a:lnTo>
                  <a:pt x="8954" y="7641"/>
                </a:lnTo>
                <a:lnTo>
                  <a:pt x="9065" y="7627"/>
                </a:lnTo>
                <a:lnTo>
                  <a:pt x="9118" y="7631"/>
                </a:lnTo>
                <a:lnTo>
                  <a:pt x="9201" y="7598"/>
                </a:lnTo>
                <a:lnTo>
                  <a:pt x="9287" y="7518"/>
                </a:lnTo>
                <a:lnTo>
                  <a:pt x="9321" y="7411"/>
                </a:lnTo>
                <a:lnTo>
                  <a:pt x="9327" y="7291"/>
                </a:lnTo>
                <a:lnTo>
                  <a:pt x="9307" y="7195"/>
                </a:lnTo>
                <a:lnTo>
                  <a:pt x="9264" y="7113"/>
                </a:lnTo>
                <a:lnTo>
                  <a:pt x="9220" y="7063"/>
                </a:lnTo>
                <a:lnTo>
                  <a:pt x="9167" y="7017"/>
                </a:lnTo>
                <a:lnTo>
                  <a:pt x="9118" y="6985"/>
                </a:lnTo>
                <a:lnTo>
                  <a:pt x="9100" y="6978"/>
                </a:lnTo>
                <a:lnTo>
                  <a:pt x="9148" y="6993"/>
                </a:lnTo>
                <a:lnTo>
                  <a:pt x="9238" y="7068"/>
                </a:lnTo>
                <a:lnTo>
                  <a:pt x="9301" y="7168"/>
                </a:lnTo>
                <a:lnTo>
                  <a:pt x="9341" y="7288"/>
                </a:lnTo>
                <a:lnTo>
                  <a:pt x="9339" y="7416"/>
                </a:lnTo>
                <a:lnTo>
                  <a:pt x="9309" y="7505"/>
                </a:lnTo>
                <a:lnTo>
                  <a:pt x="9244" y="7584"/>
                </a:lnTo>
                <a:lnTo>
                  <a:pt x="9171" y="7636"/>
                </a:lnTo>
                <a:lnTo>
                  <a:pt x="9279" y="7645"/>
                </a:lnTo>
                <a:lnTo>
                  <a:pt x="9460" y="7676"/>
                </a:lnTo>
                <a:lnTo>
                  <a:pt x="9423" y="7612"/>
                </a:lnTo>
                <a:lnTo>
                  <a:pt x="9394" y="7501"/>
                </a:lnTo>
                <a:lnTo>
                  <a:pt x="9398" y="7453"/>
                </a:lnTo>
                <a:lnTo>
                  <a:pt x="9415" y="7545"/>
                </a:lnTo>
                <a:lnTo>
                  <a:pt x="9448" y="7638"/>
                </a:lnTo>
                <a:lnTo>
                  <a:pt x="9485" y="7680"/>
                </a:lnTo>
                <a:lnTo>
                  <a:pt x="9494" y="7682"/>
                </a:lnTo>
                <a:lnTo>
                  <a:pt x="9706" y="7757"/>
                </a:lnTo>
                <a:lnTo>
                  <a:pt x="9822" y="7806"/>
                </a:lnTo>
                <a:lnTo>
                  <a:pt x="9853" y="7808"/>
                </a:lnTo>
                <a:lnTo>
                  <a:pt x="9984" y="7778"/>
                </a:lnTo>
                <a:lnTo>
                  <a:pt x="10099" y="7706"/>
                </a:lnTo>
                <a:lnTo>
                  <a:pt x="10180" y="7618"/>
                </a:lnTo>
                <a:lnTo>
                  <a:pt x="10225" y="7542"/>
                </a:lnTo>
                <a:lnTo>
                  <a:pt x="10185" y="7625"/>
                </a:lnTo>
                <a:lnTo>
                  <a:pt x="10093" y="7730"/>
                </a:lnTo>
                <a:lnTo>
                  <a:pt x="9974" y="7789"/>
                </a:lnTo>
                <a:lnTo>
                  <a:pt x="9872" y="7813"/>
                </a:lnTo>
                <a:lnTo>
                  <a:pt x="9848" y="7817"/>
                </a:lnTo>
                <a:lnTo>
                  <a:pt x="9903" y="7841"/>
                </a:lnTo>
                <a:lnTo>
                  <a:pt x="10076" y="7964"/>
                </a:lnTo>
                <a:lnTo>
                  <a:pt x="10239" y="8103"/>
                </a:lnTo>
                <a:lnTo>
                  <a:pt x="10370" y="8266"/>
                </a:lnTo>
                <a:lnTo>
                  <a:pt x="10476" y="8448"/>
                </a:lnTo>
                <a:lnTo>
                  <a:pt x="10546" y="8647"/>
                </a:lnTo>
                <a:lnTo>
                  <a:pt x="10589" y="8877"/>
                </a:lnTo>
                <a:lnTo>
                  <a:pt x="10590" y="8989"/>
                </a:lnTo>
                <a:lnTo>
                  <a:pt x="10729" y="9151"/>
                </a:lnTo>
                <a:lnTo>
                  <a:pt x="10876" y="9376"/>
                </a:lnTo>
                <a:lnTo>
                  <a:pt x="10984" y="9624"/>
                </a:lnTo>
                <a:lnTo>
                  <a:pt x="11057" y="9887"/>
                </a:lnTo>
                <a:lnTo>
                  <a:pt x="11085" y="10120"/>
                </a:lnTo>
                <a:lnTo>
                  <a:pt x="11079" y="10363"/>
                </a:lnTo>
                <a:lnTo>
                  <a:pt x="11055" y="10601"/>
                </a:lnTo>
                <a:lnTo>
                  <a:pt x="10983" y="10826"/>
                </a:lnTo>
                <a:lnTo>
                  <a:pt x="10887" y="11045"/>
                </a:lnTo>
                <a:lnTo>
                  <a:pt x="10756" y="11249"/>
                </a:lnTo>
                <a:lnTo>
                  <a:pt x="10600" y="11427"/>
                </a:lnTo>
                <a:lnTo>
                  <a:pt x="10419" y="11578"/>
                </a:lnTo>
                <a:lnTo>
                  <a:pt x="10206" y="11703"/>
                </a:lnTo>
                <a:lnTo>
                  <a:pt x="10015" y="11794"/>
                </a:lnTo>
                <a:lnTo>
                  <a:pt x="9808" y="11849"/>
                </a:lnTo>
                <a:lnTo>
                  <a:pt x="9583" y="11873"/>
                </a:lnTo>
                <a:lnTo>
                  <a:pt x="9347" y="11863"/>
                </a:lnTo>
                <a:lnTo>
                  <a:pt x="9117" y="11809"/>
                </a:lnTo>
                <a:lnTo>
                  <a:pt x="8934" y="11748"/>
                </a:lnTo>
                <a:lnTo>
                  <a:pt x="8764" y="11658"/>
                </a:lnTo>
                <a:lnTo>
                  <a:pt x="8659" y="11578"/>
                </a:lnTo>
                <a:lnTo>
                  <a:pt x="8638" y="11650"/>
                </a:lnTo>
                <a:lnTo>
                  <a:pt x="8536" y="11842"/>
                </a:lnTo>
                <a:lnTo>
                  <a:pt x="8421" y="11986"/>
                </a:lnTo>
                <a:lnTo>
                  <a:pt x="8276" y="12121"/>
                </a:lnTo>
                <a:lnTo>
                  <a:pt x="8116" y="12215"/>
                </a:lnTo>
                <a:lnTo>
                  <a:pt x="7931" y="12282"/>
                </a:lnTo>
                <a:lnTo>
                  <a:pt x="7750" y="12311"/>
                </a:lnTo>
                <a:lnTo>
                  <a:pt x="7566" y="12301"/>
                </a:lnTo>
                <a:lnTo>
                  <a:pt x="7382" y="12266"/>
                </a:lnTo>
                <a:lnTo>
                  <a:pt x="7215" y="12170"/>
                </a:lnTo>
                <a:lnTo>
                  <a:pt x="7094" y="12068"/>
                </a:lnTo>
                <a:lnTo>
                  <a:pt x="7011" y="11943"/>
                </a:lnTo>
                <a:lnTo>
                  <a:pt x="6944" y="11804"/>
                </a:lnTo>
                <a:lnTo>
                  <a:pt x="6917" y="11661"/>
                </a:lnTo>
                <a:lnTo>
                  <a:pt x="6907" y="11504"/>
                </a:lnTo>
                <a:lnTo>
                  <a:pt x="6929" y="11349"/>
                </a:lnTo>
                <a:lnTo>
                  <a:pt x="6930" y="11345"/>
                </a:lnTo>
                <a:lnTo>
                  <a:pt x="6867" y="11436"/>
                </a:lnTo>
                <a:lnTo>
                  <a:pt x="6750" y="11515"/>
                </a:lnTo>
                <a:lnTo>
                  <a:pt x="6621" y="11564"/>
                </a:lnTo>
                <a:lnTo>
                  <a:pt x="6478" y="11572"/>
                </a:lnTo>
                <a:lnTo>
                  <a:pt x="6443" y="11561"/>
                </a:lnTo>
                <a:lnTo>
                  <a:pt x="6444" y="11633"/>
                </a:lnTo>
                <a:lnTo>
                  <a:pt x="6465" y="11645"/>
                </a:lnTo>
                <a:lnTo>
                  <a:pt x="6592" y="11749"/>
                </a:lnTo>
                <a:lnTo>
                  <a:pt x="6681" y="11876"/>
                </a:lnTo>
                <a:lnTo>
                  <a:pt x="6750" y="12029"/>
                </a:lnTo>
                <a:lnTo>
                  <a:pt x="6799" y="12184"/>
                </a:lnTo>
                <a:lnTo>
                  <a:pt x="6800" y="12351"/>
                </a:lnTo>
                <a:lnTo>
                  <a:pt x="6770" y="12517"/>
                </a:lnTo>
                <a:lnTo>
                  <a:pt x="6703" y="12673"/>
                </a:lnTo>
                <a:lnTo>
                  <a:pt x="6608" y="12815"/>
                </a:lnTo>
                <a:lnTo>
                  <a:pt x="6492" y="12939"/>
                </a:lnTo>
                <a:lnTo>
                  <a:pt x="6346" y="13029"/>
                </a:lnTo>
                <a:lnTo>
                  <a:pt x="6196" y="13086"/>
                </a:lnTo>
                <a:lnTo>
                  <a:pt x="6028" y="13113"/>
                </a:lnTo>
                <a:lnTo>
                  <a:pt x="5863" y="13102"/>
                </a:lnTo>
                <a:lnTo>
                  <a:pt x="5707" y="13035"/>
                </a:lnTo>
                <a:lnTo>
                  <a:pt x="5582" y="12950"/>
                </a:lnTo>
                <a:lnTo>
                  <a:pt x="5489" y="12836"/>
                </a:lnTo>
                <a:lnTo>
                  <a:pt x="5423" y="12697"/>
                </a:lnTo>
                <a:lnTo>
                  <a:pt x="5398" y="12548"/>
                </a:lnTo>
                <a:lnTo>
                  <a:pt x="5410" y="12404"/>
                </a:lnTo>
                <a:lnTo>
                  <a:pt x="5455" y="12280"/>
                </a:lnTo>
                <a:lnTo>
                  <a:pt x="5528" y="12177"/>
                </a:lnTo>
                <a:lnTo>
                  <a:pt x="5627" y="12094"/>
                </a:lnTo>
                <a:lnTo>
                  <a:pt x="5731" y="12038"/>
                </a:lnTo>
                <a:lnTo>
                  <a:pt x="5821" y="12023"/>
                </a:lnTo>
                <a:lnTo>
                  <a:pt x="5819" y="12022"/>
                </a:lnTo>
                <a:lnTo>
                  <a:pt x="5768" y="11970"/>
                </a:lnTo>
                <a:lnTo>
                  <a:pt x="5723" y="11900"/>
                </a:lnTo>
                <a:lnTo>
                  <a:pt x="5702" y="11831"/>
                </a:lnTo>
                <a:lnTo>
                  <a:pt x="5720" y="11739"/>
                </a:lnTo>
                <a:lnTo>
                  <a:pt x="5747" y="11662"/>
                </a:lnTo>
                <a:lnTo>
                  <a:pt x="5800" y="11606"/>
                </a:lnTo>
                <a:lnTo>
                  <a:pt x="5828" y="11595"/>
                </a:lnTo>
                <a:lnTo>
                  <a:pt x="5762" y="11653"/>
                </a:lnTo>
                <a:lnTo>
                  <a:pt x="5728" y="11735"/>
                </a:lnTo>
                <a:lnTo>
                  <a:pt x="5713" y="11814"/>
                </a:lnTo>
                <a:lnTo>
                  <a:pt x="5735" y="11904"/>
                </a:lnTo>
                <a:lnTo>
                  <a:pt x="5793" y="11977"/>
                </a:lnTo>
                <a:lnTo>
                  <a:pt x="5847" y="12019"/>
                </a:lnTo>
                <a:lnTo>
                  <a:pt x="5852" y="12018"/>
                </a:lnTo>
                <a:lnTo>
                  <a:pt x="5905" y="12027"/>
                </a:lnTo>
                <a:lnTo>
                  <a:pt x="5863" y="12032"/>
                </a:lnTo>
                <a:lnTo>
                  <a:pt x="5867" y="12035"/>
                </a:lnTo>
                <a:lnTo>
                  <a:pt x="5960" y="12072"/>
                </a:lnTo>
                <a:lnTo>
                  <a:pt x="6054" y="12084"/>
                </a:lnTo>
                <a:lnTo>
                  <a:pt x="6155" y="12066"/>
                </a:lnTo>
                <a:lnTo>
                  <a:pt x="6254" y="12008"/>
                </a:lnTo>
                <a:lnTo>
                  <a:pt x="6307" y="11958"/>
                </a:lnTo>
                <a:lnTo>
                  <a:pt x="6306" y="11957"/>
                </a:lnTo>
                <a:lnTo>
                  <a:pt x="6197" y="11858"/>
                </a:lnTo>
                <a:lnTo>
                  <a:pt x="6071" y="11799"/>
                </a:lnTo>
                <a:lnTo>
                  <a:pt x="6044" y="11792"/>
                </a:lnTo>
                <a:lnTo>
                  <a:pt x="6038" y="11803"/>
                </a:lnTo>
                <a:lnTo>
                  <a:pt x="6033" y="11802"/>
                </a:lnTo>
                <a:lnTo>
                  <a:pt x="6038" y="11790"/>
                </a:lnTo>
                <a:lnTo>
                  <a:pt x="5944" y="11766"/>
                </a:lnTo>
                <a:lnTo>
                  <a:pt x="6041" y="11783"/>
                </a:lnTo>
                <a:lnTo>
                  <a:pt x="6061" y="11739"/>
                </a:lnTo>
                <a:lnTo>
                  <a:pt x="6051" y="11678"/>
                </a:lnTo>
                <a:lnTo>
                  <a:pt x="6014" y="11623"/>
                </a:lnTo>
                <a:lnTo>
                  <a:pt x="5966" y="11585"/>
                </a:lnTo>
                <a:lnTo>
                  <a:pt x="5897" y="11580"/>
                </a:lnTo>
                <a:lnTo>
                  <a:pt x="5832" y="11593"/>
                </a:lnTo>
                <a:lnTo>
                  <a:pt x="5879" y="11575"/>
                </a:lnTo>
                <a:lnTo>
                  <a:pt x="5956" y="11576"/>
                </a:lnTo>
                <a:lnTo>
                  <a:pt x="6017" y="11611"/>
                </a:lnTo>
                <a:lnTo>
                  <a:pt x="6068" y="11663"/>
                </a:lnTo>
                <a:lnTo>
                  <a:pt x="6075" y="11736"/>
                </a:lnTo>
                <a:lnTo>
                  <a:pt x="6048" y="11785"/>
                </a:lnTo>
                <a:lnTo>
                  <a:pt x="6104" y="11795"/>
                </a:lnTo>
                <a:lnTo>
                  <a:pt x="6247" y="11865"/>
                </a:lnTo>
                <a:lnTo>
                  <a:pt x="6325" y="11936"/>
                </a:lnTo>
                <a:lnTo>
                  <a:pt x="6357" y="11894"/>
                </a:lnTo>
                <a:lnTo>
                  <a:pt x="6339" y="11928"/>
                </a:lnTo>
                <a:lnTo>
                  <a:pt x="6328" y="11938"/>
                </a:lnTo>
                <a:lnTo>
                  <a:pt x="6366" y="11973"/>
                </a:lnTo>
                <a:lnTo>
                  <a:pt x="6452" y="12111"/>
                </a:lnTo>
                <a:lnTo>
                  <a:pt x="6503" y="12234"/>
                </a:lnTo>
                <a:lnTo>
                  <a:pt x="6526" y="12369"/>
                </a:lnTo>
                <a:lnTo>
                  <a:pt x="6516" y="12502"/>
                </a:lnTo>
                <a:lnTo>
                  <a:pt x="6485" y="12622"/>
                </a:lnTo>
                <a:lnTo>
                  <a:pt x="6416" y="12739"/>
                </a:lnTo>
                <a:lnTo>
                  <a:pt x="6322" y="12824"/>
                </a:lnTo>
                <a:lnTo>
                  <a:pt x="6216" y="12886"/>
                </a:lnTo>
                <a:lnTo>
                  <a:pt x="6100" y="12913"/>
                </a:lnTo>
                <a:lnTo>
                  <a:pt x="5985" y="12909"/>
                </a:lnTo>
                <a:lnTo>
                  <a:pt x="5871" y="12878"/>
                </a:lnTo>
                <a:lnTo>
                  <a:pt x="5787" y="12831"/>
                </a:lnTo>
                <a:lnTo>
                  <a:pt x="5711" y="12753"/>
                </a:lnTo>
                <a:lnTo>
                  <a:pt x="5658" y="12662"/>
                </a:lnTo>
                <a:lnTo>
                  <a:pt x="5629" y="12551"/>
                </a:lnTo>
                <a:lnTo>
                  <a:pt x="5631" y="12443"/>
                </a:lnTo>
                <a:lnTo>
                  <a:pt x="5650" y="12370"/>
                </a:lnTo>
                <a:lnTo>
                  <a:pt x="5689" y="12297"/>
                </a:lnTo>
                <a:lnTo>
                  <a:pt x="5764" y="12207"/>
                </a:lnTo>
                <a:lnTo>
                  <a:pt x="5857" y="12148"/>
                </a:lnTo>
                <a:lnTo>
                  <a:pt x="5955" y="12116"/>
                </a:lnTo>
                <a:lnTo>
                  <a:pt x="6059" y="12111"/>
                </a:lnTo>
                <a:lnTo>
                  <a:pt x="6165" y="12126"/>
                </a:lnTo>
                <a:lnTo>
                  <a:pt x="6258" y="12189"/>
                </a:lnTo>
                <a:lnTo>
                  <a:pt x="6298" y="12232"/>
                </a:lnTo>
                <a:lnTo>
                  <a:pt x="6331" y="12279"/>
                </a:lnTo>
                <a:lnTo>
                  <a:pt x="6354" y="12337"/>
                </a:lnTo>
                <a:lnTo>
                  <a:pt x="6352" y="12394"/>
                </a:lnTo>
                <a:lnTo>
                  <a:pt x="6341" y="12436"/>
                </a:lnTo>
                <a:lnTo>
                  <a:pt x="6303" y="12458"/>
                </a:lnTo>
                <a:lnTo>
                  <a:pt x="6273" y="12450"/>
                </a:lnTo>
                <a:lnTo>
                  <a:pt x="6263" y="12415"/>
                </a:lnTo>
                <a:lnTo>
                  <a:pt x="6250" y="12367"/>
                </a:lnTo>
                <a:lnTo>
                  <a:pt x="6240" y="12307"/>
                </a:lnTo>
                <a:lnTo>
                  <a:pt x="6216" y="12249"/>
                </a:lnTo>
                <a:lnTo>
                  <a:pt x="6170" y="12205"/>
                </a:lnTo>
                <a:lnTo>
                  <a:pt x="6098" y="12160"/>
                </a:lnTo>
                <a:lnTo>
                  <a:pt x="5971" y="12152"/>
                </a:lnTo>
                <a:lnTo>
                  <a:pt x="5857" y="12174"/>
                </a:lnTo>
                <a:lnTo>
                  <a:pt x="5756" y="12237"/>
                </a:lnTo>
                <a:lnTo>
                  <a:pt x="5684" y="12341"/>
                </a:lnTo>
                <a:lnTo>
                  <a:pt x="5682" y="12347"/>
                </a:lnTo>
                <a:lnTo>
                  <a:pt x="5670" y="12369"/>
                </a:lnTo>
                <a:lnTo>
                  <a:pt x="5643" y="12471"/>
                </a:lnTo>
                <a:lnTo>
                  <a:pt x="5648" y="12576"/>
                </a:lnTo>
                <a:lnTo>
                  <a:pt x="5674" y="12672"/>
                </a:lnTo>
                <a:lnTo>
                  <a:pt x="5735" y="12759"/>
                </a:lnTo>
                <a:lnTo>
                  <a:pt x="5820" y="12827"/>
                </a:lnTo>
                <a:lnTo>
                  <a:pt x="5924" y="12873"/>
                </a:lnTo>
                <a:lnTo>
                  <a:pt x="6027" y="12894"/>
                </a:lnTo>
                <a:lnTo>
                  <a:pt x="6141" y="12879"/>
                </a:lnTo>
                <a:lnTo>
                  <a:pt x="6251" y="12850"/>
                </a:lnTo>
                <a:lnTo>
                  <a:pt x="6346" y="12785"/>
                </a:lnTo>
                <a:lnTo>
                  <a:pt x="6430" y="12685"/>
                </a:lnTo>
                <a:lnTo>
                  <a:pt x="6487" y="12565"/>
                </a:lnTo>
                <a:lnTo>
                  <a:pt x="6508" y="12435"/>
                </a:lnTo>
                <a:lnTo>
                  <a:pt x="6505" y="12299"/>
                </a:lnTo>
                <a:lnTo>
                  <a:pt x="6468" y="12173"/>
                </a:lnTo>
                <a:lnTo>
                  <a:pt x="6403" y="12054"/>
                </a:lnTo>
                <a:lnTo>
                  <a:pt x="6307" y="11959"/>
                </a:lnTo>
                <a:lnTo>
                  <a:pt x="6304" y="11963"/>
                </a:lnTo>
                <a:lnTo>
                  <a:pt x="6242" y="12030"/>
                </a:lnTo>
                <a:lnTo>
                  <a:pt x="6154" y="12072"/>
                </a:lnTo>
                <a:lnTo>
                  <a:pt x="6052" y="12090"/>
                </a:lnTo>
                <a:lnTo>
                  <a:pt x="5969" y="12088"/>
                </a:lnTo>
                <a:lnTo>
                  <a:pt x="5891" y="12067"/>
                </a:lnTo>
                <a:lnTo>
                  <a:pt x="5839" y="12034"/>
                </a:lnTo>
                <a:lnTo>
                  <a:pt x="5789" y="12040"/>
                </a:lnTo>
                <a:lnTo>
                  <a:pt x="5677" y="12075"/>
                </a:lnTo>
                <a:lnTo>
                  <a:pt x="5587" y="12148"/>
                </a:lnTo>
                <a:lnTo>
                  <a:pt x="5500" y="12234"/>
                </a:lnTo>
                <a:lnTo>
                  <a:pt x="5453" y="12338"/>
                </a:lnTo>
                <a:lnTo>
                  <a:pt x="5417" y="12476"/>
                </a:lnTo>
                <a:lnTo>
                  <a:pt x="5420" y="12612"/>
                </a:lnTo>
                <a:lnTo>
                  <a:pt x="5460" y="12751"/>
                </a:lnTo>
                <a:lnTo>
                  <a:pt x="5537" y="12874"/>
                </a:lnTo>
                <a:lnTo>
                  <a:pt x="5642" y="12966"/>
                </a:lnTo>
                <a:lnTo>
                  <a:pt x="5751" y="13040"/>
                </a:lnTo>
                <a:lnTo>
                  <a:pt x="5888" y="13082"/>
                </a:lnTo>
                <a:lnTo>
                  <a:pt x="6020" y="13092"/>
                </a:lnTo>
                <a:lnTo>
                  <a:pt x="6161" y="13071"/>
                </a:lnTo>
                <a:lnTo>
                  <a:pt x="6288" y="13027"/>
                </a:lnTo>
                <a:lnTo>
                  <a:pt x="6407" y="12968"/>
                </a:lnTo>
                <a:lnTo>
                  <a:pt x="6532" y="12859"/>
                </a:lnTo>
                <a:lnTo>
                  <a:pt x="6636" y="12732"/>
                </a:lnTo>
                <a:lnTo>
                  <a:pt x="6707" y="12584"/>
                </a:lnTo>
                <a:lnTo>
                  <a:pt x="6742" y="12426"/>
                </a:lnTo>
                <a:lnTo>
                  <a:pt x="6752" y="12267"/>
                </a:lnTo>
                <a:lnTo>
                  <a:pt x="6719" y="12098"/>
                </a:lnTo>
                <a:lnTo>
                  <a:pt x="6656" y="11946"/>
                </a:lnTo>
                <a:lnTo>
                  <a:pt x="6576" y="11810"/>
                </a:lnTo>
                <a:lnTo>
                  <a:pt x="6454" y="11687"/>
                </a:lnTo>
                <a:lnTo>
                  <a:pt x="6444" y="11681"/>
                </a:lnTo>
                <a:lnTo>
                  <a:pt x="6445" y="11698"/>
                </a:lnTo>
                <a:lnTo>
                  <a:pt x="6402" y="11835"/>
                </a:lnTo>
                <a:lnTo>
                  <a:pt x="6357" y="11894"/>
                </a:lnTo>
                <a:lnTo>
                  <a:pt x="6390" y="11832"/>
                </a:lnTo>
                <a:lnTo>
                  <a:pt x="6431" y="11726"/>
                </a:lnTo>
                <a:lnTo>
                  <a:pt x="6435" y="11674"/>
                </a:lnTo>
                <a:lnTo>
                  <a:pt x="6318" y="11594"/>
                </a:lnTo>
                <a:lnTo>
                  <a:pt x="6164" y="11541"/>
                </a:lnTo>
                <a:lnTo>
                  <a:pt x="5999" y="11510"/>
                </a:lnTo>
                <a:lnTo>
                  <a:pt x="5818" y="11514"/>
                </a:lnTo>
                <a:lnTo>
                  <a:pt x="5644" y="11539"/>
                </a:lnTo>
                <a:lnTo>
                  <a:pt x="5477" y="11585"/>
                </a:lnTo>
                <a:lnTo>
                  <a:pt x="5311" y="11657"/>
                </a:lnTo>
                <a:lnTo>
                  <a:pt x="5151" y="11750"/>
                </a:lnTo>
                <a:lnTo>
                  <a:pt x="4999" y="11865"/>
                </a:lnTo>
                <a:lnTo>
                  <a:pt x="4855" y="11994"/>
                </a:lnTo>
                <a:lnTo>
                  <a:pt x="4712" y="12124"/>
                </a:lnTo>
                <a:lnTo>
                  <a:pt x="4576" y="12274"/>
                </a:lnTo>
                <a:lnTo>
                  <a:pt x="4569" y="12282"/>
                </a:lnTo>
                <a:lnTo>
                  <a:pt x="4582" y="12276"/>
                </a:lnTo>
                <a:lnTo>
                  <a:pt x="4706" y="12244"/>
                </a:lnTo>
                <a:lnTo>
                  <a:pt x="4813" y="12253"/>
                </a:lnTo>
                <a:lnTo>
                  <a:pt x="4910" y="12298"/>
                </a:lnTo>
                <a:lnTo>
                  <a:pt x="4997" y="12385"/>
                </a:lnTo>
                <a:lnTo>
                  <a:pt x="5035" y="12485"/>
                </a:lnTo>
                <a:lnTo>
                  <a:pt x="5025" y="12573"/>
                </a:lnTo>
                <a:lnTo>
                  <a:pt x="4995" y="12636"/>
                </a:lnTo>
                <a:lnTo>
                  <a:pt x="4940" y="12698"/>
                </a:lnTo>
                <a:lnTo>
                  <a:pt x="4884" y="12741"/>
                </a:lnTo>
                <a:lnTo>
                  <a:pt x="4878" y="12744"/>
                </a:lnTo>
                <a:lnTo>
                  <a:pt x="4860" y="12761"/>
                </a:lnTo>
                <a:lnTo>
                  <a:pt x="4838" y="12764"/>
                </a:lnTo>
                <a:lnTo>
                  <a:pt x="4825" y="12771"/>
                </a:lnTo>
                <a:lnTo>
                  <a:pt x="4775" y="12790"/>
                </a:lnTo>
                <a:lnTo>
                  <a:pt x="4755" y="12791"/>
                </a:lnTo>
                <a:lnTo>
                  <a:pt x="4799" y="12771"/>
                </a:lnTo>
                <a:lnTo>
                  <a:pt x="4786" y="12773"/>
                </a:lnTo>
                <a:lnTo>
                  <a:pt x="4716" y="12768"/>
                </a:lnTo>
                <a:lnTo>
                  <a:pt x="4660" y="12714"/>
                </a:lnTo>
                <a:lnTo>
                  <a:pt x="4622" y="12660"/>
                </a:lnTo>
                <a:lnTo>
                  <a:pt x="4629" y="12584"/>
                </a:lnTo>
                <a:lnTo>
                  <a:pt x="4637" y="12554"/>
                </a:lnTo>
                <a:lnTo>
                  <a:pt x="4659" y="12521"/>
                </a:lnTo>
                <a:lnTo>
                  <a:pt x="4689" y="12504"/>
                </a:lnTo>
                <a:lnTo>
                  <a:pt x="4716" y="12498"/>
                </a:lnTo>
                <a:lnTo>
                  <a:pt x="4751" y="12488"/>
                </a:lnTo>
                <a:lnTo>
                  <a:pt x="4787" y="12497"/>
                </a:lnTo>
                <a:lnTo>
                  <a:pt x="4808" y="12516"/>
                </a:lnTo>
                <a:lnTo>
                  <a:pt x="4823" y="12532"/>
                </a:lnTo>
                <a:lnTo>
                  <a:pt x="4836" y="12555"/>
                </a:lnTo>
                <a:lnTo>
                  <a:pt x="4848" y="12584"/>
                </a:lnTo>
                <a:lnTo>
                  <a:pt x="4842" y="12608"/>
                </a:lnTo>
                <a:lnTo>
                  <a:pt x="4839" y="12620"/>
                </a:lnTo>
                <a:lnTo>
                  <a:pt x="4820" y="12641"/>
                </a:lnTo>
                <a:lnTo>
                  <a:pt x="4807" y="12644"/>
                </a:lnTo>
                <a:lnTo>
                  <a:pt x="4784" y="12657"/>
                </a:lnTo>
                <a:lnTo>
                  <a:pt x="4772" y="12654"/>
                </a:lnTo>
                <a:lnTo>
                  <a:pt x="4748" y="12648"/>
                </a:lnTo>
                <a:lnTo>
                  <a:pt x="4725" y="12635"/>
                </a:lnTo>
                <a:lnTo>
                  <a:pt x="4718" y="12614"/>
                </a:lnTo>
                <a:lnTo>
                  <a:pt x="4715" y="12600"/>
                </a:lnTo>
                <a:lnTo>
                  <a:pt x="4720" y="12582"/>
                </a:lnTo>
                <a:lnTo>
                  <a:pt x="4716" y="12575"/>
                </a:lnTo>
                <a:lnTo>
                  <a:pt x="4703" y="12572"/>
                </a:lnTo>
                <a:lnTo>
                  <a:pt x="4696" y="12576"/>
                </a:lnTo>
                <a:lnTo>
                  <a:pt x="4670" y="12627"/>
                </a:lnTo>
                <a:lnTo>
                  <a:pt x="4675" y="12680"/>
                </a:lnTo>
                <a:lnTo>
                  <a:pt x="4715" y="12723"/>
                </a:lnTo>
                <a:lnTo>
                  <a:pt x="4751" y="12732"/>
                </a:lnTo>
                <a:lnTo>
                  <a:pt x="4781" y="12740"/>
                </a:lnTo>
                <a:lnTo>
                  <a:pt x="4815" y="12736"/>
                </a:lnTo>
                <a:lnTo>
                  <a:pt x="4880" y="12708"/>
                </a:lnTo>
                <a:lnTo>
                  <a:pt x="4903" y="12679"/>
                </a:lnTo>
                <a:lnTo>
                  <a:pt x="4926" y="12630"/>
                </a:lnTo>
                <a:lnTo>
                  <a:pt x="4931" y="12561"/>
                </a:lnTo>
                <a:lnTo>
                  <a:pt x="4922" y="12500"/>
                </a:lnTo>
                <a:lnTo>
                  <a:pt x="4886" y="12440"/>
                </a:lnTo>
                <a:lnTo>
                  <a:pt x="4826" y="12398"/>
                </a:lnTo>
                <a:lnTo>
                  <a:pt x="4754" y="12379"/>
                </a:lnTo>
                <a:lnTo>
                  <a:pt x="4662" y="12387"/>
                </a:lnTo>
                <a:lnTo>
                  <a:pt x="4548" y="12428"/>
                </a:lnTo>
                <a:lnTo>
                  <a:pt x="4419" y="12503"/>
                </a:lnTo>
                <a:lnTo>
                  <a:pt x="4277" y="12627"/>
                </a:lnTo>
                <a:lnTo>
                  <a:pt x="4117" y="12797"/>
                </a:lnTo>
                <a:lnTo>
                  <a:pt x="3908" y="13006"/>
                </a:lnTo>
                <a:lnTo>
                  <a:pt x="3703" y="13171"/>
                </a:lnTo>
                <a:lnTo>
                  <a:pt x="3516" y="13295"/>
                </a:lnTo>
                <a:lnTo>
                  <a:pt x="3333" y="13382"/>
                </a:lnTo>
                <a:lnTo>
                  <a:pt x="3155" y="13445"/>
                </a:lnTo>
                <a:lnTo>
                  <a:pt x="2982" y="13470"/>
                </a:lnTo>
                <a:lnTo>
                  <a:pt x="2815" y="13490"/>
                </a:lnTo>
                <a:lnTo>
                  <a:pt x="2651" y="13505"/>
                </a:lnTo>
                <a:lnTo>
                  <a:pt x="2509" y="13506"/>
                </a:lnTo>
                <a:lnTo>
                  <a:pt x="2358" y="13518"/>
                </a:lnTo>
                <a:lnTo>
                  <a:pt x="2214" y="13551"/>
                </a:lnTo>
                <a:lnTo>
                  <a:pt x="2070" y="13584"/>
                </a:lnTo>
                <a:lnTo>
                  <a:pt x="1908" y="13638"/>
                </a:lnTo>
                <a:lnTo>
                  <a:pt x="1737" y="13702"/>
                </a:lnTo>
                <a:lnTo>
                  <a:pt x="1552" y="13769"/>
                </a:lnTo>
                <a:lnTo>
                  <a:pt x="1367" y="13837"/>
                </a:lnTo>
                <a:lnTo>
                  <a:pt x="1179" y="13916"/>
                </a:lnTo>
                <a:lnTo>
                  <a:pt x="1000" y="13984"/>
                </a:lnTo>
                <a:lnTo>
                  <a:pt x="826" y="14061"/>
                </a:lnTo>
                <a:lnTo>
                  <a:pt x="667" y="14128"/>
                </a:lnTo>
                <a:lnTo>
                  <a:pt x="535" y="14190"/>
                </a:lnTo>
                <a:lnTo>
                  <a:pt x="413" y="14235"/>
                </a:lnTo>
                <a:lnTo>
                  <a:pt x="324" y="14283"/>
                </a:lnTo>
                <a:lnTo>
                  <a:pt x="266" y="14306"/>
                </a:lnTo>
                <a:lnTo>
                  <a:pt x="245" y="14313"/>
                </a:lnTo>
                <a:lnTo>
                  <a:pt x="384" y="14247"/>
                </a:lnTo>
                <a:lnTo>
                  <a:pt x="539" y="14172"/>
                </a:lnTo>
                <a:lnTo>
                  <a:pt x="714" y="14070"/>
                </a:lnTo>
                <a:lnTo>
                  <a:pt x="906" y="13953"/>
                </a:lnTo>
                <a:lnTo>
                  <a:pt x="1105" y="13832"/>
                </a:lnTo>
                <a:lnTo>
                  <a:pt x="1319" y="13702"/>
                </a:lnTo>
                <a:lnTo>
                  <a:pt x="1532" y="13552"/>
                </a:lnTo>
                <a:lnTo>
                  <a:pt x="1756" y="13411"/>
                </a:lnTo>
                <a:lnTo>
                  <a:pt x="1976" y="13257"/>
                </a:lnTo>
                <a:lnTo>
                  <a:pt x="2189" y="13107"/>
                </a:lnTo>
                <a:lnTo>
                  <a:pt x="2408" y="12959"/>
                </a:lnTo>
                <a:lnTo>
                  <a:pt x="2614" y="12813"/>
                </a:lnTo>
                <a:lnTo>
                  <a:pt x="2812" y="12673"/>
                </a:lnTo>
                <a:lnTo>
                  <a:pt x="2996" y="12534"/>
                </a:lnTo>
                <a:lnTo>
                  <a:pt x="3162" y="12417"/>
                </a:lnTo>
                <a:lnTo>
                  <a:pt x="3320" y="12304"/>
                </a:lnTo>
                <a:lnTo>
                  <a:pt x="3446" y="12215"/>
                </a:lnTo>
                <a:lnTo>
                  <a:pt x="3551" y="12134"/>
                </a:lnTo>
                <a:lnTo>
                  <a:pt x="3631" y="12077"/>
                </a:lnTo>
                <a:lnTo>
                  <a:pt x="3673" y="12037"/>
                </a:lnTo>
                <a:lnTo>
                  <a:pt x="3696" y="12024"/>
                </a:lnTo>
                <a:lnTo>
                  <a:pt x="3922" y="11775"/>
                </a:lnTo>
                <a:lnTo>
                  <a:pt x="4114" y="11535"/>
                </a:lnTo>
                <a:lnTo>
                  <a:pt x="4267" y="11319"/>
                </a:lnTo>
                <a:lnTo>
                  <a:pt x="4392" y="11113"/>
                </a:lnTo>
                <a:lnTo>
                  <a:pt x="4491" y="10933"/>
                </a:lnTo>
                <a:lnTo>
                  <a:pt x="4561" y="10765"/>
                </a:lnTo>
                <a:lnTo>
                  <a:pt x="4602" y="10609"/>
                </a:lnTo>
                <a:lnTo>
                  <a:pt x="4607" y="10571"/>
                </a:lnTo>
                <a:lnTo>
                  <a:pt x="4371" y="10902"/>
                </a:lnTo>
                <a:lnTo>
                  <a:pt x="4032" y="11334"/>
                </a:lnTo>
                <a:lnTo>
                  <a:pt x="3636" y="11764"/>
                </a:lnTo>
                <a:lnTo>
                  <a:pt x="3191" y="12206"/>
                </a:lnTo>
                <a:lnTo>
                  <a:pt x="2550" y="12687"/>
                </a:lnTo>
                <a:lnTo>
                  <a:pt x="3039" y="12250"/>
                </a:lnTo>
                <a:lnTo>
                  <a:pt x="3475" y="11811"/>
                </a:lnTo>
                <a:lnTo>
                  <a:pt x="3861" y="11372"/>
                </a:lnTo>
                <a:lnTo>
                  <a:pt x="4203" y="10928"/>
                </a:lnTo>
                <a:lnTo>
                  <a:pt x="4504" y="10493"/>
                </a:lnTo>
                <a:lnTo>
                  <a:pt x="4619" y="10291"/>
                </a:lnTo>
                <a:lnTo>
                  <a:pt x="4605" y="10230"/>
                </a:lnTo>
                <a:lnTo>
                  <a:pt x="4581" y="10127"/>
                </a:lnTo>
                <a:lnTo>
                  <a:pt x="4542" y="10053"/>
                </a:lnTo>
                <a:lnTo>
                  <a:pt x="4496" y="9983"/>
                </a:lnTo>
                <a:lnTo>
                  <a:pt x="4435" y="9922"/>
                </a:lnTo>
                <a:lnTo>
                  <a:pt x="4375" y="9880"/>
                </a:lnTo>
                <a:lnTo>
                  <a:pt x="4311" y="9857"/>
                </a:lnTo>
                <a:lnTo>
                  <a:pt x="4251" y="9841"/>
                </a:lnTo>
                <a:lnTo>
                  <a:pt x="4189" y="9831"/>
                </a:lnTo>
                <a:lnTo>
                  <a:pt x="4136" y="9837"/>
                </a:lnTo>
                <a:lnTo>
                  <a:pt x="4102" y="9857"/>
                </a:lnTo>
                <a:lnTo>
                  <a:pt x="4063" y="9895"/>
                </a:lnTo>
                <a:lnTo>
                  <a:pt x="4030" y="9936"/>
                </a:lnTo>
                <a:lnTo>
                  <a:pt x="4023" y="9949"/>
                </a:lnTo>
                <a:lnTo>
                  <a:pt x="4012" y="9991"/>
                </a:lnTo>
                <a:lnTo>
                  <a:pt x="4004" y="10021"/>
                </a:lnTo>
                <a:lnTo>
                  <a:pt x="4002" y="10027"/>
                </a:lnTo>
                <a:lnTo>
                  <a:pt x="4010" y="10119"/>
                </a:lnTo>
                <a:lnTo>
                  <a:pt x="4059" y="10202"/>
                </a:lnTo>
                <a:lnTo>
                  <a:pt x="4129" y="10253"/>
                </a:lnTo>
                <a:lnTo>
                  <a:pt x="4217" y="10263"/>
                </a:lnTo>
                <a:lnTo>
                  <a:pt x="4252" y="10253"/>
                </a:lnTo>
                <a:lnTo>
                  <a:pt x="4274" y="10240"/>
                </a:lnTo>
                <a:lnTo>
                  <a:pt x="4305" y="10222"/>
                </a:lnTo>
                <a:lnTo>
                  <a:pt x="4317" y="10200"/>
                </a:lnTo>
                <a:lnTo>
                  <a:pt x="4340" y="10161"/>
                </a:lnTo>
                <a:lnTo>
                  <a:pt x="4341" y="10109"/>
                </a:lnTo>
                <a:lnTo>
                  <a:pt x="4319" y="10071"/>
                </a:lnTo>
                <a:lnTo>
                  <a:pt x="4287" y="10044"/>
                </a:lnTo>
                <a:lnTo>
                  <a:pt x="4269" y="10039"/>
                </a:lnTo>
                <a:lnTo>
                  <a:pt x="4268" y="10045"/>
                </a:lnTo>
                <a:lnTo>
                  <a:pt x="4259" y="10056"/>
                </a:lnTo>
                <a:lnTo>
                  <a:pt x="4267" y="10071"/>
                </a:lnTo>
                <a:lnTo>
                  <a:pt x="4275" y="10092"/>
                </a:lnTo>
                <a:lnTo>
                  <a:pt x="4274" y="10118"/>
                </a:lnTo>
                <a:lnTo>
                  <a:pt x="4262" y="10140"/>
                </a:lnTo>
                <a:lnTo>
                  <a:pt x="4247" y="10149"/>
                </a:lnTo>
                <a:lnTo>
                  <a:pt x="4230" y="10164"/>
                </a:lnTo>
                <a:lnTo>
                  <a:pt x="4210" y="10165"/>
                </a:lnTo>
                <a:lnTo>
                  <a:pt x="4192" y="10160"/>
                </a:lnTo>
                <a:lnTo>
                  <a:pt x="4180" y="10157"/>
                </a:lnTo>
                <a:lnTo>
                  <a:pt x="4156" y="10151"/>
                </a:lnTo>
                <a:lnTo>
                  <a:pt x="4135" y="10132"/>
                </a:lnTo>
                <a:lnTo>
                  <a:pt x="4122" y="10110"/>
                </a:lnTo>
                <a:lnTo>
                  <a:pt x="4122" y="10084"/>
                </a:lnTo>
                <a:lnTo>
                  <a:pt x="4124" y="10052"/>
                </a:lnTo>
                <a:lnTo>
                  <a:pt x="4138" y="10024"/>
                </a:lnTo>
                <a:lnTo>
                  <a:pt x="4154" y="9989"/>
                </a:lnTo>
                <a:lnTo>
                  <a:pt x="4184" y="9972"/>
                </a:lnTo>
                <a:lnTo>
                  <a:pt x="4245" y="9962"/>
                </a:lnTo>
                <a:lnTo>
                  <a:pt x="4312" y="9973"/>
                </a:lnTo>
                <a:lnTo>
                  <a:pt x="4359" y="10017"/>
                </a:lnTo>
                <a:lnTo>
                  <a:pt x="4388" y="10077"/>
                </a:lnTo>
                <a:lnTo>
                  <a:pt x="4392" y="10136"/>
                </a:lnTo>
                <a:lnTo>
                  <a:pt x="4376" y="10196"/>
                </a:lnTo>
                <a:lnTo>
                  <a:pt x="4344" y="10245"/>
                </a:lnTo>
                <a:lnTo>
                  <a:pt x="4268" y="10290"/>
                </a:lnTo>
                <a:lnTo>
                  <a:pt x="4194" y="10302"/>
                </a:lnTo>
                <a:lnTo>
                  <a:pt x="4104" y="10278"/>
                </a:lnTo>
                <a:lnTo>
                  <a:pt x="4038" y="10235"/>
                </a:lnTo>
                <a:lnTo>
                  <a:pt x="4020" y="10209"/>
                </a:lnTo>
                <a:lnTo>
                  <a:pt x="4003" y="10194"/>
                </a:lnTo>
                <a:lnTo>
                  <a:pt x="3974" y="10135"/>
                </a:lnTo>
                <a:lnTo>
                  <a:pt x="3971" y="10100"/>
                </a:lnTo>
                <a:lnTo>
                  <a:pt x="3967" y="10088"/>
                </a:lnTo>
                <a:lnTo>
                  <a:pt x="3969" y="10076"/>
                </a:lnTo>
                <a:lnTo>
                  <a:pt x="3967" y="10063"/>
                </a:lnTo>
                <a:lnTo>
                  <a:pt x="3977" y="10012"/>
                </a:lnTo>
                <a:lnTo>
                  <a:pt x="3979" y="9995"/>
                </a:lnTo>
                <a:lnTo>
                  <a:pt x="3980" y="9991"/>
                </a:lnTo>
                <a:lnTo>
                  <a:pt x="3982" y="9983"/>
                </a:lnTo>
                <a:lnTo>
                  <a:pt x="4010" y="9900"/>
                </a:lnTo>
                <a:lnTo>
                  <a:pt x="4055" y="9828"/>
                </a:lnTo>
                <a:lnTo>
                  <a:pt x="4119" y="9781"/>
                </a:lnTo>
                <a:lnTo>
                  <a:pt x="4187" y="9741"/>
                </a:lnTo>
                <a:lnTo>
                  <a:pt x="4275" y="9725"/>
                </a:lnTo>
                <a:lnTo>
                  <a:pt x="4365" y="9749"/>
                </a:lnTo>
                <a:lnTo>
                  <a:pt x="4458" y="9812"/>
                </a:lnTo>
                <a:lnTo>
                  <a:pt x="4561" y="9910"/>
                </a:lnTo>
                <a:lnTo>
                  <a:pt x="4651" y="10056"/>
                </a:lnTo>
                <a:lnTo>
                  <a:pt x="4689" y="10170"/>
                </a:lnTo>
                <a:lnTo>
                  <a:pt x="4753" y="10057"/>
                </a:lnTo>
                <a:lnTo>
                  <a:pt x="4897" y="9770"/>
                </a:lnTo>
                <a:lnTo>
                  <a:pt x="4856" y="9814"/>
                </a:lnTo>
                <a:lnTo>
                  <a:pt x="4912" y="9740"/>
                </a:lnTo>
                <a:lnTo>
                  <a:pt x="4970" y="9625"/>
                </a:lnTo>
                <a:lnTo>
                  <a:pt x="5030" y="9481"/>
                </a:lnTo>
                <a:lnTo>
                  <a:pt x="5051" y="9372"/>
                </a:lnTo>
                <a:lnTo>
                  <a:pt x="5016" y="9451"/>
                </a:lnTo>
                <a:lnTo>
                  <a:pt x="5011" y="9469"/>
                </a:lnTo>
                <a:lnTo>
                  <a:pt x="4996" y="9477"/>
                </a:lnTo>
                <a:lnTo>
                  <a:pt x="4991" y="9496"/>
                </a:lnTo>
                <a:lnTo>
                  <a:pt x="4990" y="9502"/>
                </a:lnTo>
                <a:lnTo>
                  <a:pt x="4980" y="9512"/>
                </a:lnTo>
                <a:lnTo>
                  <a:pt x="5053" y="9342"/>
                </a:lnTo>
                <a:lnTo>
                  <a:pt x="5046" y="9188"/>
                </a:lnTo>
                <a:lnTo>
                  <a:pt x="5021" y="9040"/>
                </a:lnTo>
                <a:lnTo>
                  <a:pt x="4950" y="8893"/>
                </a:lnTo>
                <a:lnTo>
                  <a:pt x="4854" y="8771"/>
                </a:lnTo>
                <a:lnTo>
                  <a:pt x="4739" y="8670"/>
                </a:lnTo>
                <a:lnTo>
                  <a:pt x="4596" y="8601"/>
                </a:lnTo>
                <a:lnTo>
                  <a:pt x="4433" y="8583"/>
                </a:lnTo>
                <a:lnTo>
                  <a:pt x="4303" y="8588"/>
                </a:lnTo>
                <a:lnTo>
                  <a:pt x="4173" y="8644"/>
                </a:lnTo>
                <a:lnTo>
                  <a:pt x="4056" y="8722"/>
                </a:lnTo>
                <a:lnTo>
                  <a:pt x="3972" y="8822"/>
                </a:lnTo>
                <a:lnTo>
                  <a:pt x="3926" y="8946"/>
                </a:lnTo>
                <a:lnTo>
                  <a:pt x="3899" y="9073"/>
                </a:lnTo>
                <a:lnTo>
                  <a:pt x="3919" y="9194"/>
                </a:lnTo>
                <a:lnTo>
                  <a:pt x="3966" y="9310"/>
                </a:lnTo>
                <a:lnTo>
                  <a:pt x="4031" y="9404"/>
                </a:lnTo>
                <a:lnTo>
                  <a:pt x="4145" y="9485"/>
                </a:lnTo>
                <a:lnTo>
                  <a:pt x="4169" y="9492"/>
                </a:lnTo>
                <a:lnTo>
                  <a:pt x="4175" y="9493"/>
                </a:lnTo>
                <a:lnTo>
                  <a:pt x="4193" y="9498"/>
                </a:lnTo>
                <a:lnTo>
                  <a:pt x="4295" y="9525"/>
                </a:lnTo>
                <a:lnTo>
                  <a:pt x="4404" y="9528"/>
                </a:lnTo>
                <a:lnTo>
                  <a:pt x="4517" y="9487"/>
                </a:lnTo>
                <a:lnTo>
                  <a:pt x="4604" y="9426"/>
                </a:lnTo>
                <a:lnTo>
                  <a:pt x="4691" y="9340"/>
                </a:lnTo>
                <a:lnTo>
                  <a:pt x="4725" y="9258"/>
                </a:lnTo>
                <a:lnTo>
                  <a:pt x="4732" y="9183"/>
                </a:lnTo>
                <a:lnTo>
                  <a:pt x="4712" y="9113"/>
                </a:lnTo>
                <a:lnTo>
                  <a:pt x="4689" y="9056"/>
                </a:lnTo>
                <a:lnTo>
                  <a:pt x="4658" y="9003"/>
                </a:lnTo>
                <a:lnTo>
                  <a:pt x="4635" y="8965"/>
                </a:lnTo>
                <a:lnTo>
                  <a:pt x="4637" y="8933"/>
                </a:lnTo>
                <a:lnTo>
                  <a:pt x="4650" y="8910"/>
                </a:lnTo>
                <a:lnTo>
                  <a:pt x="4704" y="8899"/>
                </a:lnTo>
                <a:lnTo>
                  <a:pt x="4749" y="8924"/>
                </a:lnTo>
                <a:lnTo>
                  <a:pt x="4786" y="8979"/>
                </a:lnTo>
                <a:lnTo>
                  <a:pt x="4806" y="9048"/>
                </a:lnTo>
                <a:lnTo>
                  <a:pt x="4819" y="9122"/>
                </a:lnTo>
                <a:lnTo>
                  <a:pt x="4818" y="9199"/>
                </a:lnTo>
                <a:lnTo>
                  <a:pt x="4767" y="9321"/>
                </a:lnTo>
                <a:lnTo>
                  <a:pt x="4702" y="9420"/>
                </a:lnTo>
                <a:lnTo>
                  <a:pt x="4599" y="9495"/>
                </a:lnTo>
                <a:lnTo>
                  <a:pt x="4476" y="9547"/>
                </a:lnTo>
                <a:lnTo>
                  <a:pt x="4352" y="9553"/>
                </a:lnTo>
                <a:lnTo>
                  <a:pt x="4217" y="9530"/>
                </a:lnTo>
                <a:lnTo>
                  <a:pt x="4125" y="9487"/>
                </a:lnTo>
                <a:lnTo>
                  <a:pt x="4049" y="9434"/>
                </a:lnTo>
                <a:lnTo>
                  <a:pt x="3964" y="9341"/>
                </a:lnTo>
                <a:lnTo>
                  <a:pt x="3909" y="9230"/>
                </a:lnTo>
                <a:lnTo>
                  <a:pt x="3887" y="9096"/>
                </a:lnTo>
                <a:lnTo>
                  <a:pt x="3894" y="8969"/>
                </a:lnTo>
                <a:lnTo>
                  <a:pt x="3935" y="8864"/>
                </a:lnTo>
                <a:lnTo>
                  <a:pt x="4012" y="8743"/>
                </a:lnTo>
                <a:lnTo>
                  <a:pt x="4120" y="8649"/>
                </a:lnTo>
                <a:lnTo>
                  <a:pt x="4246" y="8586"/>
                </a:lnTo>
                <a:lnTo>
                  <a:pt x="4390" y="8553"/>
                </a:lnTo>
                <a:lnTo>
                  <a:pt x="4529" y="8563"/>
                </a:lnTo>
                <a:lnTo>
                  <a:pt x="4682" y="8617"/>
                </a:lnTo>
                <a:lnTo>
                  <a:pt x="4814" y="8703"/>
                </a:lnTo>
                <a:lnTo>
                  <a:pt x="4925" y="8816"/>
                </a:lnTo>
                <a:lnTo>
                  <a:pt x="5011" y="8954"/>
                </a:lnTo>
                <a:lnTo>
                  <a:pt x="5061" y="9109"/>
                </a:lnTo>
                <a:lnTo>
                  <a:pt x="5077" y="9267"/>
                </a:lnTo>
                <a:lnTo>
                  <a:pt x="5076" y="9286"/>
                </a:lnTo>
                <a:lnTo>
                  <a:pt x="5133" y="9153"/>
                </a:lnTo>
                <a:lnTo>
                  <a:pt x="5246" y="8797"/>
                </a:lnTo>
                <a:lnTo>
                  <a:pt x="5315" y="8436"/>
                </a:lnTo>
                <a:lnTo>
                  <a:pt x="5352" y="8073"/>
                </a:lnTo>
                <a:lnTo>
                  <a:pt x="5346" y="7704"/>
                </a:lnTo>
                <a:lnTo>
                  <a:pt x="5307" y="7340"/>
                </a:lnTo>
                <a:lnTo>
                  <a:pt x="5234" y="6980"/>
                </a:lnTo>
                <a:lnTo>
                  <a:pt x="5119" y="6635"/>
                </a:lnTo>
                <a:lnTo>
                  <a:pt x="4975" y="6301"/>
                </a:lnTo>
                <a:lnTo>
                  <a:pt x="4794" y="5964"/>
                </a:lnTo>
                <a:lnTo>
                  <a:pt x="4573" y="5655"/>
                </a:lnTo>
                <a:lnTo>
                  <a:pt x="4349" y="5403"/>
                </a:lnTo>
                <a:lnTo>
                  <a:pt x="4102" y="5171"/>
                </a:lnTo>
                <a:lnTo>
                  <a:pt x="3834" y="4966"/>
                </a:lnTo>
                <a:lnTo>
                  <a:pt x="3557" y="4796"/>
                </a:lnTo>
                <a:lnTo>
                  <a:pt x="3258" y="4660"/>
                </a:lnTo>
                <a:lnTo>
                  <a:pt x="2946" y="4552"/>
                </a:lnTo>
                <a:lnTo>
                  <a:pt x="2634" y="4489"/>
                </a:lnTo>
                <a:lnTo>
                  <a:pt x="2315" y="4457"/>
                </a:lnTo>
                <a:lnTo>
                  <a:pt x="1989" y="4474"/>
                </a:lnTo>
                <a:lnTo>
                  <a:pt x="1668" y="4518"/>
                </a:lnTo>
                <a:lnTo>
                  <a:pt x="1419" y="4593"/>
                </a:lnTo>
                <a:lnTo>
                  <a:pt x="1187" y="4733"/>
                </a:lnTo>
                <a:lnTo>
                  <a:pt x="966" y="4913"/>
                </a:lnTo>
                <a:lnTo>
                  <a:pt x="771" y="5119"/>
                </a:lnTo>
                <a:lnTo>
                  <a:pt x="601" y="5350"/>
                </a:lnTo>
                <a:lnTo>
                  <a:pt x="466" y="5592"/>
                </a:lnTo>
                <a:lnTo>
                  <a:pt x="364" y="5835"/>
                </a:lnTo>
                <a:lnTo>
                  <a:pt x="299" y="6082"/>
                </a:lnTo>
                <a:lnTo>
                  <a:pt x="271" y="6312"/>
                </a:lnTo>
                <a:lnTo>
                  <a:pt x="266" y="6478"/>
                </a:lnTo>
                <a:lnTo>
                  <a:pt x="280" y="6617"/>
                </a:lnTo>
                <a:lnTo>
                  <a:pt x="300" y="6738"/>
                </a:lnTo>
                <a:lnTo>
                  <a:pt x="328" y="6829"/>
                </a:lnTo>
                <a:lnTo>
                  <a:pt x="352" y="6906"/>
                </a:lnTo>
                <a:lnTo>
                  <a:pt x="369" y="6943"/>
                </a:lnTo>
                <a:lnTo>
                  <a:pt x="392" y="7097"/>
                </a:lnTo>
                <a:lnTo>
                  <a:pt x="380" y="7267"/>
                </a:lnTo>
                <a:lnTo>
                  <a:pt x="347" y="7368"/>
                </a:lnTo>
                <a:lnTo>
                  <a:pt x="296" y="7464"/>
                </a:lnTo>
                <a:lnTo>
                  <a:pt x="220" y="7534"/>
                </a:lnTo>
                <a:lnTo>
                  <a:pt x="191" y="7545"/>
                </a:lnTo>
                <a:lnTo>
                  <a:pt x="271" y="7657"/>
                </a:lnTo>
                <a:lnTo>
                  <a:pt x="438" y="7829"/>
                </a:lnTo>
                <a:lnTo>
                  <a:pt x="628" y="7988"/>
                </a:lnTo>
                <a:lnTo>
                  <a:pt x="831" y="8119"/>
                </a:lnTo>
                <a:lnTo>
                  <a:pt x="1037" y="8192"/>
                </a:lnTo>
                <a:lnTo>
                  <a:pt x="1243" y="8240"/>
                </a:lnTo>
                <a:lnTo>
                  <a:pt x="1462" y="8240"/>
                </a:lnTo>
                <a:lnTo>
                  <a:pt x="1586" y="8182"/>
                </a:lnTo>
                <a:lnTo>
                  <a:pt x="1815" y="8120"/>
                </a:lnTo>
                <a:lnTo>
                  <a:pt x="1948" y="8102"/>
                </a:lnTo>
                <a:lnTo>
                  <a:pt x="2068" y="8039"/>
                </a:lnTo>
                <a:lnTo>
                  <a:pt x="2239" y="7904"/>
                </a:lnTo>
                <a:lnTo>
                  <a:pt x="2370" y="7745"/>
                </a:lnTo>
                <a:lnTo>
                  <a:pt x="2477" y="7561"/>
                </a:lnTo>
                <a:lnTo>
                  <a:pt x="2538" y="7352"/>
                </a:lnTo>
                <a:lnTo>
                  <a:pt x="2547" y="7194"/>
                </a:lnTo>
                <a:lnTo>
                  <a:pt x="2526" y="7053"/>
                </a:lnTo>
                <a:lnTo>
                  <a:pt x="2484" y="6920"/>
                </a:lnTo>
                <a:lnTo>
                  <a:pt x="2421" y="6794"/>
                </a:lnTo>
                <a:lnTo>
                  <a:pt x="2329" y="6680"/>
                </a:lnTo>
                <a:lnTo>
                  <a:pt x="2230" y="6589"/>
                </a:lnTo>
                <a:lnTo>
                  <a:pt x="2103" y="6511"/>
                </a:lnTo>
                <a:lnTo>
                  <a:pt x="2087" y="6503"/>
                </a:lnTo>
                <a:lnTo>
                  <a:pt x="1948" y="6489"/>
                </a:lnTo>
                <a:lnTo>
                  <a:pt x="1783" y="6504"/>
                </a:lnTo>
                <a:lnTo>
                  <a:pt x="1638" y="6569"/>
                </a:lnTo>
                <a:lnTo>
                  <a:pt x="1508" y="6644"/>
                </a:lnTo>
                <a:lnTo>
                  <a:pt x="1408" y="6733"/>
                </a:lnTo>
                <a:lnTo>
                  <a:pt x="1346" y="6820"/>
                </a:lnTo>
                <a:lnTo>
                  <a:pt x="1314" y="6895"/>
                </a:lnTo>
                <a:lnTo>
                  <a:pt x="1306" y="6925"/>
                </a:lnTo>
                <a:lnTo>
                  <a:pt x="1289" y="6966"/>
                </a:lnTo>
                <a:lnTo>
                  <a:pt x="1269" y="6993"/>
                </a:lnTo>
                <a:lnTo>
                  <a:pt x="1249" y="7020"/>
                </a:lnTo>
                <a:lnTo>
                  <a:pt x="1224" y="7039"/>
                </a:lnTo>
                <a:lnTo>
                  <a:pt x="1196" y="7051"/>
                </a:lnTo>
                <a:lnTo>
                  <a:pt x="1168" y="7056"/>
                </a:lnTo>
                <a:lnTo>
                  <a:pt x="1141" y="7062"/>
                </a:lnTo>
                <a:lnTo>
                  <a:pt x="1117" y="7056"/>
                </a:lnTo>
                <a:lnTo>
                  <a:pt x="1093" y="7049"/>
                </a:lnTo>
                <a:lnTo>
                  <a:pt x="1091" y="7107"/>
                </a:lnTo>
                <a:lnTo>
                  <a:pt x="1090" y="7158"/>
                </a:lnTo>
                <a:lnTo>
                  <a:pt x="1113" y="7267"/>
                </a:lnTo>
                <a:lnTo>
                  <a:pt x="1141" y="7332"/>
                </a:lnTo>
                <a:lnTo>
                  <a:pt x="1163" y="7370"/>
                </a:lnTo>
                <a:lnTo>
                  <a:pt x="1173" y="7405"/>
                </a:lnTo>
                <a:lnTo>
                  <a:pt x="1177" y="7438"/>
                </a:lnTo>
                <a:lnTo>
                  <a:pt x="1174" y="7476"/>
                </a:lnTo>
                <a:lnTo>
                  <a:pt x="1178" y="7509"/>
                </a:lnTo>
                <a:lnTo>
                  <a:pt x="1172" y="7533"/>
                </a:lnTo>
                <a:lnTo>
                  <a:pt x="1153" y="7554"/>
                </a:lnTo>
                <a:lnTo>
                  <a:pt x="1141" y="7577"/>
                </a:lnTo>
                <a:lnTo>
                  <a:pt x="1111" y="7594"/>
                </a:lnTo>
                <a:lnTo>
                  <a:pt x="1083" y="7600"/>
                </a:lnTo>
                <a:lnTo>
                  <a:pt x="1052" y="7598"/>
                </a:lnTo>
                <a:lnTo>
                  <a:pt x="1016" y="7589"/>
                </a:lnTo>
                <a:lnTo>
                  <a:pt x="936" y="7548"/>
                </a:lnTo>
                <a:lnTo>
                  <a:pt x="875" y="7462"/>
                </a:lnTo>
                <a:lnTo>
                  <a:pt x="853" y="7424"/>
                </a:lnTo>
                <a:lnTo>
                  <a:pt x="842" y="7344"/>
                </a:lnTo>
                <a:lnTo>
                  <a:pt x="822" y="7248"/>
                </a:lnTo>
                <a:lnTo>
                  <a:pt x="830" y="7122"/>
                </a:lnTo>
                <a:lnTo>
                  <a:pt x="872" y="6959"/>
                </a:lnTo>
                <a:lnTo>
                  <a:pt x="954" y="6794"/>
                </a:lnTo>
                <a:lnTo>
                  <a:pt x="1078" y="6640"/>
                </a:lnTo>
                <a:lnTo>
                  <a:pt x="1196" y="6536"/>
                </a:lnTo>
                <a:lnTo>
                  <a:pt x="1325" y="6461"/>
                </a:lnTo>
                <a:lnTo>
                  <a:pt x="1466" y="6414"/>
                </a:lnTo>
                <a:lnTo>
                  <a:pt x="1613" y="6369"/>
                </a:lnTo>
                <a:lnTo>
                  <a:pt x="1758" y="6356"/>
                </a:lnTo>
                <a:lnTo>
                  <a:pt x="1827" y="6361"/>
                </a:lnTo>
                <a:lnTo>
                  <a:pt x="1898" y="6360"/>
                </a:lnTo>
                <a:lnTo>
                  <a:pt x="2036" y="6397"/>
                </a:lnTo>
                <a:lnTo>
                  <a:pt x="2036" y="6397"/>
                </a:lnTo>
                <a:lnTo>
                  <a:pt x="2036" y="6397"/>
                </a:lnTo>
                <a:lnTo>
                  <a:pt x="2042" y="6398"/>
                </a:lnTo>
                <a:lnTo>
                  <a:pt x="2051" y="6402"/>
                </a:lnTo>
                <a:lnTo>
                  <a:pt x="2160" y="6442"/>
                </a:lnTo>
                <a:lnTo>
                  <a:pt x="2258" y="6507"/>
                </a:lnTo>
                <a:lnTo>
                  <a:pt x="2304" y="6546"/>
                </a:lnTo>
                <a:lnTo>
                  <a:pt x="2327" y="6563"/>
                </a:lnTo>
                <a:lnTo>
                  <a:pt x="2341" y="6581"/>
                </a:lnTo>
                <a:lnTo>
                  <a:pt x="2387" y="6630"/>
                </a:lnTo>
                <a:lnTo>
                  <a:pt x="2415" y="6670"/>
                </a:lnTo>
                <a:lnTo>
                  <a:pt x="2418" y="6680"/>
                </a:lnTo>
                <a:lnTo>
                  <a:pt x="2428" y="6693"/>
                </a:lnTo>
                <a:lnTo>
                  <a:pt x="2502" y="6828"/>
                </a:lnTo>
                <a:lnTo>
                  <a:pt x="2551" y="6982"/>
                </a:lnTo>
                <a:lnTo>
                  <a:pt x="2566" y="7147"/>
                </a:lnTo>
                <a:lnTo>
                  <a:pt x="2561" y="7313"/>
                </a:lnTo>
                <a:lnTo>
                  <a:pt x="2524" y="7477"/>
                </a:lnTo>
                <a:lnTo>
                  <a:pt x="2444" y="7662"/>
                </a:lnTo>
                <a:lnTo>
                  <a:pt x="2327" y="7837"/>
                </a:lnTo>
                <a:lnTo>
                  <a:pt x="2191" y="7988"/>
                </a:lnTo>
                <a:lnTo>
                  <a:pt x="2039" y="8090"/>
                </a:lnTo>
                <a:lnTo>
                  <a:pt x="2042" y="8090"/>
                </a:lnTo>
                <a:lnTo>
                  <a:pt x="2277" y="8100"/>
                </a:lnTo>
                <a:lnTo>
                  <a:pt x="2506" y="8135"/>
                </a:lnTo>
                <a:lnTo>
                  <a:pt x="2715" y="8196"/>
                </a:lnTo>
                <a:lnTo>
                  <a:pt x="2895" y="8025"/>
                </a:lnTo>
                <a:lnTo>
                  <a:pt x="3039" y="7818"/>
                </a:lnTo>
                <a:lnTo>
                  <a:pt x="3164" y="7598"/>
                </a:lnTo>
                <a:lnTo>
                  <a:pt x="3163" y="7542"/>
                </a:lnTo>
                <a:lnTo>
                  <a:pt x="3196" y="7370"/>
                </a:lnTo>
                <a:lnTo>
                  <a:pt x="3250" y="7211"/>
                </a:lnTo>
                <a:lnTo>
                  <a:pt x="3273" y="7161"/>
                </a:lnTo>
                <a:lnTo>
                  <a:pt x="3278" y="7129"/>
                </a:lnTo>
                <a:lnTo>
                  <a:pt x="3283" y="6892"/>
                </a:lnTo>
                <a:lnTo>
                  <a:pt x="3248" y="6657"/>
                </a:lnTo>
                <a:lnTo>
                  <a:pt x="3172" y="6432"/>
                </a:lnTo>
                <a:lnTo>
                  <a:pt x="3068" y="6218"/>
                </a:lnTo>
                <a:lnTo>
                  <a:pt x="2933" y="6021"/>
                </a:lnTo>
                <a:lnTo>
                  <a:pt x="2764" y="5855"/>
                </a:lnTo>
                <a:lnTo>
                  <a:pt x="2574" y="5721"/>
                </a:lnTo>
                <a:lnTo>
                  <a:pt x="2370" y="5642"/>
                </a:lnTo>
                <a:lnTo>
                  <a:pt x="2156" y="5599"/>
                </a:lnTo>
                <a:lnTo>
                  <a:pt x="1946" y="5614"/>
                </a:lnTo>
                <a:lnTo>
                  <a:pt x="1741" y="5663"/>
                </a:lnTo>
                <a:lnTo>
                  <a:pt x="1539" y="5745"/>
                </a:lnTo>
                <a:lnTo>
                  <a:pt x="1365" y="5867"/>
                </a:lnTo>
                <a:lnTo>
                  <a:pt x="1205" y="6011"/>
                </a:lnTo>
                <a:lnTo>
                  <a:pt x="1088" y="6186"/>
                </a:lnTo>
                <a:lnTo>
                  <a:pt x="999" y="6381"/>
                </a:lnTo>
                <a:lnTo>
                  <a:pt x="960" y="6603"/>
                </a:lnTo>
                <a:lnTo>
                  <a:pt x="994" y="6374"/>
                </a:lnTo>
                <a:lnTo>
                  <a:pt x="1092" y="6174"/>
                </a:lnTo>
                <a:lnTo>
                  <a:pt x="1212" y="5987"/>
                </a:lnTo>
                <a:lnTo>
                  <a:pt x="1381" y="5832"/>
                </a:lnTo>
                <a:lnTo>
                  <a:pt x="1572" y="5715"/>
                </a:lnTo>
                <a:lnTo>
                  <a:pt x="1780" y="5635"/>
                </a:lnTo>
                <a:lnTo>
                  <a:pt x="1990" y="5594"/>
                </a:lnTo>
                <a:lnTo>
                  <a:pt x="2223" y="5590"/>
                </a:lnTo>
                <a:lnTo>
                  <a:pt x="2435" y="5640"/>
                </a:lnTo>
                <a:lnTo>
                  <a:pt x="2646" y="5740"/>
                </a:lnTo>
                <a:lnTo>
                  <a:pt x="2817" y="5875"/>
                </a:lnTo>
                <a:lnTo>
                  <a:pt x="2981" y="6034"/>
                </a:lnTo>
                <a:lnTo>
                  <a:pt x="3099" y="6220"/>
                </a:lnTo>
                <a:lnTo>
                  <a:pt x="3199" y="6426"/>
                </a:lnTo>
                <a:lnTo>
                  <a:pt x="3266" y="6637"/>
                </a:lnTo>
                <a:lnTo>
                  <a:pt x="3306" y="6853"/>
                </a:lnTo>
                <a:lnTo>
                  <a:pt x="3309" y="7084"/>
                </a:lnTo>
                <a:lnTo>
                  <a:pt x="3325" y="7051"/>
                </a:lnTo>
                <a:lnTo>
                  <a:pt x="3423" y="6922"/>
                </a:lnTo>
                <a:lnTo>
                  <a:pt x="3540" y="6818"/>
                </a:lnTo>
                <a:lnTo>
                  <a:pt x="3675" y="6744"/>
                </a:lnTo>
                <a:lnTo>
                  <a:pt x="3702" y="6735"/>
                </a:lnTo>
                <a:lnTo>
                  <a:pt x="3686" y="6509"/>
                </a:lnTo>
                <a:lnTo>
                  <a:pt x="3644" y="6253"/>
                </a:lnTo>
                <a:lnTo>
                  <a:pt x="3570" y="5996"/>
                </a:lnTo>
                <a:lnTo>
                  <a:pt x="3456" y="5767"/>
                </a:lnTo>
                <a:lnTo>
                  <a:pt x="3302" y="5546"/>
                </a:lnTo>
                <a:lnTo>
                  <a:pt x="3114" y="5355"/>
                </a:lnTo>
                <a:lnTo>
                  <a:pt x="2942" y="5226"/>
                </a:lnTo>
                <a:lnTo>
                  <a:pt x="2734" y="5139"/>
                </a:lnTo>
                <a:lnTo>
                  <a:pt x="2523" y="5084"/>
                </a:lnTo>
                <a:lnTo>
                  <a:pt x="2311" y="5060"/>
                </a:lnTo>
                <a:lnTo>
                  <a:pt x="2087" y="5079"/>
                </a:lnTo>
                <a:lnTo>
                  <a:pt x="1869" y="5124"/>
                </a:lnTo>
                <a:lnTo>
                  <a:pt x="1662" y="5205"/>
                </a:lnTo>
                <a:lnTo>
                  <a:pt x="1467" y="5308"/>
                </a:lnTo>
                <a:lnTo>
                  <a:pt x="1308" y="5434"/>
                </a:lnTo>
                <a:lnTo>
                  <a:pt x="1313" y="5428"/>
                </a:lnTo>
                <a:lnTo>
                  <a:pt x="1493" y="5283"/>
                </a:lnTo>
                <a:lnTo>
                  <a:pt x="1695" y="5175"/>
                </a:lnTo>
                <a:lnTo>
                  <a:pt x="1915" y="5098"/>
                </a:lnTo>
                <a:lnTo>
                  <a:pt x="2143" y="5061"/>
                </a:lnTo>
                <a:lnTo>
                  <a:pt x="2371" y="5050"/>
                </a:lnTo>
                <a:lnTo>
                  <a:pt x="2590" y="5076"/>
                </a:lnTo>
                <a:lnTo>
                  <a:pt x="2811" y="5140"/>
                </a:lnTo>
                <a:lnTo>
                  <a:pt x="3021" y="5247"/>
                </a:lnTo>
                <a:lnTo>
                  <a:pt x="3206" y="5399"/>
                </a:lnTo>
                <a:lnTo>
                  <a:pt x="3376" y="5585"/>
                </a:lnTo>
                <a:lnTo>
                  <a:pt x="3506" y="5799"/>
                </a:lnTo>
                <a:lnTo>
                  <a:pt x="3613" y="6027"/>
                </a:lnTo>
                <a:lnTo>
                  <a:pt x="3686" y="6264"/>
                </a:lnTo>
                <a:lnTo>
                  <a:pt x="3722" y="6518"/>
                </a:lnTo>
                <a:lnTo>
                  <a:pt x="3727" y="6727"/>
                </a:lnTo>
                <a:lnTo>
                  <a:pt x="3816" y="6697"/>
                </a:lnTo>
                <a:lnTo>
                  <a:pt x="3977" y="6675"/>
                </a:lnTo>
                <a:lnTo>
                  <a:pt x="4129" y="6683"/>
                </a:lnTo>
                <a:lnTo>
                  <a:pt x="4278" y="6729"/>
                </a:lnTo>
                <a:lnTo>
                  <a:pt x="4429" y="6814"/>
                </a:lnTo>
                <a:lnTo>
                  <a:pt x="4542" y="6921"/>
                </a:lnTo>
                <a:lnTo>
                  <a:pt x="4645" y="7044"/>
                </a:lnTo>
                <a:lnTo>
                  <a:pt x="4716" y="7191"/>
                </a:lnTo>
                <a:lnTo>
                  <a:pt x="4759" y="7344"/>
                </a:lnTo>
                <a:lnTo>
                  <a:pt x="4769" y="7501"/>
                </a:lnTo>
                <a:lnTo>
                  <a:pt x="4740" y="7661"/>
                </a:lnTo>
                <a:lnTo>
                  <a:pt x="4677" y="7805"/>
                </a:lnTo>
                <a:lnTo>
                  <a:pt x="4572" y="7932"/>
                </a:lnTo>
                <a:lnTo>
                  <a:pt x="4454" y="8016"/>
                </a:lnTo>
                <a:lnTo>
                  <a:pt x="4325" y="8066"/>
                </a:lnTo>
                <a:lnTo>
                  <a:pt x="4184" y="8087"/>
                </a:lnTo>
                <a:lnTo>
                  <a:pt x="4035" y="8067"/>
                </a:lnTo>
                <a:lnTo>
                  <a:pt x="4010" y="8055"/>
                </a:lnTo>
                <a:lnTo>
                  <a:pt x="4005" y="8085"/>
                </a:lnTo>
                <a:lnTo>
                  <a:pt x="3960" y="8157"/>
                </a:lnTo>
                <a:lnTo>
                  <a:pt x="3905" y="8194"/>
                </a:lnTo>
                <a:lnTo>
                  <a:pt x="3836" y="8214"/>
                </a:lnTo>
                <a:lnTo>
                  <a:pt x="3765" y="8215"/>
                </a:lnTo>
                <a:lnTo>
                  <a:pt x="3702" y="8185"/>
                </a:lnTo>
                <a:lnTo>
                  <a:pt x="3691" y="8176"/>
                </a:lnTo>
                <a:lnTo>
                  <a:pt x="3750" y="8198"/>
                </a:lnTo>
                <a:lnTo>
                  <a:pt x="3818" y="8209"/>
                </a:lnTo>
                <a:lnTo>
                  <a:pt x="3878" y="8200"/>
                </a:lnTo>
                <a:lnTo>
                  <a:pt x="3939" y="8164"/>
                </a:lnTo>
                <a:lnTo>
                  <a:pt x="3986" y="8106"/>
                </a:lnTo>
                <a:lnTo>
                  <a:pt x="4005" y="8053"/>
                </a:lnTo>
                <a:lnTo>
                  <a:pt x="3909" y="8008"/>
                </a:lnTo>
                <a:lnTo>
                  <a:pt x="3813" y="7932"/>
                </a:lnTo>
                <a:lnTo>
                  <a:pt x="3744" y="7830"/>
                </a:lnTo>
                <a:lnTo>
                  <a:pt x="3701" y="7722"/>
                </a:lnTo>
                <a:lnTo>
                  <a:pt x="3699" y="7710"/>
                </a:lnTo>
                <a:lnTo>
                  <a:pt x="3679" y="7710"/>
                </a:lnTo>
                <a:lnTo>
                  <a:pt x="3588" y="7737"/>
                </a:lnTo>
                <a:lnTo>
                  <a:pt x="3526" y="7779"/>
                </a:lnTo>
                <a:lnTo>
                  <a:pt x="3460" y="7858"/>
                </a:lnTo>
                <a:lnTo>
                  <a:pt x="3415" y="7956"/>
                </a:lnTo>
                <a:lnTo>
                  <a:pt x="3397" y="8073"/>
                </a:lnTo>
                <a:lnTo>
                  <a:pt x="3400" y="8209"/>
                </a:lnTo>
                <a:lnTo>
                  <a:pt x="3452" y="8377"/>
                </a:lnTo>
                <a:lnTo>
                  <a:pt x="3550" y="8544"/>
                </a:lnTo>
                <a:lnTo>
                  <a:pt x="3500" y="8486"/>
                </a:lnTo>
                <a:lnTo>
                  <a:pt x="3418" y="8336"/>
                </a:lnTo>
                <a:lnTo>
                  <a:pt x="3379" y="8190"/>
                </a:lnTo>
                <a:lnTo>
                  <a:pt x="3373" y="8067"/>
                </a:lnTo>
                <a:lnTo>
                  <a:pt x="3394" y="7963"/>
                </a:lnTo>
                <a:lnTo>
                  <a:pt x="3423" y="7874"/>
                </a:lnTo>
                <a:lnTo>
                  <a:pt x="3476" y="7798"/>
                </a:lnTo>
                <a:lnTo>
                  <a:pt x="3532" y="7755"/>
                </a:lnTo>
                <a:lnTo>
                  <a:pt x="3629" y="7703"/>
                </a:lnTo>
                <a:lnTo>
                  <a:pt x="3697" y="7695"/>
                </a:lnTo>
                <a:lnTo>
                  <a:pt x="3682" y="7601"/>
                </a:lnTo>
                <a:lnTo>
                  <a:pt x="3692" y="7488"/>
                </a:lnTo>
                <a:lnTo>
                  <a:pt x="3748" y="7374"/>
                </a:lnTo>
                <a:lnTo>
                  <a:pt x="3818" y="7303"/>
                </a:lnTo>
                <a:lnTo>
                  <a:pt x="3909" y="7249"/>
                </a:lnTo>
                <a:lnTo>
                  <a:pt x="4006" y="7223"/>
                </a:lnTo>
                <a:lnTo>
                  <a:pt x="4109" y="7225"/>
                </a:lnTo>
                <a:lnTo>
                  <a:pt x="4208" y="7264"/>
                </a:lnTo>
                <a:lnTo>
                  <a:pt x="4284" y="7316"/>
                </a:lnTo>
                <a:lnTo>
                  <a:pt x="4343" y="7408"/>
                </a:lnTo>
                <a:lnTo>
                  <a:pt x="4347" y="7424"/>
                </a:lnTo>
                <a:lnTo>
                  <a:pt x="4296" y="7345"/>
                </a:lnTo>
                <a:lnTo>
                  <a:pt x="4229" y="7282"/>
                </a:lnTo>
                <a:lnTo>
                  <a:pt x="4136" y="7245"/>
                </a:lnTo>
                <a:lnTo>
                  <a:pt x="4048" y="7234"/>
                </a:lnTo>
                <a:lnTo>
                  <a:pt x="3947" y="7253"/>
                </a:lnTo>
                <a:lnTo>
                  <a:pt x="3854" y="7286"/>
                </a:lnTo>
                <a:lnTo>
                  <a:pt x="3781" y="7344"/>
                </a:lnTo>
                <a:lnTo>
                  <a:pt x="3723" y="7445"/>
                </a:lnTo>
                <a:lnTo>
                  <a:pt x="3696" y="7547"/>
                </a:lnTo>
                <a:lnTo>
                  <a:pt x="3698" y="7663"/>
                </a:lnTo>
                <a:lnTo>
                  <a:pt x="3705" y="7694"/>
                </a:lnTo>
                <a:lnTo>
                  <a:pt x="3729" y="7691"/>
                </a:lnTo>
                <a:lnTo>
                  <a:pt x="3770" y="7702"/>
                </a:lnTo>
                <a:lnTo>
                  <a:pt x="3767" y="7694"/>
                </a:lnTo>
                <a:lnTo>
                  <a:pt x="3768" y="7592"/>
                </a:lnTo>
                <a:lnTo>
                  <a:pt x="3774" y="7568"/>
                </a:lnTo>
                <a:lnTo>
                  <a:pt x="3776" y="7658"/>
                </a:lnTo>
                <a:lnTo>
                  <a:pt x="3791" y="7707"/>
                </a:lnTo>
                <a:lnTo>
                  <a:pt x="3837" y="7719"/>
                </a:lnTo>
                <a:lnTo>
                  <a:pt x="3932" y="7776"/>
                </a:lnTo>
                <a:lnTo>
                  <a:pt x="3979" y="7840"/>
                </a:lnTo>
                <a:lnTo>
                  <a:pt x="4013" y="7907"/>
                </a:lnTo>
                <a:lnTo>
                  <a:pt x="4019" y="7909"/>
                </a:lnTo>
                <a:lnTo>
                  <a:pt x="4112" y="7920"/>
                </a:lnTo>
                <a:lnTo>
                  <a:pt x="4200" y="7905"/>
                </a:lnTo>
                <a:lnTo>
                  <a:pt x="4296" y="7859"/>
                </a:lnTo>
                <a:lnTo>
                  <a:pt x="4375" y="7777"/>
                </a:lnTo>
                <a:lnTo>
                  <a:pt x="4425" y="7687"/>
                </a:lnTo>
                <a:lnTo>
                  <a:pt x="4447" y="7577"/>
                </a:lnTo>
                <a:lnTo>
                  <a:pt x="4448" y="7475"/>
                </a:lnTo>
                <a:lnTo>
                  <a:pt x="4425" y="7366"/>
                </a:lnTo>
                <a:lnTo>
                  <a:pt x="4359" y="7252"/>
                </a:lnTo>
                <a:lnTo>
                  <a:pt x="4268" y="7157"/>
                </a:lnTo>
                <a:lnTo>
                  <a:pt x="4156" y="7095"/>
                </a:lnTo>
                <a:lnTo>
                  <a:pt x="4043" y="7059"/>
                </a:lnTo>
                <a:lnTo>
                  <a:pt x="3909" y="7056"/>
                </a:lnTo>
                <a:lnTo>
                  <a:pt x="3828" y="7067"/>
                </a:lnTo>
                <a:lnTo>
                  <a:pt x="3742" y="7102"/>
                </a:lnTo>
                <a:lnTo>
                  <a:pt x="3674" y="7153"/>
                </a:lnTo>
                <a:lnTo>
                  <a:pt x="3648" y="7264"/>
                </a:lnTo>
                <a:lnTo>
                  <a:pt x="3571" y="7508"/>
                </a:lnTo>
                <a:lnTo>
                  <a:pt x="3443" y="7725"/>
                </a:lnTo>
                <a:lnTo>
                  <a:pt x="3352" y="7855"/>
                </a:lnTo>
                <a:lnTo>
                  <a:pt x="3357" y="8030"/>
                </a:lnTo>
                <a:lnTo>
                  <a:pt x="3387" y="8257"/>
                </a:lnTo>
                <a:lnTo>
                  <a:pt x="3360" y="8140"/>
                </a:lnTo>
                <a:lnTo>
                  <a:pt x="3329" y="7914"/>
                </a:lnTo>
                <a:lnTo>
                  <a:pt x="3330" y="7887"/>
                </a:lnTo>
                <a:lnTo>
                  <a:pt x="3299" y="7932"/>
                </a:lnTo>
                <a:lnTo>
                  <a:pt x="3240" y="7994"/>
                </a:lnTo>
                <a:lnTo>
                  <a:pt x="3297" y="8182"/>
                </a:lnTo>
                <a:lnTo>
                  <a:pt x="3388" y="8399"/>
                </a:lnTo>
                <a:lnTo>
                  <a:pt x="3499" y="8614"/>
                </a:lnTo>
                <a:lnTo>
                  <a:pt x="3617" y="8826"/>
                </a:lnTo>
                <a:lnTo>
                  <a:pt x="3729" y="9035"/>
                </a:lnTo>
                <a:lnTo>
                  <a:pt x="3847" y="9272"/>
                </a:lnTo>
                <a:lnTo>
                  <a:pt x="3924" y="9492"/>
                </a:lnTo>
                <a:lnTo>
                  <a:pt x="3955" y="9693"/>
                </a:lnTo>
                <a:lnTo>
                  <a:pt x="3962" y="9887"/>
                </a:lnTo>
                <a:lnTo>
                  <a:pt x="3949" y="10058"/>
                </a:lnTo>
                <a:lnTo>
                  <a:pt x="3930" y="10169"/>
                </a:lnTo>
                <a:lnTo>
                  <a:pt x="3922" y="10308"/>
                </a:lnTo>
                <a:lnTo>
                  <a:pt x="3880" y="10567"/>
                </a:lnTo>
                <a:lnTo>
                  <a:pt x="3807" y="10844"/>
                </a:lnTo>
                <a:lnTo>
                  <a:pt x="3695" y="11123"/>
                </a:lnTo>
                <a:lnTo>
                  <a:pt x="3560" y="11416"/>
                </a:lnTo>
                <a:lnTo>
                  <a:pt x="3378" y="11715"/>
                </a:lnTo>
                <a:lnTo>
                  <a:pt x="3289" y="11847"/>
                </a:lnTo>
                <a:lnTo>
                  <a:pt x="3283" y="11857"/>
                </a:lnTo>
                <a:lnTo>
                  <a:pt x="3165" y="12039"/>
                </a:lnTo>
                <a:lnTo>
                  <a:pt x="3106" y="12095"/>
                </a:lnTo>
                <a:lnTo>
                  <a:pt x="2909" y="12325"/>
                </a:lnTo>
                <a:lnTo>
                  <a:pt x="2602" y="12637"/>
                </a:lnTo>
                <a:lnTo>
                  <a:pt x="2273" y="12885"/>
                </a:lnTo>
                <a:lnTo>
                  <a:pt x="2620" y="12571"/>
                </a:lnTo>
                <a:lnTo>
                  <a:pt x="2912" y="12242"/>
                </a:lnTo>
                <a:lnTo>
                  <a:pt x="3156" y="11927"/>
                </a:lnTo>
                <a:lnTo>
                  <a:pt x="3330" y="11657"/>
                </a:lnTo>
                <a:lnTo>
                  <a:pt x="3344" y="11577"/>
                </a:lnTo>
                <a:lnTo>
                  <a:pt x="3331" y="11432"/>
                </a:lnTo>
                <a:lnTo>
                  <a:pt x="3279" y="11310"/>
                </a:lnTo>
                <a:lnTo>
                  <a:pt x="3205" y="11200"/>
                </a:lnTo>
                <a:lnTo>
                  <a:pt x="3102" y="11102"/>
                </a:lnTo>
                <a:lnTo>
                  <a:pt x="2982" y="11045"/>
                </a:lnTo>
                <a:lnTo>
                  <a:pt x="2882" y="11029"/>
                </a:lnTo>
                <a:lnTo>
                  <a:pt x="2876" y="11037"/>
                </a:lnTo>
                <a:lnTo>
                  <a:pt x="2881" y="11028"/>
                </a:lnTo>
                <a:lnTo>
                  <a:pt x="2853" y="11024"/>
                </a:lnTo>
                <a:lnTo>
                  <a:pt x="2729" y="11030"/>
                </a:lnTo>
                <a:lnTo>
                  <a:pt x="2615" y="11071"/>
                </a:lnTo>
                <a:lnTo>
                  <a:pt x="2521" y="11136"/>
                </a:lnTo>
                <a:lnTo>
                  <a:pt x="2444" y="11232"/>
                </a:lnTo>
                <a:lnTo>
                  <a:pt x="2434" y="11259"/>
                </a:lnTo>
                <a:lnTo>
                  <a:pt x="2516" y="11251"/>
                </a:lnTo>
                <a:lnTo>
                  <a:pt x="2654" y="11216"/>
                </a:lnTo>
                <a:lnTo>
                  <a:pt x="2771" y="11148"/>
                </a:lnTo>
                <a:lnTo>
                  <a:pt x="2709" y="11205"/>
                </a:lnTo>
                <a:lnTo>
                  <a:pt x="2572" y="11259"/>
                </a:lnTo>
                <a:lnTo>
                  <a:pt x="2427" y="11278"/>
                </a:lnTo>
                <a:lnTo>
                  <a:pt x="2402" y="11343"/>
                </a:lnTo>
                <a:lnTo>
                  <a:pt x="2396" y="11463"/>
                </a:lnTo>
                <a:lnTo>
                  <a:pt x="2423" y="11580"/>
                </a:lnTo>
                <a:lnTo>
                  <a:pt x="2489" y="11674"/>
                </a:lnTo>
                <a:lnTo>
                  <a:pt x="2574" y="11742"/>
                </a:lnTo>
                <a:lnTo>
                  <a:pt x="2675" y="11775"/>
                </a:lnTo>
                <a:lnTo>
                  <a:pt x="2785" y="11771"/>
                </a:lnTo>
                <a:lnTo>
                  <a:pt x="2900" y="11725"/>
                </a:lnTo>
                <a:lnTo>
                  <a:pt x="2892" y="11729"/>
                </a:lnTo>
                <a:lnTo>
                  <a:pt x="2791" y="11773"/>
                </a:lnTo>
                <a:lnTo>
                  <a:pt x="2699" y="11781"/>
                </a:lnTo>
                <a:lnTo>
                  <a:pt x="2613" y="11765"/>
                </a:lnTo>
                <a:lnTo>
                  <a:pt x="2520" y="11727"/>
                </a:lnTo>
                <a:lnTo>
                  <a:pt x="2444" y="11650"/>
                </a:lnTo>
                <a:lnTo>
                  <a:pt x="2406" y="11550"/>
                </a:lnTo>
                <a:lnTo>
                  <a:pt x="2381" y="11447"/>
                </a:lnTo>
                <a:lnTo>
                  <a:pt x="2395" y="11347"/>
                </a:lnTo>
                <a:lnTo>
                  <a:pt x="2420" y="11278"/>
                </a:lnTo>
                <a:lnTo>
                  <a:pt x="2287" y="11267"/>
                </a:lnTo>
                <a:lnTo>
                  <a:pt x="2152" y="11220"/>
                </a:lnTo>
                <a:lnTo>
                  <a:pt x="2159" y="11388"/>
                </a:lnTo>
                <a:lnTo>
                  <a:pt x="2140" y="11705"/>
                </a:lnTo>
                <a:lnTo>
                  <a:pt x="2121" y="11899"/>
                </a:lnTo>
                <a:lnTo>
                  <a:pt x="2067" y="12104"/>
                </a:lnTo>
                <a:lnTo>
                  <a:pt x="2006" y="12313"/>
                </a:lnTo>
                <a:lnTo>
                  <a:pt x="1910" y="12532"/>
                </a:lnTo>
                <a:lnTo>
                  <a:pt x="1801" y="12748"/>
                </a:lnTo>
                <a:lnTo>
                  <a:pt x="1672" y="12971"/>
                </a:lnTo>
                <a:lnTo>
                  <a:pt x="1514" y="13180"/>
                </a:lnTo>
                <a:lnTo>
                  <a:pt x="1326" y="13382"/>
                </a:lnTo>
                <a:lnTo>
                  <a:pt x="1117" y="13591"/>
                </a:lnTo>
                <a:lnTo>
                  <a:pt x="893" y="13783"/>
                </a:lnTo>
                <a:lnTo>
                  <a:pt x="634" y="13959"/>
                </a:lnTo>
                <a:lnTo>
                  <a:pt x="345" y="14127"/>
                </a:lnTo>
                <a:lnTo>
                  <a:pt x="36" y="14278"/>
                </a:lnTo>
                <a:lnTo>
                  <a:pt x="0" y="14292"/>
                </a:lnTo>
                <a:lnTo>
                  <a:pt x="0" y="14115"/>
                </a:lnTo>
                <a:lnTo>
                  <a:pt x="149" y="14044"/>
                </a:lnTo>
                <a:lnTo>
                  <a:pt x="431" y="13874"/>
                </a:lnTo>
                <a:lnTo>
                  <a:pt x="693" y="13685"/>
                </a:lnTo>
                <a:lnTo>
                  <a:pt x="923" y="13495"/>
                </a:lnTo>
                <a:lnTo>
                  <a:pt x="1135" y="13300"/>
                </a:lnTo>
                <a:lnTo>
                  <a:pt x="1326" y="13086"/>
                </a:lnTo>
                <a:lnTo>
                  <a:pt x="1490" y="12878"/>
                </a:lnTo>
                <a:lnTo>
                  <a:pt x="1642" y="12667"/>
                </a:lnTo>
                <a:lnTo>
                  <a:pt x="1760" y="12441"/>
                </a:lnTo>
                <a:lnTo>
                  <a:pt x="1853" y="12234"/>
                </a:lnTo>
                <a:lnTo>
                  <a:pt x="1934" y="12024"/>
                </a:lnTo>
                <a:lnTo>
                  <a:pt x="2000" y="11822"/>
                </a:lnTo>
                <a:lnTo>
                  <a:pt x="2031" y="11631"/>
                </a:lnTo>
                <a:lnTo>
                  <a:pt x="2048" y="11443"/>
                </a:lnTo>
                <a:lnTo>
                  <a:pt x="2041" y="11274"/>
                </a:lnTo>
                <a:lnTo>
                  <a:pt x="2029" y="11143"/>
                </a:lnTo>
                <a:lnTo>
                  <a:pt x="2024" y="11141"/>
                </a:lnTo>
                <a:lnTo>
                  <a:pt x="1919" y="11029"/>
                </a:lnTo>
                <a:lnTo>
                  <a:pt x="1842" y="10906"/>
                </a:lnTo>
                <a:lnTo>
                  <a:pt x="1806" y="10806"/>
                </a:lnTo>
                <a:lnTo>
                  <a:pt x="1692" y="10815"/>
                </a:lnTo>
                <a:lnTo>
                  <a:pt x="1508" y="10805"/>
                </a:lnTo>
                <a:lnTo>
                  <a:pt x="1332" y="10766"/>
                </a:lnTo>
                <a:lnTo>
                  <a:pt x="1162" y="10702"/>
                </a:lnTo>
                <a:lnTo>
                  <a:pt x="1012" y="10611"/>
                </a:lnTo>
                <a:lnTo>
                  <a:pt x="866" y="10508"/>
                </a:lnTo>
                <a:lnTo>
                  <a:pt x="743" y="10386"/>
                </a:lnTo>
                <a:lnTo>
                  <a:pt x="649" y="10232"/>
                </a:lnTo>
                <a:lnTo>
                  <a:pt x="555" y="10027"/>
                </a:lnTo>
                <a:lnTo>
                  <a:pt x="512" y="9823"/>
                </a:lnTo>
                <a:lnTo>
                  <a:pt x="495" y="9619"/>
                </a:lnTo>
                <a:lnTo>
                  <a:pt x="517" y="9413"/>
                </a:lnTo>
                <a:lnTo>
                  <a:pt x="565" y="9207"/>
                </a:lnTo>
                <a:lnTo>
                  <a:pt x="607" y="9108"/>
                </a:lnTo>
                <a:lnTo>
                  <a:pt x="459" y="9044"/>
                </a:lnTo>
                <a:lnTo>
                  <a:pt x="142" y="8954"/>
                </a:lnTo>
                <a:lnTo>
                  <a:pt x="0" y="8927"/>
                </a:lnTo>
                <a:lnTo>
                  <a:pt x="0" y="8841"/>
                </a:lnTo>
                <a:lnTo>
                  <a:pt x="197" y="8879"/>
                </a:lnTo>
                <a:lnTo>
                  <a:pt x="151" y="8847"/>
                </a:lnTo>
                <a:lnTo>
                  <a:pt x="55" y="8770"/>
                </a:lnTo>
                <a:lnTo>
                  <a:pt x="0" y="8721"/>
                </a:lnTo>
                <a:lnTo>
                  <a:pt x="0" y="5212"/>
                </a:lnTo>
                <a:lnTo>
                  <a:pt x="211" y="4997"/>
                </a:lnTo>
                <a:lnTo>
                  <a:pt x="429" y="4804"/>
                </a:lnTo>
                <a:lnTo>
                  <a:pt x="663" y="4647"/>
                </a:lnTo>
                <a:lnTo>
                  <a:pt x="909" y="4518"/>
                </a:lnTo>
                <a:lnTo>
                  <a:pt x="1153" y="4422"/>
                </a:lnTo>
                <a:lnTo>
                  <a:pt x="1406" y="4340"/>
                </a:lnTo>
                <a:lnTo>
                  <a:pt x="1647" y="4307"/>
                </a:lnTo>
                <a:lnTo>
                  <a:pt x="1869" y="4294"/>
                </a:lnTo>
                <a:lnTo>
                  <a:pt x="2077" y="4311"/>
                </a:lnTo>
                <a:lnTo>
                  <a:pt x="2244" y="4335"/>
                </a:lnTo>
                <a:lnTo>
                  <a:pt x="2382" y="4372"/>
                </a:lnTo>
                <a:lnTo>
                  <a:pt x="2403" y="4378"/>
                </a:lnTo>
                <a:lnTo>
                  <a:pt x="2515" y="4381"/>
                </a:lnTo>
                <a:lnTo>
                  <a:pt x="2816" y="4434"/>
                </a:lnTo>
                <a:lnTo>
                  <a:pt x="3114" y="4525"/>
                </a:lnTo>
                <a:lnTo>
                  <a:pt x="3405" y="4640"/>
                </a:lnTo>
                <a:lnTo>
                  <a:pt x="3675" y="4789"/>
                </a:lnTo>
                <a:lnTo>
                  <a:pt x="3943" y="4968"/>
                </a:lnTo>
                <a:lnTo>
                  <a:pt x="4188" y="5161"/>
                </a:lnTo>
                <a:lnTo>
                  <a:pt x="4457" y="5412"/>
                </a:lnTo>
                <a:lnTo>
                  <a:pt x="4686" y="5691"/>
                </a:lnTo>
                <a:lnTo>
                  <a:pt x="4881" y="6000"/>
                </a:lnTo>
                <a:lnTo>
                  <a:pt x="5055" y="6316"/>
                </a:lnTo>
                <a:lnTo>
                  <a:pt x="5185" y="6652"/>
                </a:lnTo>
                <a:lnTo>
                  <a:pt x="5290" y="6988"/>
                </a:lnTo>
                <a:lnTo>
                  <a:pt x="5352" y="7339"/>
                </a:lnTo>
                <a:lnTo>
                  <a:pt x="5381" y="7694"/>
                </a:lnTo>
                <a:lnTo>
                  <a:pt x="5383" y="8055"/>
                </a:lnTo>
                <a:lnTo>
                  <a:pt x="5333" y="8415"/>
                </a:lnTo>
                <a:lnTo>
                  <a:pt x="5265" y="8770"/>
                </a:lnTo>
                <a:lnTo>
                  <a:pt x="5160" y="9122"/>
                </a:lnTo>
                <a:lnTo>
                  <a:pt x="5075" y="9316"/>
                </a:lnTo>
                <a:lnTo>
                  <a:pt x="5072" y="9380"/>
                </a:lnTo>
                <a:lnTo>
                  <a:pt x="5144" y="9208"/>
                </a:lnTo>
                <a:lnTo>
                  <a:pt x="5280" y="8787"/>
                </a:lnTo>
                <a:lnTo>
                  <a:pt x="5388" y="8378"/>
                </a:lnTo>
                <a:lnTo>
                  <a:pt x="5465" y="7986"/>
                </a:lnTo>
                <a:lnTo>
                  <a:pt x="5511" y="7593"/>
                </a:lnTo>
                <a:lnTo>
                  <a:pt x="5526" y="7218"/>
                </a:lnTo>
                <a:lnTo>
                  <a:pt x="5510" y="6860"/>
                </a:lnTo>
                <a:lnTo>
                  <a:pt x="5472" y="6515"/>
                </a:lnTo>
                <a:lnTo>
                  <a:pt x="5416" y="6192"/>
                </a:lnTo>
                <a:lnTo>
                  <a:pt x="5337" y="5881"/>
                </a:lnTo>
                <a:lnTo>
                  <a:pt x="5245" y="5594"/>
                </a:lnTo>
                <a:lnTo>
                  <a:pt x="5137" y="5321"/>
                </a:lnTo>
                <a:lnTo>
                  <a:pt x="5007" y="5081"/>
                </a:lnTo>
                <a:lnTo>
                  <a:pt x="4874" y="4853"/>
                </a:lnTo>
                <a:lnTo>
                  <a:pt x="4725" y="4659"/>
                </a:lnTo>
                <a:lnTo>
                  <a:pt x="4566" y="4482"/>
                </a:lnTo>
                <a:lnTo>
                  <a:pt x="4411" y="4339"/>
                </a:lnTo>
                <a:lnTo>
                  <a:pt x="4163" y="4132"/>
                </a:lnTo>
                <a:lnTo>
                  <a:pt x="3887" y="3957"/>
                </a:lnTo>
                <a:lnTo>
                  <a:pt x="3598" y="3810"/>
                </a:lnTo>
                <a:lnTo>
                  <a:pt x="3300" y="3693"/>
                </a:lnTo>
                <a:lnTo>
                  <a:pt x="2989" y="3605"/>
                </a:lnTo>
                <a:lnTo>
                  <a:pt x="2664" y="3545"/>
                </a:lnTo>
                <a:lnTo>
                  <a:pt x="2343" y="3519"/>
                </a:lnTo>
                <a:lnTo>
                  <a:pt x="2021" y="3518"/>
                </a:lnTo>
                <a:lnTo>
                  <a:pt x="1701" y="3562"/>
                </a:lnTo>
                <a:lnTo>
                  <a:pt x="1386" y="3634"/>
                </a:lnTo>
                <a:lnTo>
                  <a:pt x="1083" y="3734"/>
                </a:lnTo>
                <a:lnTo>
                  <a:pt x="795" y="3877"/>
                </a:lnTo>
                <a:lnTo>
                  <a:pt x="512" y="4047"/>
                </a:lnTo>
                <a:lnTo>
                  <a:pt x="260" y="4225"/>
                </a:lnTo>
                <a:lnTo>
                  <a:pt x="32" y="4429"/>
                </a:lnTo>
                <a:lnTo>
                  <a:pt x="0" y="4465"/>
                </a:lnTo>
                <a:lnTo>
                  <a:pt x="0" y="4328"/>
                </a:lnTo>
                <a:lnTo>
                  <a:pt x="80" y="4249"/>
                </a:lnTo>
                <a:lnTo>
                  <a:pt x="305" y="4051"/>
                </a:lnTo>
                <a:lnTo>
                  <a:pt x="555" y="3885"/>
                </a:lnTo>
                <a:lnTo>
                  <a:pt x="818" y="3742"/>
                </a:lnTo>
                <a:lnTo>
                  <a:pt x="1132" y="3599"/>
                </a:lnTo>
                <a:lnTo>
                  <a:pt x="1468" y="3494"/>
                </a:lnTo>
                <a:lnTo>
                  <a:pt x="1802" y="3422"/>
                </a:lnTo>
                <a:lnTo>
                  <a:pt x="2151" y="3391"/>
                </a:lnTo>
                <a:lnTo>
                  <a:pt x="2503" y="3400"/>
                </a:lnTo>
                <a:lnTo>
                  <a:pt x="2846" y="3439"/>
                </a:lnTo>
                <a:lnTo>
                  <a:pt x="3179" y="3520"/>
                </a:lnTo>
                <a:lnTo>
                  <a:pt x="3509" y="3632"/>
                </a:lnTo>
                <a:lnTo>
                  <a:pt x="3826" y="3773"/>
                </a:lnTo>
                <a:lnTo>
                  <a:pt x="4127" y="3949"/>
                </a:lnTo>
                <a:lnTo>
                  <a:pt x="4410" y="4146"/>
                </a:lnTo>
                <a:lnTo>
                  <a:pt x="4671" y="4375"/>
                </a:lnTo>
                <a:lnTo>
                  <a:pt x="4907" y="4630"/>
                </a:lnTo>
                <a:lnTo>
                  <a:pt x="5063" y="4819"/>
                </a:lnTo>
                <a:lnTo>
                  <a:pt x="5202" y="5023"/>
                </a:lnTo>
                <a:lnTo>
                  <a:pt x="5323" y="5248"/>
                </a:lnTo>
                <a:lnTo>
                  <a:pt x="5405" y="5418"/>
                </a:lnTo>
                <a:lnTo>
                  <a:pt x="5346" y="5260"/>
                </a:lnTo>
                <a:lnTo>
                  <a:pt x="5223" y="4945"/>
                </a:lnTo>
                <a:lnTo>
                  <a:pt x="5094" y="4628"/>
                </a:lnTo>
                <a:lnTo>
                  <a:pt x="4963" y="4317"/>
                </a:lnTo>
                <a:lnTo>
                  <a:pt x="4825" y="4010"/>
                </a:lnTo>
                <a:lnTo>
                  <a:pt x="4705" y="3709"/>
                </a:lnTo>
                <a:lnTo>
                  <a:pt x="4589" y="3414"/>
                </a:lnTo>
                <a:lnTo>
                  <a:pt x="4481" y="3116"/>
                </a:lnTo>
                <a:lnTo>
                  <a:pt x="4466" y="3065"/>
                </a:lnTo>
                <a:lnTo>
                  <a:pt x="4290" y="2963"/>
                </a:lnTo>
                <a:lnTo>
                  <a:pt x="3952" y="2803"/>
                </a:lnTo>
                <a:lnTo>
                  <a:pt x="3608" y="2693"/>
                </a:lnTo>
                <a:lnTo>
                  <a:pt x="3240" y="2603"/>
                </a:lnTo>
                <a:lnTo>
                  <a:pt x="2877" y="2540"/>
                </a:lnTo>
                <a:lnTo>
                  <a:pt x="2503" y="2519"/>
                </a:lnTo>
                <a:lnTo>
                  <a:pt x="2137" y="2538"/>
                </a:lnTo>
                <a:lnTo>
                  <a:pt x="1769" y="2596"/>
                </a:lnTo>
                <a:lnTo>
                  <a:pt x="1410" y="2688"/>
                </a:lnTo>
                <a:lnTo>
                  <a:pt x="1055" y="2814"/>
                </a:lnTo>
                <a:lnTo>
                  <a:pt x="752" y="2940"/>
                </a:lnTo>
                <a:lnTo>
                  <a:pt x="466" y="3096"/>
                </a:lnTo>
                <a:lnTo>
                  <a:pt x="193" y="3281"/>
                </a:lnTo>
                <a:lnTo>
                  <a:pt x="0" y="3441"/>
                </a:lnTo>
                <a:lnTo>
                  <a:pt x="0" y="3295"/>
                </a:lnTo>
                <a:lnTo>
                  <a:pt x="248" y="3096"/>
                </a:lnTo>
                <a:lnTo>
                  <a:pt x="541" y="2910"/>
                </a:lnTo>
                <a:lnTo>
                  <a:pt x="848" y="2746"/>
                </a:lnTo>
                <a:lnTo>
                  <a:pt x="1172" y="2613"/>
                </a:lnTo>
                <a:lnTo>
                  <a:pt x="1449" y="2540"/>
                </a:lnTo>
                <a:lnTo>
                  <a:pt x="1389" y="2547"/>
                </a:lnTo>
                <a:lnTo>
                  <a:pt x="957" y="2550"/>
                </a:lnTo>
                <a:lnTo>
                  <a:pt x="564" y="2530"/>
                </a:lnTo>
                <a:lnTo>
                  <a:pt x="192" y="2477"/>
                </a:lnTo>
                <a:lnTo>
                  <a:pt x="0" y="2434"/>
                </a:lnTo>
                <a:lnTo>
                  <a:pt x="0" y="2326"/>
                </a:lnTo>
                <a:lnTo>
                  <a:pt x="233" y="2392"/>
                </a:lnTo>
                <a:lnTo>
                  <a:pt x="584" y="2452"/>
                </a:lnTo>
                <a:lnTo>
                  <a:pt x="975" y="2484"/>
                </a:lnTo>
                <a:lnTo>
                  <a:pt x="1053" y="2483"/>
                </a:lnTo>
                <a:lnTo>
                  <a:pt x="990" y="2475"/>
                </a:lnTo>
                <a:lnTo>
                  <a:pt x="775" y="2412"/>
                </a:lnTo>
                <a:lnTo>
                  <a:pt x="583" y="2336"/>
                </a:lnTo>
                <a:lnTo>
                  <a:pt x="415" y="2240"/>
                </a:lnTo>
                <a:lnTo>
                  <a:pt x="283" y="2128"/>
                </a:lnTo>
                <a:lnTo>
                  <a:pt x="179" y="2011"/>
                </a:lnTo>
                <a:lnTo>
                  <a:pt x="96" y="1886"/>
                </a:lnTo>
                <a:lnTo>
                  <a:pt x="31" y="1766"/>
                </a:lnTo>
                <a:lnTo>
                  <a:pt x="0" y="1657"/>
                </a:lnTo>
                <a:lnTo>
                  <a:pt x="0" y="1292"/>
                </a:lnTo>
                <a:lnTo>
                  <a:pt x="11" y="1233"/>
                </a:lnTo>
                <a:lnTo>
                  <a:pt x="68" y="1088"/>
                </a:lnTo>
                <a:lnTo>
                  <a:pt x="151" y="968"/>
                </a:lnTo>
                <a:lnTo>
                  <a:pt x="260" y="848"/>
                </a:lnTo>
                <a:lnTo>
                  <a:pt x="299" y="821"/>
                </a:lnTo>
                <a:lnTo>
                  <a:pt x="278" y="827"/>
                </a:lnTo>
                <a:lnTo>
                  <a:pt x="79" y="852"/>
                </a:lnTo>
                <a:lnTo>
                  <a:pt x="0" y="844"/>
                </a:lnTo>
                <a:lnTo>
                  <a:pt x="0" y="830"/>
                </a:lnTo>
                <a:lnTo>
                  <a:pt x="183" y="822"/>
                </a:lnTo>
                <a:lnTo>
                  <a:pt x="344" y="788"/>
                </a:lnTo>
                <a:lnTo>
                  <a:pt x="378" y="764"/>
                </a:lnTo>
                <a:lnTo>
                  <a:pt x="521" y="711"/>
                </a:lnTo>
                <a:lnTo>
                  <a:pt x="536" y="707"/>
                </a:lnTo>
                <a:lnTo>
                  <a:pt x="684" y="606"/>
                </a:lnTo>
                <a:lnTo>
                  <a:pt x="825" y="483"/>
                </a:lnTo>
                <a:lnTo>
                  <a:pt x="946" y="341"/>
                </a:lnTo>
                <a:lnTo>
                  <a:pt x="1046" y="180"/>
                </a:lnTo>
                <a:lnTo>
                  <a:pt x="1124" y="8"/>
                </a:lnTo>
                <a:lnTo>
                  <a:pt x="1126" y="0"/>
                </a:lnTo>
                <a:lnTo>
                  <a:pt x="1153" y="0"/>
                </a:lnTo>
                <a:lnTo>
                  <a:pt x="1124" y="79"/>
                </a:lnTo>
                <a:lnTo>
                  <a:pt x="1039" y="256"/>
                </a:lnTo>
                <a:lnTo>
                  <a:pt x="926" y="419"/>
                </a:lnTo>
                <a:lnTo>
                  <a:pt x="785" y="562"/>
                </a:lnTo>
                <a:lnTo>
                  <a:pt x="643" y="674"/>
                </a:lnTo>
                <a:lnTo>
                  <a:pt x="647" y="674"/>
                </a:lnTo>
                <a:lnTo>
                  <a:pt x="782" y="671"/>
                </a:lnTo>
                <a:lnTo>
                  <a:pt x="913" y="686"/>
                </a:lnTo>
                <a:lnTo>
                  <a:pt x="1038" y="725"/>
                </a:lnTo>
                <a:lnTo>
                  <a:pt x="1155" y="794"/>
                </a:lnTo>
                <a:lnTo>
                  <a:pt x="1249" y="877"/>
                </a:lnTo>
                <a:lnTo>
                  <a:pt x="1337" y="984"/>
                </a:lnTo>
                <a:lnTo>
                  <a:pt x="1350" y="1015"/>
                </a:lnTo>
                <a:lnTo>
                  <a:pt x="1401" y="1084"/>
                </a:lnTo>
                <a:lnTo>
                  <a:pt x="1435" y="1196"/>
                </a:lnTo>
                <a:lnTo>
                  <a:pt x="1449" y="1315"/>
                </a:lnTo>
                <a:lnTo>
                  <a:pt x="1435" y="1440"/>
                </a:lnTo>
                <a:lnTo>
                  <a:pt x="1382" y="1547"/>
                </a:lnTo>
                <a:lnTo>
                  <a:pt x="1430" y="1510"/>
                </a:lnTo>
                <a:lnTo>
                  <a:pt x="1523" y="1476"/>
                </a:lnTo>
                <a:lnTo>
                  <a:pt x="1622" y="1464"/>
                </a:lnTo>
                <a:lnTo>
                  <a:pt x="1725" y="1491"/>
                </a:lnTo>
                <a:lnTo>
                  <a:pt x="1812" y="1527"/>
                </a:lnTo>
                <a:lnTo>
                  <a:pt x="1882" y="1603"/>
                </a:lnTo>
                <a:lnTo>
                  <a:pt x="1921" y="1697"/>
                </a:lnTo>
                <a:lnTo>
                  <a:pt x="1926" y="1775"/>
                </a:lnTo>
                <a:lnTo>
                  <a:pt x="1897" y="1864"/>
                </a:lnTo>
                <a:lnTo>
                  <a:pt x="1843" y="1921"/>
                </a:lnTo>
                <a:lnTo>
                  <a:pt x="1784" y="1976"/>
                </a:lnTo>
                <a:lnTo>
                  <a:pt x="1702" y="1993"/>
                </a:lnTo>
                <a:lnTo>
                  <a:pt x="1621" y="1984"/>
                </a:lnTo>
                <a:lnTo>
                  <a:pt x="1549" y="1940"/>
                </a:lnTo>
                <a:lnTo>
                  <a:pt x="1506" y="1858"/>
                </a:lnTo>
                <a:lnTo>
                  <a:pt x="1514" y="1776"/>
                </a:lnTo>
                <a:lnTo>
                  <a:pt x="1515" y="1775"/>
                </a:lnTo>
                <a:lnTo>
                  <a:pt x="1507" y="1852"/>
                </a:lnTo>
                <a:lnTo>
                  <a:pt x="1541" y="1919"/>
                </a:lnTo>
                <a:lnTo>
                  <a:pt x="1606" y="1968"/>
                </a:lnTo>
                <a:lnTo>
                  <a:pt x="1684" y="1988"/>
                </a:lnTo>
                <a:lnTo>
                  <a:pt x="1758" y="1976"/>
                </a:lnTo>
                <a:lnTo>
                  <a:pt x="1826" y="1936"/>
                </a:lnTo>
                <a:lnTo>
                  <a:pt x="1872" y="1883"/>
                </a:lnTo>
                <a:lnTo>
                  <a:pt x="1912" y="1804"/>
                </a:lnTo>
                <a:lnTo>
                  <a:pt x="1915" y="1721"/>
                </a:lnTo>
                <a:lnTo>
                  <a:pt x="1887" y="1630"/>
                </a:lnTo>
                <a:lnTo>
                  <a:pt x="1829" y="1557"/>
                </a:lnTo>
                <a:lnTo>
                  <a:pt x="1759" y="1506"/>
                </a:lnTo>
                <a:lnTo>
                  <a:pt x="1669" y="1483"/>
                </a:lnTo>
                <a:lnTo>
                  <a:pt x="1572" y="1483"/>
                </a:lnTo>
                <a:lnTo>
                  <a:pt x="1456" y="1510"/>
                </a:lnTo>
                <a:lnTo>
                  <a:pt x="1361" y="1575"/>
                </a:lnTo>
                <a:lnTo>
                  <a:pt x="1295" y="1680"/>
                </a:lnTo>
                <a:lnTo>
                  <a:pt x="1255" y="1785"/>
                </a:lnTo>
                <a:lnTo>
                  <a:pt x="1255" y="1856"/>
                </a:lnTo>
                <a:lnTo>
                  <a:pt x="1280" y="1934"/>
                </a:lnTo>
                <a:lnTo>
                  <a:pt x="1303" y="2017"/>
                </a:lnTo>
                <a:lnTo>
                  <a:pt x="1370" y="2105"/>
                </a:lnTo>
                <a:lnTo>
                  <a:pt x="1446" y="2183"/>
                </a:lnTo>
                <a:lnTo>
                  <a:pt x="1557" y="2251"/>
                </a:lnTo>
                <a:lnTo>
                  <a:pt x="1683" y="2310"/>
                </a:lnTo>
                <a:lnTo>
                  <a:pt x="1839" y="2351"/>
                </a:lnTo>
                <a:lnTo>
                  <a:pt x="1908" y="2357"/>
                </a:lnTo>
                <a:lnTo>
                  <a:pt x="2149" y="2348"/>
                </a:lnTo>
                <a:lnTo>
                  <a:pt x="2426" y="2344"/>
                </a:lnTo>
                <a:lnTo>
                  <a:pt x="2680" y="2359"/>
                </a:lnTo>
                <a:lnTo>
                  <a:pt x="2901" y="2398"/>
                </a:lnTo>
                <a:lnTo>
                  <a:pt x="2913" y="2401"/>
                </a:lnTo>
                <a:lnTo>
                  <a:pt x="3088" y="2422"/>
                </a:lnTo>
                <a:lnTo>
                  <a:pt x="3473" y="2497"/>
                </a:lnTo>
                <a:lnTo>
                  <a:pt x="3857" y="2604"/>
                </a:lnTo>
                <a:lnTo>
                  <a:pt x="4229" y="2754"/>
                </a:lnTo>
                <a:lnTo>
                  <a:pt x="4397" y="2841"/>
                </a:lnTo>
                <a:lnTo>
                  <a:pt x="4391" y="2822"/>
                </a:lnTo>
                <a:lnTo>
                  <a:pt x="4328" y="2556"/>
                </a:lnTo>
                <a:lnTo>
                  <a:pt x="4264" y="2525"/>
                </a:lnTo>
                <a:lnTo>
                  <a:pt x="3999" y="2404"/>
                </a:lnTo>
                <a:lnTo>
                  <a:pt x="3755" y="2282"/>
                </a:lnTo>
                <a:lnTo>
                  <a:pt x="3518" y="2155"/>
                </a:lnTo>
                <a:lnTo>
                  <a:pt x="3301" y="2002"/>
                </a:lnTo>
                <a:lnTo>
                  <a:pt x="3089" y="1830"/>
                </a:lnTo>
                <a:lnTo>
                  <a:pt x="2910" y="1629"/>
                </a:lnTo>
                <a:lnTo>
                  <a:pt x="2771" y="1451"/>
                </a:lnTo>
                <a:lnTo>
                  <a:pt x="2660" y="1235"/>
                </a:lnTo>
                <a:lnTo>
                  <a:pt x="2588" y="997"/>
                </a:lnTo>
                <a:lnTo>
                  <a:pt x="2565" y="766"/>
                </a:lnTo>
                <a:lnTo>
                  <a:pt x="2591" y="593"/>
                </a:lnTo>
                <a:lnTo>
                  <a:pt x="2652" y="435"/>
                </a:lnTo>
                <a:lnTo>
                  <a:pt x="2735" y="290"/>
                </a:lnTo>
                <a:lnTo>
                  <a:pt x="2859" y="162"/>
                </a:lnTo>
                <a:lnTo>
                  <a:pt x="2996" y="56"/>
                </a:lnTo>
                <a:lnTo>
                  <a:pt x="3105" y="0"/>
                </a:lnTo>
                <a:lnTo>
                  <a:pt x="326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550" y="4114800"/>
            <a:ext cx="312420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B96D4BE-2754-4213-8668-1C1A2ADA22C3}" type="datetime1">
              <a:rPr lang="en-US" smtClean="0"/>
              <a:t>11/9/2014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688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8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0" name="Group 9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1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3" name="Rectangle 1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13212" y="609600"/>
            <a:ext cx="8075613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0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98C2993-04D7-414C-BBBA-D49DF7A6B85C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21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ernate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8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0" name="Group 9"/>
          <p:cNvGrpSpPr/>
          <p:nvPr/>
        </p:nvGrpSpPr>
        <p:grpSpPr bwMode="black">
          <a:xfrm flipH="1"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1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3" name="Rectangle 1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8075613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EF48E28-A8B5-496C-8C8D-FABC620A9A6D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82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9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1" name="Group 10"/>
          <p:cNvGrpSpPr/>
          <p:nvPr/>
        </p:nvGrpSpPr>
        <p:grpSpPr bwMode="black">
          <a:xfrm flipH="1"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2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4" name="Rectangle 13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" y="609600"/>
            <a:ext cx="8075611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8211185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306F7FC0-61F5-4630-914E-95FBC3FC952D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8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ernate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0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3" name="Group 12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4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6" name="Rectangle 15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13214" y="609600"/>
            <a:ext cx="8075611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0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0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643D6DD-4220-4C8B-B3EB-17D134C1300D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855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2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4" name="Group 13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5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7" name="Rectangle 16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0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8211185" y="35052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18FC61C-4A87-459D-A539-C3DEA8385E73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666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black">
          <a:xfrm>
            <a:off x="4359275" y="4763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7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6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3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59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7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0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6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8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1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7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1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6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8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49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4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6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5"/>
                </a:lnTo>
                <a:lnTo>
                  <a:pt x="16545" y="10284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6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1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80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7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7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2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2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8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1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4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17157" y="0"/>
                </a:move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8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5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2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2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2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1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40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1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3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3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7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7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2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3" name="Rectangle 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609600"/>
            <a:ext cx="6048375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704012" y="1828800"/>
            <a:ext cx="4876801" cy="41148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48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/>
              <a:t>Click to enter Name</a:t>
            </a:r>
          </a:p>
        </p:txBody>
      </p:sp>
    </p:spTree>
    <p:extLst>
      <p:ext uri="{BB962C8B-B14F-4D97-AF65-F5344CB8AC3E}">
        <p14:creationId xmlns:p14="http://schemas.microsoft.com/office/powerpoint/2010/main" val="128726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7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9" name="Group 8"/>
          <p:cNvGrpSpPr/>
          <p:nvPr/>
        </p:nvGrpSpPr>
        <p:grpSpPr bwMode="black">
          <a:xfrm>
            <a:off x="1588" y="1588"/>
            <a:ext cx="12187237" cy="3746500"/>
            <a:chOff x="1588" y="1588"/>
            <a:chExt cx="12187237" cy="3746500"/>
          </a:xfrm>
        </p:grpSpPr>
        <p:sp>
          <p:nvSpPr>
            <p:cNvPr id="10" name="Freeform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" name="Rectangle 11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64" y="609600"/>
            <a:ext cx="12188952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61FAA-3264-4C0C-A9DB-C0AE068005EC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57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0FA2E-F056-4DF7-9DEA-41A787E3E3A9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6"/>
          <p:cNvSpPr>
            <a:spLocks noEditPoints="1"/>
          </p:cNvSpPr>
          <p:nvPr/>
        </p:nvSpPr>
        <p:spPr bwMode="black">
          <a:xfrm>
            <a:off x="3414713" y="3646488"/>
            <a:ext cx="8774113" cy="3211512"/>
          </a:xfrm>
          <a:custGeom>
            <a:avLst/>
            <a:gdLst>
              <a:gd name="T0" fmla="*/ 4510 w 5527"/>
              <a:gd name="T1" fmla="*/ 850 h 2023"/>
              <a:gd name="T2" fmla="*/ 4403 w 5527"/>
              <a:gd name="T3" fmla="*/ 921 h 2023"/>
              <a:gd name="T4" fmla="*/ 4445 w 5527"/>
              <a:gd name="T5" fmla="*/ 584 h 2023"/>
              <a:gd name="T6" fmla="*/ 4723 w 5527"/>
              <a:gd name="T7" fmla="*/ 779 h 2023"/>
              <a:gd name="T8" fmla="*/ 4216 w 5527"/>
              <a:gd name="T9" fmla="*/ 212 h 2023"/>
              <a:gd name="T10" fmla="*/ 4501 w 5527"/>
              <a:gd name="T11" fmla="*/ 1046 h 2023"/>
              <a:gd name="T12" fmla="*/ 4539 w 5527"/>
              <a:gd name="T13" fmla="*/ 1028 h 2023"/>
              <a:gd name="T14" fmla="*/ 4314 w 5527"/>
              <a:gd name="T15" fmla="*/ 1073 h 2023"/>
              <a:gd name="T16" fmla="*/ 4528 w 5527"/>
              <a:gd name="T17" fmla="*/ 723 h 2023"/>
              <a:gd name="T18" fmla="*/ 4961 w 5527"/>
              <a:gd name="T19" fmla="*/ 1323 h 2023"/>
              <a:gd name="T20" fmla="*/ 5003 w 5527"/>
              <a:gd name="T21" fmla="*/ 1406 h 2023"/>
              <a:gd name="T22" fmla="*/ 5163 w 5527"/>
              <a:gd name="T23" fmla="*/ 1503 h 2023"/>
              <a:gd name="T24" fmla="*/ 1655 w 5527"/>
              <a:gd name="T25" fmla="*/ 1622 h 2023"/>
              <a:gd name="T26" fmla="*/ 4902 w 5527"/>
              <a:gd name="T27" fmla="*/ 1436 h 2023"/>
              <a:gd name="T28" fmla="*/ 4789 w 5527"/>
              <a:gd name="T29" fmla="*/ 1750 h 2023"/>
              <a:gd name="T30" fmla="*/ 456 w 5527"/>
              <a:gd name="T31" fmla="*/ 1724 h 2023"/>
              <a:gd name="T32" fmla="*/ 618 w 5527"/>
              <a:gd name="T33" fmla="*/ 1665 h 2023"/>
              <a:gd name="T34" fmla="*/ 424 w 5527"/>
              <a:gd name="T35" fmla="*/ 1666 h 2023"/>
              <a:gd name="T36" fmla="*/ 141 w 5527"/>
              <a:gd name="T37" fmla="*/ 1673 h 2023"/>
              <a:gd name="T38" fmla="*/ 19 w 5527"/>
              <a:gd name="T39" fmla="*/ 1653 h 2023"/>
              <a:gd name="T40" fmla="*/ 996 w 5527"/>
              <a:gd name="T41" fmla="*/ 1540 h 2023"/>
              <a:gd name="T42" fmla="*/ 913 w 5527"/>
              <a:gd name="T43" fmla="*/ 1502 h 2023"/>
              <a:gd name="T44" fmla="*/ 989 w 5527"/>
              <a:gd name="T45" fmla="*/ 1619 h 2023"/>
              <a:gd name="T46" fmla="*/ 1219 w 5527"/>
              <a:gd name="T47" fmla="*/ 1536 h 2023"/>
              <a:gd name="T48" fmla="*/ 1024 w 5527"/>
              <a:gd name="T49" fmla="*/ 1623 h 2023"/>
              <a:gd name="T50" fmla="*/ 1648 w 5527"/>
              <a:gd name="T51" fmla="*/ 1582 h 2023"/>
              <a:gd name="T52" fmla="*/ 1633 w 5527"/>
              <a:gd name="T53" fmla="*/ 1604 h 2023"/>
              <a:gd name="T54" fmla="*/ 1064 w 5527"/>
              <a:gd name="T55" fmla="*/ 1634 h 2023"/>
              <a:gd name="T56" fmla="*/ 3841 w 5527"/>
              <a:gd name="T57" fmla="*/ 2023 h 2023"/>
              <a:gd name="T58" fmla="*/ 352 w 5527"/>
              <a:gd name="T59" fmla="*/ 1873 h 2023"/>
              <a:gd name="T60" fmla="*/ 364 w 5527"/>
              <a:gd name="T61" fmla="*/ 1870 h 2023"/>
              <a:gd name="T62" fmla="*/ 716 w 5527"/>
              <a:gd name="T63" fmla="*/ 1956 h 2023"/>
              <a:gd name="T64" fmla="*/ 641 w 5527"/>
              <a:gd name="T65" fmla="*/ 1904 h 2023"/>
              <a:gd name="T66" fmla="*/ 1051 w 5527"/>
              <a:gd name="T67" fmla="*/ 1997 h 2023"/>
              <a:gd name="T68" fmla="*/ 3289 w 5527"/>
              <a:gd name="T69" fmla="*/ 1879 h 2023"/>
              <a:gd name="T70" fmla="*/ 3628 w 5527"/>
              <a:gd name="T71" fmla="*/ 1910 h 2023"/>
              <a:gd name="T72" fmla="*/ 5283 w 5527"/>
              <a:gd name="T73" fmla="*/ 1903 h 2023"/>
              <a:gd name="T74" fmla="*/ 1014 w 5527"/>
              <a:gd name="T75" fmla="*/ 1740 h 2023"/>
              <a:gd name="T76" fmla="*/ 2083 w 5527"/>
              <a:gd name="T77" fmla="*/ 1925 h 2023"/>
              <a:gd name="T78" fmla="*/ 1832 w 5527"/>
              <a:gd name="T79" fmla="*/ 2023 h 2023"/>
              <a:gd name="T80" fmla="*/ 1447 w 5527"/>
              <a:gd name="T81" fmla="*/ 1909 h 2023"/>
              <a:gd name="T82" fmla="*/ 1982 w 5527"/>
              <a:gd name="T83" fmla="*/ 1699 h 2023"/>
              <a:gd name="T84" fmla="*/ 3134 w 5527"/>
              <a:gd name="T85" fmla="*/ 1223 h 2023"/>
              <a:gd name="T86" fmla="*/ 4171 w 5527"/>
              <a:gd name="T87" fmla="*/ 227 h 2023"/>
              <a:gd name="T88" fmla="*/ 4754 w 5527"/>
              <a:gd name="T89" fmla="*/ 786 h 2023"/>
              <a:gd name="T90" fmla="*/ 4480 w 5527"/>
              <a:gd name="T91" fmla="*/ 1143 h 2023"/>
              <a:gd name="T92" fmla="*/ 4447 w 5527"/>
              <a:gd name="T93" fmla="*/ 1280 h 2023"/>
              <a:gd name="T94" fmla="*/ 5148 w 5527"/>
              <a:gd name="T95" fmla="*/ 1203 h 2023"/>
              <a:gd name="T96" fmla="*/ 4612 w 5527"/>
              <a:gd name="T97" fmla="*/ 1528 h 2023"/>
              <a:gd name="T98" fmla="*/ 5347 w 5527"/>
              <a:gd name="T99" fmla="*/ 670 h 2023"/>
              <a:gd name="T100" fmla="*/ 5177 w 5527"/>
              <a:gd name="T101" fmla="*/ 1236 h 2023"/>
              <a:gd name="T102" fmla="*/ 5039 w 5527"/>
              <a:gd name="T103" fmla="*/ 1884 h 2023"/>
              <a:gd name="T104" fmla="*/ 4608 w 5527"/>
              <a:gd name="T105" fmla="*/ 2023 h 2023"/>
              <a:gd name="T106" fmla="*/ 3010 w 5527"/>
              <a:gd name="T107" fmla="*/ 1442 h 2023"/>
              <a:gd name="T108" fmla="*/ 4448 w 5527"/>
              <a:gd name="T109" fmla="*/ 2023 h 2023"/>
              <a:gd name="T110" fmla="*/ 3299 w 5527"/>
              <a:gd name="T111" fmla="*/ 1330 h 2023"/>
              <a:gd name="T112" fmla="*/ 3962 w 5527"/>
              <a:gd name="T113" fmla="*/ 1552 h 2023"/>
              <a:gd name="T114" fmla="*/ 3107 w 5527"/>
              <a:gd name="T115" fmla="*/ 2023 h 2023"/>
              <a:gd name="T116" fmla="*/ 2842 w 5527"/>
              <a:gd name="T117" fmla="*/ 1975 h 2023"/>
              <a:gd name="T118" fmla="*/ 2308 w 5527"/>
              <a:gd name="T119" fmla="*/ 1881 h 2023"/>
              <a:gd name="T120" fmla="*/ 2173 w 5527"/>
              <a:gd name="T121" fmla="*/ 1943 h 2023"/>
              <a:gd name="T122" fmla="*/ 3778 w 5527"/>
              <a:gd name="T123" fmla="*/ 1629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27" h="2023">
                <a:moveTo>
                  <a:pt x="4725" y="360"/>
                </a:moveTo>
                <a:lnTo>
                  <a:pt x="4712" y="349"/>
                </a:lnTo>
                <a:lnTo>
                  <a:pt x="4716" y="351"/>
                </a:lnTo>
                <a:lnTo>
                  <a:pt x="4725" y="360"/>
                </a:lnTo>
                <a:close/>
                <a:moveTo>
                  <a:pt x="4787" y="444"/>
                </a:moveTo>
                <a:lnTo>
                  <a:pt x="4770" y="409"/>
                </a:lnTo>
                <a:lnTo>
                  <a:pt x="4745" y="379"/>
                </a:lnTo>
                <a:lnTo>
                  <a:pt x="4725" y="360"/>
                </a:lnTo>
                <a:lnTo>
                  <a:pt x="4744" y="375"/>
                </a:lnTo>
                <a:lnTo>
                  <a:pt x="4769" y="406"/>
                </a:lnTo>
                <a:lnTo>
                  <a:pt x="4787" y="443"/>
                </a:lnTo>
                <a:lnTo>
                  <a:pt x="4787" y="444"/>
                </a:lnTo>
                <a:close/>
                <a:moveTo>
                  <a:pt x="4793" y="485"/>
                </a:moveTo>
                <a:lnTo>
                  <a:pt x="4787" y="444"/>
                </a:lnTo>
                <a:lnTo>
                  <a:pt x="4787" y="445"/>
                </a:lnTo>
                <a:lnTo>
                  <a:pt x="4793" y="485"/>
                </a:lnTo>
                <a:close/>
                <a:moveTo>
                  <a:pt x="4486" y="841"/>
                </a:moveTo>
                <a:lnTo>
                  <a:pt x="4486" y="841"/>
                </a:lnTo>
                <a:lnTo>
                  <a:pt x="4486" y="841"/>
                </a:lnTo>
                <a:lnTo>
                  <a:pt x="4486" y="841"/>
                </a:lnTo>
                <a:close/>
                <a:moveTo>
                  <a:pt x="4461" y="844"/>
                </a:moveTo>
                <a:lnTo>
                  <a:pt x="4477" y="839"/>
                </a:lnTo>
                <a:lnTo>
                  <a:pt x="4486" y="841"/>
                </a:lnTo>
                <a:lnTo>
                  <a:pt x="4461" y="844"/>
                </a:lnTo>
                <a:close/>
                <a:moveTo>
                  <a:pt x="4459" y="844"/>
                </a:moveTo>
                <a:lnTo>
                  <a:pt x="4460" y="844"/>
                </a:lnTo>
                <a:lnTo>
                  <a:pt x="4461" y="844"/>
                </a:lnTo>
                <a:lnTo>
                  <a:pt x="4459" y="844"/>
                </a:lnTo>
                <a:close/>
                <a:moveTo>
                  <a:pt x="4526" y="861"/>
                </a:moveTo>
                <a:lnTo>
                  <a:pt x="4510" y="850"/>
                </a:lnTo>
                <a:lnTo>
                  <a:pt x="4486" y="841"/>
                </a:lnTo>
                <a:lnTo>
                  <a:pt x="4500" y="844"/>
                </a:lnTo>
                <a:lnTo>
                  <a:pt x="4520" y="855"/>
                </a:lnTo>
                <a:lnTo>
                  <a:pt x="4526" y="861"/>
                </a:lnTo>
                <a:close/>
                <a:moveTo>
                  <a:pt x="4533" y="870"/>
                </a:moveTo>
                <a:lnTo>
                  <a:pt x="4526" y="861"/>
                </a:lnTo>
                <a:lnTo>
                  <a:pt x="4531" y="865"/>
                </a:lnTo>
                <a:lnTo>
                  <a:pt x="4533" y="870"/>
                </a:lnTo>
                <a:close/>
                <a:moveTo>
                  <a:pt x="4542" y="886"/>
                </a:moveTo>
                <a:lnTo>
                  <a:pt x="4533" y="870"/>
                </a:lnTo>
                <a:lnTo>
                  <a:pt x="4535" y="872"/>
                </a:lnTo>
                <a:lnTo>
                  <a:pt x="4542" y="886"/>
                </a:lnTo>
                <a:close/>
                <a:moveTo>
                  <a:pt x="4543" y="889"/>
                </a:moveTo>
                <a:lnTo>
                  <a:pt x="4542" y="886"/>
                </a:lnTo>
                <a:lnTo>
                  <a:pt x="4543" y="889"/>
                </a:lnTo>
                <a:lnTo>
                  <a:pt x="4543" y="889"/>
                </a:lnTo>
                <a:close/>
                <a:moveTo>
                  <a:pt x="4404" y="913"/>
                </a:moveTo>
                <a:lnTo>
                  <a:pt x="4405" y="906"/>
                </a:lnTo>
                <a:lnTo>
                  <a:pt x="4415" y="880"/>
                </a:lnTo>
                <a:lnTo>
                  <a:pt x="4433" y="859"/>
                </a:lnTo>
                <a:lnTo>
                  <a:pt x="4457" y="845"/>
                </a:lnTo>
                <a:lnTo>
                  <a:pt x="4459" y="844"/>
                </a:lnTo>
                <a:lnTo>
                  <a:pt x="4434" y="861"/>
                </a:lnTo>
                <a:lnTo>
                  <a:pt x="4413" y="887"/>
                </a:lnTo>
                <a:lnTo>
                  <a:pt x="4404" y="913"/>
                </a:lnTo>
                <a:close/>
                <a:moveTo>
                  <a:pt x="4546" y="913"/>
                </a:moveTo>
                <a:lnTo>
                  <a:pt x="4543" y="889"/>
                </a:lnTo>
                <a:lnTo>
                  <a:pt x="4544" y="890"/>
                </a:lnTo>
                <a:lnTo>
                  <a:pt x="4546" y="913"/>
                </a:lnTo>
                <a:close/>
                <a:moveTo>
                  <a:pt x="4403" y="921"/>
                </a:moveTo>
                <a:lnTo>
                  <a:pt x="4403" y="917"/>
                </a:lnTo>
                <a:lnTo>
                  <a:pt x="4404" y="913"/>
                </a:lnTo>
                <a:lnTo>
                  <a:pt x="4403" y="921"/>
                </a:lnTo>
                <a:close/>
                <a:moveTo>
                  <a:pt x="4530" y="1115"/>
                </a:moveTo>
                <a:lnTo>
                  <a:pt x="4525" y="1112"/>
                </a:lnTo>
                <a:lnTo>
                  <a:pt x="4510" y="1111"/>
                </a:lnTo>
                <a:lnTo>
                  <a:pt x="4511" y="1111"/>
                </a:lnTo>
                <a:lnTo>
                  <a:pt x="4526" y="1112"/>
                </a:lnTo>
                <a:lnTo>
                  <a:pt x="4530" y="1115"/>
                </a:lnTo>
                <a:close/>
                <a:moveTo>
                  <a:pt x="4294" y="1121"/>
                </a:moveTo>
                <a:lnTo>
                  <a:pt x="4286" y="1106"/>
                </a:lnTo>
                <a:lnTo>
                  <a:pt x="4267" y="1052"/>
                </a:lnTo>
                <a:lnTo>
                  <a:pt x="4254" y="1001"/>
                </a:lnTo>
                <a:lnTo>
                  <a:pt x="4249" y="952"/>
                </a:lnTo>
                <a:lnTo>
                  <a:pt x="4253" y="908"/>
                </a:lnTo>
                <a:lnTo>
                  <a:pt x="4262" y="869"/>
                </a:lnTo>
                <a:lnTo>
                  <a:pt x="4275" y="833"/>
                </a:lnTo>
                <a:lnTo>
                  <a:pt x="4290" y="801"/>
                </a:lnTo>
                <a:lnTo>
                  <a:pt x="4310" y="777"/>
                </a:lnTo>
                <a:lnTo>
                  <a:pt x="4331" y="757"/>
                </a:lnTo>
                <a:lnTo>
                  <a:pt x="4365" y="734"/>
                </a:lnTo>
                <a:lnTo>
                  <a:pt x="4398" y="718"/>
                </a:lnTo>
                <a:lnTo>
                  <a:pt x="4437" y="708"/>
                </a:lnTo>
                <a:lnTo>
                  <a:pt x="4474" y="708"/>
                </a:lnTo>
                <a:lnTo>
                  <a:pt x="4515" y="712"/>
                </a:lnTo>
                <a:lnTo>
                  <a:pt x="4527" y="716"/>
                </a:lnTo>
                <a:lnTo>
                  <a:pt x="4522" y="713"/>
                </a:lnTo>
                <a:lnTo>
                  <a:pt x="4487" y="675"/>
                </a:lnTo>
                <a:lnTo>
                  <a:pt x="4461" y="629"/>
                </a:lnTo>
                <a:lnTo>
                  <a:pt x="4445" y="584"/>
                </a:lnTo>
                <a:lnTo>
                  <a:pt x="4441" y="536"/>
                </a:lnTo>
                <a:lnTo>
                  <a:pt x="4447" y="490"/>
                </a:lnTo>
                <a:lnTo>
                  <a:pt x="4461" y="445"/>
                </a:lnTo>
                <a:lnTo>
                  <a:pt x="4483" y="403"/>
                </a:lnTo>
                <a:lnTo>
                  <a:pt x="4515" y="368"/>
                </a:lnTo>
                <a:lnTo>
                  <a:pt x="4553" y="340"/>
                </a:lnTo>
                <a:lnTo>
                  <a:pt x="4592" y="327"/>
                </a:lnTo>
                <a:lnTo>
                  <a:pt x="4634" y="325"/>
                </a:lnTo>
                <a:lnTo>
                  <a:pt x="4674" y="331"/>
                </a:lnTo>
                <a:lnTo>
                  <a:pt x="4712" y="349"/>
                </a:lnTo>
                <a:lnTo>
                  <a:pt x="4681" y="336"/>
                </a:lnTo>
                <a:lnTo>
                  <a:pt x="4642" y="327"/>
                </a:lnTo>
                <a:lnTo>
                  <a:pt x="4601" y="328"/>
                </a:lnTo>
                <a:lnTo>
                  <a:pt x="4563" y="338"/>
                </a:lnTo>
                <a:lnTo>
                  <a:pt x="4527" y="364"/>
                </a:lnTo>
                <a:lnTo>
                  <a:pt x="4496" y="396"/>
                </a:lnTo>
                <a:lnTo>
                  <a:pt x="4469" y="432"/>
                </a:lnTo>
                <a:lnTo>
                  <a:pt x="4454" y="473"/>
                </a:lnTo>
                <a:lnTo>
                  <a:pt x="4445" y="519"/>
                </a:lnTo>
                <a:lnTo>
                  <a:pt x="4446" y="563"/>
                </a:lnTo>
                <a:lnTo>
                  <a:pt x="4456" y="607"/>
                </a:lnTo>
                <a:lnTo>
                  <a:pt x="4479" y="654"/>
                </a:lnTo>
                <a:lnTo>
                  <a:pt x="4509" y="693"/>
                </a:lnTo>
                <a:lnTo>
                  <a:pt x="4540" y="721"/>
                </a:lnTo>
                <a:lnTo>
                  <a:pt x="4550" y="724"/>
                </a:lnTo>
                <a:lnTo>
                  <a:pt x="4582" y="746"/>
                </a:lnTo>
                <a:lnTo>
                  <a:pt x="4586" y="748"/>
                </a:lnTo>
                <a:lnTo>
                  <a:pt x="4628" y="764"/>
                </a:lnTo>
                <a:lnTo>
                  <a:pt x="4675" y="775"/>
                </a:lnTo>
                <a:lnTo>
                  <a:pt x="4723" y="779"/>
                </a:lnTo>
                <a:lnTo>
                  <a:pt x="4771" y="776"/>
                </a:lnTo>
                <a:lnTo>
                  <a:pt x="4818" y="767"/>
                </a:lnTo>
                <a:lnTo>
                  <a:pt x="4864" y="749"/>
                </a:lnTo>
                <a:lnTo>
                  <a:pt x="4908" y="729"/>
                </a:lnTo>
                <a:lnTo>
                  <a:pt x="4946" y="701"/>
                </a:lnTo>
                <a:lnTo>
                  <a:pt x="4980" y="665"/>
                </a:lnTo>
                <a:lnTo>
                  <a:pt x="5012" y="618"/>
                </a:lnTo>
                <a:lnTo>
                  <a:pt x="5036" y="566"/>
                </a:lnTo>
                <a:lnTo>
                  <a:pt x="5048" y="512"/>
                </a:lnTo>
                <a:lnTo>
                  <a:pt x="5054" y="457"/>
                </a:lnTo>
                <a:lnTo>
                  <a:pt x="5051" y="400"/>
                </a:lnTo>
                <a:lnTo>
                  <a:pt x="5039" y="343"/>
                </a:lnTo>
                <a:lnTo>
                  <a:pt x="5021" y="291"/>
                </a:lnTo>
                <a:lnTo>
                  <a:pt x="4998" y="240"/>
                </a:lnTo>
                <a:lnTo>
                  <a:pt x="4965" y="191"/>
                </a:lnTo>
                <a:lnTo>
                  <a:pt x="4929" y="151"/>
                </a:lnTo>
                <a:lnTo>
                  <a:pt x="4884" y="113"/>
                </a:lnTo>
                <a:lnTo>
                  <a:pt x="4831" y="77"/>
                </a:lnTo>
                <a:lnTo>
                  <a:pt x="4776" y="51"/>
                </a:lnTo>
                <a:lnTo>
                  <a:pt x="4718" y="32"/>
                </a:lnTo>
                <a:lnTo>
                  <a:pt x="4657" y="19"/>
                </a:lnTo>
                <a:lnTo>
                  <a:pt x="4595" y="16"/>
                </a:lnTo>
                <a:lnTo>
                  <a:pt x="4534" y="22"/>
                </a:lnTo>
                <a:lnTo>
                  <a:pt x="4472" y="34"/>
                </a:lnTo>
                <a:lnTo>
                  <a:pt x="4415" y="54"/>
                </a:lnTo>
                <a:lnTo>
                  <a:pt x="4358" y="83"/>
                </a:lnTo>
                <a:lnTo>
                  <a:pt x="4306" y="118"/>
                </a:lnTo>
                <a:lnTo>
                  <a:pt x="4277" y="143"/>
                </a:lnTo>
                <a:lnTo>
                  <a:pt x="4245" y="175"/>
                </a:lnTo>
                <a:lnTo>
                  <a:pt x="4216" y="212"/>
                </a:lnTo>
                <a:lnTo>
                  <a:pt x="4189" y="256"/>
                </a:lnTo>
                <a:lnTo>
                  <a:pt x="4166" y="306"/>
                </a:lnTo>
                <a:lnTo>
                  <a:pt x="4145" y="360"/>
                </a:lnTo>
                <a:lnTo>
                  <a:pt x="4131" y="420"/>
                </a:lnTo>
                <a:lnTo>
                  <a:pt x="4120" y="484"/>
                </a:lnTo>
                <a:lnTo>
                  <a:pt x="4114" y="550"/>
                </a:lnTo>
                <a:lnTo>
                  <a:pt x="4114" y="622"/>
                </a:lnTo>
                <a:lnTo>
                  <a:pt x="4123" y="697"/>
                </a:lnTo>
                <a:lnTo>
                  <a:pt x="4137" y="773"/>
                </a:lnTo>
                <a:lnTo>
                  <a:pt x="4160" y="851"/>
                </a:lnTo>
                <a:lnTo>
                  <a:pt x="4191" y="937"/>
                </a:lnTo>
                <a:lnTo>
                  <a:pt x="4230" y="1019"/>
                </a:lnTo>
                <a:lnTo>
                  <a:pt x="4282" y="1104"/>
                </a:lnTo>
                <a:lnTo>
                  <a:pt x="4294" y="1121"/>
                </a:lnTo>
                <a:close/>
                <a:moveTo>
                  <a:pt x="4548" y="1132"/>
                </a:moveTo>
                <a:lnTo>
                  <a:pt x="4538" y="1121"/>
                </a:lnTo>
                <a:lnTo>
                  <a:pt x="4530" y="1115"/>
                </a:lnTo>
                <a:lnTo>
                  <a:pt x="4537" y="1118"/>
                </a:lnTo>
                <a:lnTo>
                  <a:pt x="4548" y="1132"/>
                </a:lnTo>
                <a:close/>
                <a:moveTo>
                  <a:pt x="4437" y="1267"/>
                </a:moveTo>
                <a:lnTo>
                  <a:pt x="4426" y="1247"/>
                </a:lnTo>
                <a:lnTo>
                  <a:pt x="4413" y="1208"/>
                </a:lnTo>
                <a:lnTo>
                  <a:pt x="4407" y="1174"/>
                </a:lnTo>
                <a:lnTo>
                  <a:pt x="4409" y="1144"/>
                </a:lnTo>
                <a:lnTo>
                  <a:pt x="4415" y="1118"/>
                </a:lnTo>
                <a:lnTo>
                  <a:pt x="4425" y="1096"/>
                </a:lnTo>
                <a:lnTo>
                  <a:pt x="4438" y="1077"/>
                </a:lnTo>
                <a:lnTo>
                  <a:pt x="4452" y="1065"/>
                </a:lnTo>
                <a:lnTo>
                  <a:pt x="4475" y="1053"/>
                </a:lnTo>
                <a:lnTo>
                  <a:pt x="4501" y="1046"/>
                </a:lnTo>
                <a:lnTo>
                  <a:pt x="4476" y="1037"/>
                </a:lnTo>
                <a:lnTo>
                  <a:pt x="4453" y="1018"/>
                </a:lnTo>
                <a:lnTo>
                  <a:pt x="4450" y="1015"/>
                </a:lnTo>
                <a:lnTo>
                  <a:pt x="4446" y="1013"/>
                </a:lnTo>
                <a:lnTo>
                  <a:pt x="4421" y="988"/>
                </a:lnTo>
                <a:lnTo>
                  <a:pt x="4406" y="958"/>
                </a:lnTo>
                <a:lnTo>
                  <a:pt x="4401" y="931"/>
                </a:lnTo>
                <a:lnTo>
                  <a:pt x="4403" y="921"/>
                </a:lnTo>
                <a:lnTo>
                  <a:pt x="4405" y="950"/>
                </a:lnTo>
                <a:lnTo>
                  <a:pt x="4418" y="981"/>
                </a:lnTo>
                <a:lnTo>
                  <a:pt x="4439" y="1004"/>
                </a:lnTo>
                <a:lnTo>
                  <a:pt x="4445" y="1007"/>
                </a:lnTo>
                <a:lnTo>
                  <a:pt x="4436" y="995"/>
                </a:lnTo>
                <a:lnTo>
                  <a:pt x="4428" y="965"/>
                </a:lnTo>
                <a:lnTo>
                  <a:pt x="4428" y="934"/>
                </a:lnTo>
                <a:lnTo>
                  <a:pt x="4436" y="911"/>
                </a:lnTo>
                <a:lnTo>
                  <a:pt x="4451" y="892"/>
                </a:lnTo>
                <a:lnTo>
                  <a:pt x="4472" y="880"/>
                </a:lnTo>
                <a:lnTo>
                  <a:pt x="4496" y="873"/>
                </a:lnTo>
                <a:lnTo>
                  <a:pt x="4521" y="875"/>
                </a:lnTo>
                <a:lnTo>
                  <a:pt x="4492" y="874"/>
                </a:lnTo>
                <a:lnTo>
                  <a:pt x="4468" y="884"/>
                </a:lnTo>
                <a:lnTo>
                  <a:pt x="4450" y="902"/>
                </a:lnTo>
                <a:lnTo>
                  <a:pt x="4441" y="928"/>
                </a:lnTo>
                <a:lnTo>
                  <a:pt x="4437" y="955"/>
                </a:lnTo>
                <a:lnTo>
                  <a:pt x="4445" y="979"/>
                </a:lnTo>
                <a:lnTo>
                  <a:pt x="4461" y="1002"/>
                </a:lnTo>
                <a:lnTo>
                  <a:pt x="4481" y="1016"/>
                </a:lnTo>
                <a:lnTo>
                  <a:pt x="4506" y="1027"/>
                </a:lnTo>
                <a:lnTo>
                  <a:pt x="4539" y="1028"/>
                </a:lnTo>
                <a:lnTo>
                  <a:pt x="4571" y="1019"/>
                </a:lnTo>
                <a:lnTo>
                  <a:pt x="4598" y="1001"/>
                </a:lnTo>
                <a:lnTo>
                  <a:pt x="4619" y="976"/>
                </a:lnTo>
                <a:lnTo>
                  <a:pt x="4632" y="943"/>
                </a:lnTo>
                <a:lnTo>
                  <a:pt x="4634" y="909"/>
                </a:lnTo>
                <a:lnTo>
                  <a:pt x="4625" y="875"/>
                </a:lnTo>
                <a:lnTo>
                  <a:pt x="4611" y="844"/>
                </a:lnTo>
                <a:lnTo>
                  <a:pt x="4589" y="820"/>
                </a:lnTo>
                <a:lnTo>
                  <a:pt x="4561" y="798"/>
                </a:lnTo>
                <a:lnTo>
                  <a:pt x="4528" y="787"/>
                </a:lnTo>
                <a:lnTo>
                  <a:pt x="4488" y="784"/>
                </a:lnTo>
                <a:lnTo>
                  <a:pt x="4452" y="789"/>
                </a:lnTo>
                <a:lnTo>
                  <a:pt x="4417" y="803"/>
                </a:lnTo>
                <a:lnTo>
                  <a:pt x="4387" y="823"/>
                </a:lnTo>
                <a:lnTo>
                  <a:pt x="4362" y="851"/>
                </a:lnTo>
                <a:lnTo>
                  <a:pt x="4343" y="882"/>
                </a:lnTo>
                <a:lnTo>
                  <a:pt x="4333" y="918"/>
                </a:lnTo>
                <a:lnTo>
                  <a:pt x="4324" y="974"/>
                </a:lnTo>
                <a:lnTo>
                  <a:pt x="4328" y="1031"/>
                </a:lnTo>
                <a:lnTo>
                  <a:pt x="4341" y="1085"/>
                </a:lnTo>
                <a:lnTo>
                  <a:pt x="4362" y="1142"/>
                </a:lnTo>
                <a:lnTo>
                  <a:pt x="4393" y="1200"/>
                </a:lnTo>
                <a:lnTo>
                  <a:pt x="4434" y="1263"/>
                </a:lnTo>
                <a:lnTo>
                  <a:pt x="4437" y="1267"/>
                </a:lnTo>
                <a:close/>
                <a:moveTo>
                  <a:pt x="4431" y="1287"/>
                </a:moveTo>
                <a:lnTo>
                  <a:pt x="4413" y="1266"/>
                </a:lnTo>
                <a:lnTo>
                  <a:pt x="4376" y="1212"/>
                </a:lnTo>
                <a:lnTo>
                  <a:pt x="4348" y="1161"/>
                </a:lnTo>
                <a:lnTo>
                  <a:pt x="4327" y="1116"/>
                </a:lnTo>
                <a:lnTo>
                  <a:pt x="4314" y="1073"/>
                </a:lnTo>
                <a:lnTo>
                  <a:pt x="4306" y="1034"/>
                </a:lnTo>
                <a:lnTo>
                  <a:pt x="4301" y="1003"/>
                </a:lnTo>
                <a:lnTo>
                  <a:pt x="4300" y="975"/>
                </a:lnTo>
                <a:lnTo>
                  <a:pt x="4301" y="954"/>
                </a:lnTo>
                <a:lnTo>
                  <a:pt x="4305" y="937"/>
                </a:lnTo>
                <a:lnTo>
                  <a:pt x="4305" y="929"/>
                </a:lnTo>
                <a:lnTo>
                  <a:pt x="4305" y="924"/>
                </a:lnTo>
                <a:lnTo>
                  <a:pt x="4319" y="882"/>
                </a:lnTo>
                <a:lnTo>
                  <a:pt x="4340" y="847"/>
                </a:lnTo>
                <a:lnTo>
                  <a:pt x="4369" y="816"/>
                </a:lnTo>
                <a:lnTo>
                  <a:pt x="4405" y="794"/>
                </a:lnTo>
                <a:lnTo>
                  <a:pt x="4443" y="779"/>
                </a:lnTo>
                <a:lnTo>
                  <a:pt x="4483" y="772"/>
                </a:lnTo>
                <a:lnTo>
                  <a:pt x="4527" y="776"/>
                </a:lnTo>
                <a:lnTo>
                  <a:pt x="4567" y="789"/>
                </a:lnTo>
                <a:lnTo>
                  <a:pt x="4599" y="811"/>
                </a:lnTo>
                <a:lnTo>
                  <a:pt x="4623" y="839"/>
                </a:lnTo>
                <a:lnTo>
                  <a:pt x="4642" y="875"/>
                </a:lnTo>
                <a:lnTo>
                  <a:pt x="4649" y="913"/>
                </a:lnTo>
                <a:lnTo>
                  <a:pt x="4648" y="938"/>
                </a:lnTo>
                <a:lnTo>
                  <a:pt x="4650" y="932"/>
                </a:lnTo>
                <a:lnTo>
                  <a:pt x="4657" y="897"/>
                </a:lnTo>
                <a:lnTo>
                  <a:pt x="4652" y="861"/>
                </a:lnTo>
                <a:lnTo>
                  <a:pt x="4640" y="825"/>
                </a:lnTo>
                <a:lnTo>
                  <a:pt x="4623" y="794"/>
                </a:lnTo>
                <a:lnTo>
                  <a:pt x="4600" y="766"/>
                </a:lnTo>
                <a:lnTo>
                  <a:pt x="4582" y="752"/>
                </a:lnTo>
                <a:lnTo>
                  <a:pt x="4562" y="742"/>
                </a:lnTo>
                <a:lnTo>
                  <a:pt x="4549" y="732"/>
                </a:lnTo>
                <a:lnTo>
                  <a:pt x="4528" y="723"/>
                </a:lnTo>
                <a:lnTo>
                  <a:pt x="4483" y="714"/>
                </a:lnTo>
                <a:lnTo>
                  <a:pt x="4442" y="718"/>
                </a:lnTo>
                <a:lnTo>
                  <a:pt x="4401" y="727"/>
                </a:lnTo>
                <a:lnTo>
                  <a:pt x="4364" y="745"/>
                </a:lnTo>
                <a:lnTo>
                  <a:pt x="4345" y="759"/>
                </a:lnTo>
                <a:lnTo>
                  <a:pt x="4325" y="778"/>
                </a:lnTo>
                <a:lnTo>
                  <a:pt x="4306" y="802"/>
                </a:lnTo>
                <a:lnTo>
                  <a:pt x="4291" y="834"/>
                </a:lnTo>
                <a:lnTo>
                  <a:pt x="4278" y="868"/>
                </a:lnTo>
                <a:lnTo>
                  <a:pt x="4269" y="907"/>
                </a:lnTo>
                <a:lnTo>
                  <a:pt x="4266" y="947"/>
                </a:lnTo>
                <a:lnTo>
                  <a:pt x="4268" y="994"/>
                </a:lnTo>
                <a:lnTo>
                  <a:pt x="4275" y="1042"/>
                </a:lnTo>
                <a:lnTo>
                  <a:pt x="4290" y="1095"/>
                </a:lnTo>
                <a:lnTo>
                  <a:pt x="4315" y="1146"/>
                </a:lnTo>
                <a:lnTo>
                  <a:pt x="4329" y="1169"/>
                </a:lnTo>
                <a:lnTo>
                  <a:pt x="4343" y="1190"/>
                </a:lnTo>
                <a:lnTo>
                  <a:pt x="4403" y="1264"/>
                </a:lnTo>
                <a:lnTo>
                  <a:pt x="4431" y="1287"/>
                </a:lnTo>
                <a:close/>
                <a:moveTo>
                  <a:pt x="940" y="1412"/>
                </a:moveTo>
                <a:lnTo>
                  <a:pt x="926" y="1393"/>
                </a:lnTo>
                <a:lnTo>
                  <a:pt x="940" y="1411"/>
                </a:lnTo>
                <a:lnTo>
                  <a:pt x="940" y="1412"/>
                </a:lnTo>
                <a:close/>
                <a:moveTo>
                  <a:pt x="4924" y="1457"/>
                </a:moveTo>
                <a:lnTo>
                  <a:pt x="4916" y="1432"/>
                </a:lnTo>
                <a:lnTo>
                  <a:pt x="4912" y="1407"/>
                </a:lnTo>
                <a:lnTo>
                  <a:pt x="4912" y="1381"/>
                </a:lnTo>
                <a:lnTo>
                  <a:pt x="4923" y="1357"/>
                </a:lnTo>
                <a:lnTo>
                  <a:pt x="4941" y="1336"/>
                </a:lnTo>
                <a:lnTo>
                  <a:pt x="4961" y="1323"/>
                </a:lnTo>
                <a:lnTo>
                  <a:pt x="4987" y="1319"/>
                </a:lnTo>
                <a:lnTo>
                  <a:pt x="5012" y="1323"/>
                </a:lnTo>
                <a:lnTo>
                  <a:pt x="5034" y="1336"/>
                </a:lnTo>
                <a:lnTo>
                  <a:pt x="5050" y="1354"/>
                </a:lnTo>
                <a:lnTo>
                  <a:pt x="5057" y="1379"/>
                </a:lnTo>
                <a:lnTo>
                  <a:pt x="5055" y="1403"/>
                </a:lnTo>
                <a:lnTo>
                  <a:pt x="5045" y="1419"/>
                </a:lnTo>
                <a:lnTo>
                  <a:pt x="5030" y="1432"/>
                </a:lnTo>
                <a:lnTo>
                  <a:pt x="5015" y="1437"/>
                </a:lnTo>
                <a:lnTo>
                  <a:pt x="4995" y="1438"/>
                </a:lnTo>
                <a:lnTo>
                  <a:pt x="4978" y="1429"/>
                </a:lnTo>
                <a:lnTo>
                  <a:pt x="4966" y="1415"/>
                </a:lnTo>
                <a:lnTo>
                  <a:pt x="4960" y="1395"/>
                </a:lnTo>
                <a:lnTo>
                  <a:pt x="4962" y="1388"/>
                </a:lnTo>
                <a:lnTo>
                  <a:pt x="4966" y="1380"/>
                </a:lnTo>
                <a:lnTo>
                  <a:pt x="4970" y="1374"/>
                </a:lnTo>
                <a:lnTo>
                  <a:pt x="4975" y="1369"/>
                </a:lnTo>
                <a:lnTo>
                  <a:pt x="4982" y="1365"/>
                </a:lnTo>
                <a:lnTo>
                  <a:pt x="4988" y="1362"/>
                </a:lnTo>
                <a:lnTo>
                  <a:pt x="4997" y="1364"/>
                </a:lnTo>
                <a:lnTo>
                  <a:pt x="5004" y="1365"/>
                </a:lnTo>
                <a:lnTo>
                  <a:pt x="5011" y="1369"/>
                </a:lnTo>
                <a:lnTo>
                  <a:pt x="5013" y="1373"/>
                </a:lnTo>
                <a:lnTo>
                  <a:pt x="5016" y="1379"/>
                </a:lnTo>
                <a:lnTo>
                  <a:pt x="5017" y="1385"/>
                </a:lnTo>
                <a:lnTo>
                  <a:pt x="5015" y="1389"/>
                </a:lnTo>
                <a:lnTo>
                  <a:pt x="5014" y="1395"/>
                </a:lnTo>
                <a:lnTo>
                  <a:pt x="5011" y="1401"/>
                </a:lnTo>
                <a:lnTo>
                  <a:pt x="5006" y="1405"/>
                </a:lnTo>
                <a:lnTo>
                  <a:pt x="5003" y="1406"/>
                </a:lnTo>
                <a:lnTo>
                  <a:pt x="4997" y="1407"/>
                </a:lnTo>
                <a:lnTo>
                  <a:pt x="4992" y="1405"/>
                </a:lnTo>
                <a:lnTo>
                  <a:pt x="4991" y="1405"/>
                </a:lnTo>
                <a:lnTo>
                  <a:pt x="4991" y="1409"/>
                </a:lnTo>
                <a:lnTo>
                  <a:pt x="4991" y="1411"/>
                </a:lnTo>
                <a:lnTo>
                  <a:pt x="4992" y="1412"/>
                </a:lnTo>
                <a:lnTo>
                  <a:pt x="5004" y="1421"/>
                </a:lnTo>
                <a:lnTo>
                  <a:pt x="5017" y="1421"/>
                </a:lnTo>
                <a:lnTo>
                  <a:pt x="5031" y="1416"/>
                </a:lnTo>
                <a:lnTo>
                  <a:pt x="5040" y="1404"/>
                </a:lnTo>
                <a:lnTo>
                  <a:pt x="5043" y="1396"/>
                </a:lnTo>
                <a:lnTo>
                  <a:pt x="5046" y="1385"/>
                </a:lnTo>
                <a:lnTo>
                  <a:pt x="5045" y="1376"/>
                </a:lnTo>
                <a:lnTo>
                  <a:pt x="5043" y="1368"/>
                </a:lnTo>
                <a:lnTo>
                  <a:pt x="5032" y="1347"/>
                </a:lnTo>
                <a:lnTo>
                  <a:pt x="5015" y="1335"/>
                </a:lnTo>
                <a:lnTo>
                  <a:pt x="4996" y="1329"/>
                </a:lnTo>
                <a:lnTo>
                  <a:pt x="4971" y="1331"/>
                </a:lnTo>
                <a:lnTo>
                  <a:pt x="4950" y="1339"/>
                </a:lnTo>
                <a:lnTo>
                  <a:pt x="4949" y="1340"/>
                </a:lnTo>
                <a:lnTo>
                  <a:pt x="4943" y="1344"/>
                </a:lnTo>
                <a:lnTo>
                  <a:pt x="4935" y="1354"/>
                </a:lnTo>
                <a:lnTo>
                  <a:pt x="4926" y="1366"/>
                </a:lnTo>
                <a:lnTo>
                  <a:pt x="4919" y="1382"/>
                </a:lnTo>
                <a:lnTo>
                  <a:pt x="4916" y="1402"/>
                </a:lnTo>
                <a:lnTo>
                  <a:pt x="4917" y="1427"/>
                </a:lnTo>
                <a:lnTo>
                  <a:pt x="4924" y="1457"/>
                </a:lnTo>
                <a:close/>
                <a:moveTo>
                  <a:pt x="5129" y="1530"/>
                </a:moveTo>
                <a:lnTo>
                  <a:pt x="5133" y="1528"/>
                </a:lnTo>
                <a:lnTo>
                  <a:pt x="5163" y="1503"/>
                </a:lnTo>
                <a:lnTo>
                  <a:pt x="5184" y="1473"/>
                </a:lnTo>
                <a:lnTo>
                  <a:pt x="5200" y="1440"/>
                </a:lnTo>
                <a:lnTo>
                  <a:pt x="5208" y="1403"/>
                </a:lnTo>
                <a:lnTo>
                  <a:pt x="5213" y="1367"/>
                </a:lnTo>
                <a:lnTo>
                  <a:pt x="5206" y="1322"/>
                </a:lnTo>
                <a:lnTo>
                  <a:pt x="5189" y="1279"/>
                </a:lnTo>
                <a:lnTo>
                  <a:pt x="5174" y="1253"/>
                </a:lnTo>
                <a:lnTo>
                  <a:pt x="5172" y="1261"/>
                </a:lnTo>
                <a:lnTo>
                  <a:pt x="5160" y="1346"/>
                </a:lnTo>
                <a:lnTo>
                  <a:pt x="5146" y="1433"/>
                </a:lnTo>
                <a:lnTo>
                  <a:pt x="5130" y="1521"/>
                </a:lnTo>
                <a:lnTo>
                  <a:pt x="5129" y="1530"/>
                </a:lnTo>
                <a:close/>
                <a:moveTo>
                  <a:pt x="1250" y="1573"/>
                </a:moveTo>
                <a:lnTo>
                  <a:pt x="1248" y="1559"/>
                </a:lnTo>
                <a:lnTo>
                  <a:pt x="1248" y="1559"/>
                </a:lnTo>
                <a:lnTo>
                  <a:pt x="1250" y="1573"/>
                </a:lnTo>
                <a:close/>
                <a:moveTo>
                  <a:pt x="3718" y="1613"/>
                </a:moveTo>
                <a:lnTo>
                  <a:pt x="3663" y="1607"/>
                </a:lnTo>
                <a:lnTo>
                  <a:pt x="3615" y="1608"/>
                </a:lnTo>
                <a:lnTo>
                  <a:pt x="3659" y="1605"/>
                </a:lnTo>
                <a:lnTo>
                  <a:pt x="3715" y="1612"/>
                </a:lnTo>
                <a:lnTo>
                  <a:pt x="3718" y="1613"/>
                </a:lnTo>
                <a:close/>
                <a:moveTo>
                  <a:pt x="1655" y="1622"/>
                </a:moveTo>
                <a:lnTo>
                  <a:pt x="1654" y="1615"/>
                </a:lnTo>
                <a:lnTo>
                  <a:pt x="1657" y="1610"/>
                </a:lnTo>
                <a:lnTo>
                  <a:pt x="1659" y="1605"/>
                </a:lnTo>
                <a:lnTo>
                  <a:pt x="1663" y="1603"/>
                </a:lnTo>
                <a:lnTo>
                  <a:pt x="1659" y="1610"/>
                </a:lnTo>
                <a:lnTo>
                  <a:pt x="1657" y="1614"/>
                </a:lnTo>
                <a:lnTo>
                  <a:pt x="1655" y="1622"/>
                </a:lnTo>
                <a:close/>
                <a:moveTo>
                  <a:pt x="3547" y="1624"/>
                </a:moveTo>
                <a:lnTo>
                  <a:pt x="3604" y="1609"/>
                </a:lnTo>
                <a:lnTo>
                  <a:pt x="3615" y="1608"/>
                </a:lnTo>
                <a:lnTo>
                  <a:pt x="3603" y="1609"/>
                </a:lnTo>
                <a:lnTo>
                  <a:pt x="3547" y="1624"/>
                </a:lnTo>
                <a:close/>
                <a:moveTo>
                  <a:pt x="4795" y="1783"/>
                </a:moveTo>
                <a:lnTo>
                  <a:pt x="4827" y="1752"/>
                </a:lnTo>
                <a:lnTo>
                  <a:pt x="4884" y="1705"/>
                </a:lnTo>
                <a:lnTo>
                  <a:pt x="4950" y="1663"/>
                </a:lnTo>
                <a:lnTo>
                  <a:pt x="4997" y="1631"/>
                </a:lnTo>
                <a:lnTo>
                  <a:pt x="5051" y="1604"/>
                </a:lnTo>
                <a:lnTo>
                  <a:pt x="5072" y="1596"/>
                </a:lnTo>
                <a:lnTo>
                  <a:pt x="5081" y="1555"/>
                </a:lnTo>
                <a:lnTo>
                  <a:pt x="5062" y="1559"/>
                </a:lnTo>
                <a:lnTo>
                  <a:pt x="5028" y="1560"/>
                </a:lnTo>
                <a:lnTo>
                  <a:pt x="4993" y="1549"/>
                </a:lnTo>
                <a:lnTo>
                  <a:pt x="4962" y="1536"/>
                </a:lnTo>
                <a:lnTo>
                  <a:pt x="4937" y="1513"/>
                </a:lnTo>
                <a:lnTo>
                  <a:pt x="4916" y="1490"/>
                </a:lnTo>
                <a:lnTo>
                  <a:pt x="4904" y="1464"/>
                </a:lnTo>
                <a:lnTo>
                  <a:pt x="4898" y="1434"/>
                </a:lnTo>
                <a:lnTo>
                  <a:pt x="4897" y="1405"/>
                </a:lnTo>
                <a:lnTo>
                  <a:pt x="4902" y="1378"/>
                </a:lnTo>
                <a:lnTo>
                  <a:pt x="4914" y="1351"/>
                </a:lnTo>
                <a:lnTo>
                  <a:pt x="4935" y="1330"/>
                </a:lnTo>
                <a:lnTo>
                  <a:pt x="4945" y="1321"/>
                </a:lnTo>
                <a:lnTo>
                  <a:pt x="4923" y="1344"/>
                </a:lnTo>
                <a:lnTo>
                  <a:pt x="4907" y="1373"/>
                </a:lnTo>
                <a:lnTo>
                  <a:pt x="4901" y="1402"/>
                </a:lnTo>
                <a:lnTo>
                  <a:pt x="4902" y="1436"/>
                </a:lnTo>
                <a:lnTo>
                  <a:pt x="4911" y="1468"/>
                </a:lnTo>
                <a:lnTo>
                  <a:pt x="4926" y="1495"/>
                </a:lnTo>
                <a:lnTo>
                  <a:pt x="4954" y="1523"/>
                </a:lnTo>
                <a:lnTo>
                  <a:pt x="4987" y="1543"/>
                </a:lnTo>
                <a:lnTo>
                  <a:pt x="5024" y="1551"/>
                </a:lnTo>
                <a:lnTo>
                  <a:pt x="5062" y="1552"/>
                </a:lnTo>
                <a:lnTo>
                  <a:pt x="5082" y="1547"/>
                </a:lnTo>
                <a:lnTo>
                  <a:pt x="5090" y="1513"/>
                </a:lnTo>
                <a:lnTo>
                  <a:pt x="5108" y="1426"/>
                </a:lnTo>
                <a:lnTo>
                  <a:pt x="5123" y="1340"/>
                </a:lnTo>
                <a:lnTo>
                  <a:pt x="5138" y="1256"/>
                </a:lnTo>
                <a:lnTo>
                  <a:pt x="5146" y="1218"/>
                </a:lnTo>
                <a:lnTo>
                  <a:pt x="5137" y="1208"/>
                </a:lnTo>
                <a:lnTo>
                  <a:pt x="5098" y="1182"/>
                </a:lnTo>
                <a:lnTo>
                  <a:pt x="5058" y="1167"/>
                </a:lnTo>
                <a:lnTo>
                  <a:pt x="5012" y="1157"/>
                </a:lnTo>
                <a:lnTo>
                  <a:pt x="4968" y="1159"/>
                </a:lnTo>
                <a:lnTo>
                  <a:pt x="4924" y="1169"/>
                </a:lnTo>
                <a:lnTo>
                  <a:pt x="4883" y="1185"/>
                </a:lnTo>
                <a:lnTo>
                  <a:pt x="4846" y="1212"/>
                </a:lnTo>
                <a:lnTo>
                  <a:pt x="4815" y="1248"/>
                </a:lnTo>
                <a:lnTo>
                  <a:pt x="4788" y="1289"/>
                </a:lnTo>
                <a:lnTo>
                  <a:pt x="4770" y="1335"/>
                </a:lnTo>
                <a:lnTo>
                  <a:pt x="4758" y="1379"/>
                </a:lnTo>
                <a:lnTo>
                  <a:pt x="4749" y="1437"/>
                </a:lnTo>
                <a:lnTo>
                  <a:pt x="4747" y="1497"/>
                </a:lnTo>
                <a:lnTo>
                  <a:pt x="4753" y="1558"/>
                </a:lnTo>
                <a:lnTo>
                  <a:pt x="4763" y="1620"/>
                </a:lnTo>
                <a:lnTo>
                  <a:pt x="4775" y="1686"/>
                </a:lnTo>
                <a:lnTo>
                  <a:pt x="4789" y="1750"/>
                </a:lnTo>
                <a:lnTo>
                  <a:pt x="4795" y="1783"/>
                </a:lnTo>
                <a:close/>
                <a:moveTo>
                  <a:pt x="709" y="1953"/>
                </a:moveTo>
                <a:lnTo>
                  <a:pt x="705" y="1947"/>
                </a:lnTo>
                <a:lnTo>
                  <a:pt x="688" y="1930"/>
                </a:lnTo>
                <a:lnTo>
                  <a:pt x="689" y="1936"/>
                </a:lnTo>
                <a:lnTo>
                  <a:pt x="699" y="1948"/>
                </a:lnTo>
                <a:lnTo>
                  <a:pt x="709" y="1953"/>
                </a:lnTo>
                <a:close/>
                <a:moveTo>
                  <a:pt x="2871" y="2010"/>
                </a:moveTo>
                <a:lnTo>
                  <a:pt x="2876" y="2009"/>
                </a:lnTo>
                <a:lnTo>
                  <a:pt x="2869" y="2000"/>
                </a:lnTo>
                <a:lnTo>
                  <a:pt x="2871" y="2010"/>
                </a:lnTo>
                <a:close/>
                <a:moveTo>
                  <a:pt x="502" y="2014"/>
                </a:moveTo>
                <a:lnTo>
                  <a:pt x="501" y="2008"/>
                </a:lnTo>
                <a:lnTo>
                  <a:pt x="501" y="1991"/>
                </a:lnTo>
                <a:lnTo>
                  <a:pt x="502" y="2014"/>
                </a:lnTo>
                <a:close/>
                <a:moveTo>
                  <a:pt x="294" y="2023"/>
                </a:moveTo>
                <a:lnTo>
                  <a:pt x="203" y="2023"/>
                </a:lnTo>
                <a:lnTo>
                  <a:pt x="208" y="1987"/>
                </a:lnTo>
                <a:lnTo>
                  <a:pt x="220" y="1933"/>
                </a:lnTo>
                <a:lnTo>
                  <a:pt x="241" y="1881"/>
                </a:lnTo>
                <a:lnTo>
                  <a:pt x="266" y="1836"/>
                </a:lnTo>
                <a:lnTo>
                  <a:pt x="301" y="1798"/>
                </a:lnTo>
                <a:lnTo>
                  <a:pt x="335" y="1767"/>
                </a:lnTo>
                <a:lnTo>
                  <a:pt x="374" y="1743"/>
                </a:lnTo>
                <a:lnTo>
                  <a:pt x="401" y="1733"/>
                </a:lnTo>
                <a:lnTo>
                  <a:pt x="425" y="1726"/>
                </a:lnTo>
                <a:lnTo>
                  <a:pt x="443" y="1724"/>
                </a:lnTo>
                <a:lnTo>
                  <a:pt x="455" y="1721"/>
                </a:lnTo>
                <a:lnTo>
                  <a:pt x="459" y="1723"/>
                </a:lnTo>
                <a:lnTo>
                  <a:pt x="456" y="1724"/>
                </a:lnTo>
                <a:lnTo>
                  <a:pt x="444" y="1725"/>
                </a:lnTo>
                <a:lnTo>
                  <a:pt x="427" y="1732"/>
                </a:lnTo>
                <a:lnTo>
                  <a:pt x="406" y="1743"/>
                </a:lnTo>
                <a:lnTo>
                  <a:pt x="383" y="1759"/>
                </a:lnTo>
                <a:lnTo>
                  <a:pt x="355" y="1785"/>
                </a:lnTo>
                <a:lnTo>
                  <a:pt x="330" y="1816"/>
                </a:lnTo>
                <a:lnTo>
                  <a:pt x="309" y="1855"/>
                </a:lnTo>
                <a:lnTo>
                  <a:pt x="295" y="1899"/>
                </a:lnTo>
                <a:lnTo>
                  <a:pt x="288" y="1943"/>
                </a:lnTo>
                <a:lnTo>
                  <a:pt x="288" y="1986"/>
                </a:lnTo>
                <a:lnTo>
                  <a:pt x="294" y="2023"/>
                </a:lnTo>
                <a:close/>
                <a:moveTo>
                  <a:pt x="1233" y="2023"/>
                </a:moveTo>
                <a:lnTo>
                  <a:pt x="1179" y="2023"/>
                </a:lnTo>
                <a:lnTo>
                  <a:pt x="1151" y="1981"/>
                </a:lnTo>
                <a:lnTo>
                  <a:pt x="1150" y="1978"/>
                </a:lnTo>
                <a:lnTo>
                  <a:pt x="1139" y="1964"/>
                </a:lnTo>
                <a:lnTo>
                  <a:pt x="1124" y="1944"/>
                </a:lnTo>
                <a:lnTo>
                  <a:pt x="1104" y="1917"/>
                </a:lnTo>
                <a:lnTo>
                  <a:pt x="1077" y="1887"/>
                </a:lnTo>
                <a:lnTo>
                  <a:pt x="1044" y="1853"/>
                </a:lnTo>
                <a:lnTo>
                  <a:pt x="1004" y="1819"/>
                </a:lnTo>
                <a:lnTo>
                  <a:pt x="959" y="1784"/>
                </a:lnTo>
                <a:lnTo>
                  <a:pt x="907" y="1753"/>
                </a:lnTo>
                <a:lnTo>
                  <a:pt x="848" y="1720"/>
                </a:lnTo>
                <a:lnTo>
                  <a:pt x="784" y="1694"/>
                </a:lnTo>
                <a:lnTo>
                  <a:pt x="715" y="1674"/>
                </a:lnTo>
                <a:lnTo>
                  <a:pt x="664" y="1666"/>
                </a:lnTo>
                <a:lnTo>
                  <a:pt x="658" y="1667"/>
                </a:lnTo>
                <a:lnTo>
                  <a:pt x="642" y="1666"/>
                </a:lnTo>
                <a:lnTo>
                  <a:pt x="618" y="1665"/>
                </a:lnTo>
                <a:lnTo>
                  <a:pt x="587" y="1669"/>
                </a:lnTo>
                <a:lnTo>
                  <a:pt x="552" y="1672"/>
                </a:lnTo>
                <a:lnTo>
                  <a:pt x="514" y="1675"/>
                </a:lnTo>
                <a:lnTo>
                  <a:pt x="476" y="1682"/>
                </a:lnTo>
                <a:lnTo>
                  <a:pt x="440" y="1689"/>
                </a:lnTo>
                <a:lnTo>
                  <a:pt x="405" y="1701"/>
                </a:lnTo>
                <a:lnTo>
                  <a:pt x="376" y="1714"/>
                </a:lnTo>
                <a:lnTo>
                  <a:pt x="380" y="1711"/>
                </a:lnTo>
                <a:lnTo>
                  <a:pt x="394" y="1703"/>
                </a:lnTo>
                <a:lnTo>
                  <a:pt x="416" y="1695"/>
                </a:lnTo>
                <a:lnTo>
                  <a:pt x="448" y="1683"/>
                </a:lnTo>
                <a:lnTo>
                  <a:pt x="486" y="1672"/>
                </a:lnTo>
                <a:lnTo>
                  <a:pt x="533" y="1662"/>
                </a:lnTo>
                <a:lnTo>
                  <a:pt x="587" y="1655"/>
                </a:lnTo>
                <a:lnTo>
                  <a:pt x="646" y="1653"/>
                </a:lnTo>
                <a:lnTo>
                  <a:pt x="716" y="1650"/>
                </a:lnTo>
                <a:lnTo>
                  <a:pt x="777" y="1646"/>
                </a:lnTo>
                <a:lnTo>
                  <a:pt x="831" y="1635"/>
                </a:lnTo>
                <a:lnTo>
                  <a:pt x="879" y="1622"/>
                </a:lnTo>
                <a:lnTo>
                  <a:pt x="889" y="1617"/>
                </a:lnTo>
                <a:lnTo>
                  <a:pt x="877" y="1616"/>
                </a:lnTo>
                <a:lnTo>
                  <a:pt x="832" y="1616"/>
                </a:lnTo>
                <a:lnTo>
                  <a:pt x="783" y="1616"/>
                </a:lnTo>
                <a:lnTo>
                  <a:pt x="719" y="1618"/>
                </a:lnTo>
                <a:lnTo>
                  <a:pt x="656" y="1626"/>
                </a:lnTo>
                <a:lnTo>
                  <a:pt x="595" y="1632"/>
                </a:lnTo>
                <a:lnTo>
                  <a:pt x="541" y="1642"/>
                </a:lnTo>
                <a:lnTo>
                  <a:pt x="492" y="1652"/>
                </a:lnTo>
                <a:lnTo>
                  <a:pt x="453" y="1660"/>
                </a:lnTo>
                <a:lnTo>
                  <a:pt x="424" y="1666"/>
                </a:lnTo>
                <a:lnTo>
                  <a:pt x="372" y="1681"/>
                </a:lnTo>
                <a:lnTo>
                  <a:pt x="327" y="1697"/>
                </a:lnTo>
                <a:lnTo>
                  <a:pt x="285" y="1711"/>
                </a:lnTo>
                <a:lnTo>
                  <a:pt x="242" y="1729"/>
                </a:lnTo>
                <a:lnTo>
                  <a:pt x="236" y="1731"/>
                </a:lnTo>
                <a:lnTo>
                  <a:pt x="224" y="1738"/>
                </a:lnTo>
                <a:lnTo>
                  <a:pt x="193" y="1753"/>
                </a:lnTo>
                <a:lnTo>
                  <a:pt x="161" y="1760"/>
                </a:lnTo>
                <a:lnTo>
                  <a:pt x="125" y="1760"/>
                </a:lnTo>
                <a:lnTo>
                  <a:pt x="89" y="1752"/>
                </a:lnTo>
                <a:lnTo>
                  <a:pt x="57" y="1734"/>
                </a:lnTo>
                <a:lnTo>
                  <a:pt x="30" y="1708"/>
                </a:lnTo>
                <a:lnTo>
                  <a:pt x="12" y="1679"/>
                </a:lnTo>
                <a:lnTo>
                  <a:pt x="0" y="1643"/>
                </a:lnTo>
                <a:lnTo>
                  <a:pt x="0" y="1612"/>
                </a:lnTo>
                <a:lnTo>
                  <a:pt x="9" y="1582"/>
                </a:lnTo>
                <a:lnTo>
                  <a:pt x="24" y="1554"/>
                </a:lnTo>
                <a:lnTo>
                  <a:pt x="45" y="1532"/>
                </a:lnTo>
                <a:lnTo>
                  <a:pt x="72" y="1515"/>
                </a:lnTo>
                <a:lnTo>
                  <a:pt x="100" y="1508"/>
                </a:lnTo>
                <a:lnTo>
                  <a:pt x="135" y="1510"/>
                </a:lnTo>
                <a:lnTo>
                  <a:pt x="158" y="1518"/>
                </a:lnTo>
                <a:lnTo>
                  <a:pt x="180" y="1535"/>
                </a:lnTo>
                <a:lnTo>
                  <a:pt x="195" y="1556"/>
                </a:lnTo>
                <a:lnTo>
                  <a:pt x="203" y="1579"/>
                </a:lnTo>
                <a:lnTo>
                  <a:pt x="205" y="1605"/>
                </a:lnTo>
                <a:lnTo>
                  <a:pt x="198" y="1632"/>
                </a:lnTo>
                <a:lnTo>
                  <a:pt x="186" y="1650"/>
                </a:lnTo>
                <a:lnTo>
                  <a:pt x="165" y="1665"/>
                </a:lnTo>
                <a:lnTo>
                  <a:pt x="141" y="1673"/>
                </a:lnTo>
                <a:lnTo>
                  <a:pt x="117" y="1670"/>
                </a:lnTo>
                <a:lnTo>
                  <a:pt x="99" y="1661"/>
                </a:lnTo>
                <a:lnTo>
                  <a:pt x="83" y="1643"/>
                </a:lnTo>
                <a:lnTo>
                  <a:pt x="77" y="1627"/>
                </a:lnTo>
                <a:lnTo>
                  <a:pt x="77" y="1610"/>
                </a:lnTo>
                <a:lnTo>
                  <a:pt x="86" y="1593"/>
                </a:lnTo>
                <a:lnTo>
                  <a:pt x="97" y="1584"/>
                </a:lnTo>
                <a:lnTo>
                  <a:pt x="111" y="1578"/>
                </a:lnTo>
                <a:lnTo>
                  <a:pt x="131" y="1581"/>
                </a:lnTo>
                <a:lnTo>
                  <a:pt x="144" y="1591"/>
                </a:lnTo>
                <a:lnTo>
                  <a:pt x="150" y="1604"/>
                </a:lnTo>
                <a:lnTo>
                  <a:pt x="152" y="1617"/>
                </a:lnTo>
                <a:lnTo>
                  <a:pt x="154" y="1618"/>
                </a:lnTo>
                <a:lnTo>
                  <a:pt x="155" y="1620"/>
                </a:lnTo>
                <a:lnTo>
                  <a:pt x="159" y="1622"/>
                </a:lnTo>
                <a:lnTo>
                  <a:pt x="161" y="1620"/>
                </a:lnTo>
                <a:lnTo>
                  <a:pt x="166" y="1615"/>
                </a:lnTo>
                <a:lnTo>
                  <a:pt x="176" y="1599"/>
                </a:lnTo>
                <a:lnTo>
                  <a:pt x="175" y="1579"/>
                </a:lnTo>
                <a:lnTo>
                  <a:pt x="167" y="1560"/>
                </a:lnTo>
                <a:lnTo>
                  <a:pt x="155" y="1544"/>
                </a:lnTo>
                <a:lnTo>
                  <a:pt x="138" y="1536"/>
                </a:lnTo>
                <a:lnTo>
                  <a:pt x="118" y="1528"/>
                </a:lnTo>
                <a:lnTo>
                  <a:pt x="95" y="1530"/>
                </a:lnTo>
                <a:lnTo>
                  <a:pt x="75" y="1537"/>
                </a:lnTo>
                <a:lnTo>
                  <a:pt x="50" y="1551"/>
                </a:lnTo>
                <a:lnTo>
                  <a:pt x="34" y="1572"/>
                </a:lnTo>
                <a:lnTo>
                  <a:pt x="23" y="1597"/>
                </a:lnTo>
                <a:lnTo>
                  <a:pt x="18" y="1624"/>
                </a:lnTo>
                <a:lnTo>
                  <a:pt x="19" y="1653"/>
                </a:lnTo>
                <a:lnTo>
                  <a:pt x="29" y="1679"/>
                </a:lnTo>
                <a:lnTo>
                  <a:pt x="45" y="1702"/>
                </a:lnTo>
                <a:lnTo>
                  <a:pt x="47" y="1707"/>
                </a:lnTo>
                <a:lnTo>
                  <a:pt x="53" y="1710"/>
                </a:lnTo>
                <a:lnTo>
                  <a:pt x="63" y="1719"/>
                </a:lnTo>
                <a:lnTo>
                  <a:pt x="76" y="1731"/>
                </a:lnTo>
                <a:lnTo>
                  <a:pt x="95" y="1739"/>
                </a:lnTo>
                <a:lnTo>
                  <a:pt x="118" y="1746"/>
                </a:lnTo>
                <a:lnTo>
                  <a:pt x="146" y="1749"/>
                </a:lnTo>
                <a:lnTo>
                  <a:pt x="176" y="1748"/>
                </a:lnTo>
                <a:lnTo>
                  <a:pt x="214" y="1740"/>
                </a:lnTo>
                <a:lnTo>
                  <a:pt x="229" y="1733"/>
                </a:lnTo>
                <a:lnTo>
                  <a:pt x="242" y="1728"/>
                </a:lnTo>
                <a:lnTo>
                  <a:pt x="284" y="1710"/>
                </a:lnTo>
                <a:lnTo>
                  <a:pt x="326" y="1694"/>
                </a:lnTo>
                <a:lnTo>
                  <a:pt x="371" y="1678"/>
                </a:lnTo>
                <a:lnTo>
                  <a:pt x="423" y="1662"/>
                </a:lnTo>
                <a:lnTo>
                  <a:pt x="450" y="1655"/>
                </a:lnTo>
                <a:lnTo>
                  <a:pt x="491" y="1646"/>
                </a:lnTo>
                <a:lnTo>
                  <a:pt x="539" y="1636"/>
                </a:lnTo>
                <a:lnTo>
                  <a:pt x="597" y="1628"/>
                </a:lnTo>
                <a:lnTo>
                  <a:pt x="655" y="1621"/>
                </a:lnTo>
                <a:lnTo>
                  <a:pt x="718" y="1614"/>
                </a:lnTo>
                <a:lnTo>
                  <a:pt x="785" y="1612"/>
                </a:lnTo>
                <a:lnTo>
                  <a:pt x="832" y="1611"/>
                </a:lnTo>
                <a:lnTo>
                  <a:pt x="878" y="1612"/>
                </a:lnTo>
                <a:lnTo>
                  <a:pt x="898" y="1613"/>
                </a:lnTo>
                <a:lnTo>
                  <a:pt x="922" y="1600"/>
                </a:lnTo>
                <a:lnTo>
                  <a:pt x="961" y="1573"/>
                </a:lnTo>
                <a:lnTo>
                  <a:pt x="996" y="1540"/>
                </a:lnTo>
                <a:lnTo>
                  <a:pt x="1014" y="1507"/>
                </a:lnTo>
                <a:lnTo>
                  <a:pt x="1025" y="1473"/>
                </a:lnTo>
                <a:lnTo>
                  <a:pt x="1025" y="1438"/>
                </a:lnTo>
                <a:lnTo>
                  <a:pt x="1018" y="1404"/>
                </a:lnTo>
                <a:lnTo>
                  <a:pt x="1003" y="1372"/>
                </a:lnTo>
                <a:lnTo>
                  <a:pt x="979" y="1344"/>
                </a:lnTo>
                <a:lnTo>
                  <a:pt x="952" y="1328"/>
                </a:lnTo>
                <a:lnTo>
                  <a:pt x="925" y="1318"/>
                </a:lnTo>
                <a:lnTo>
                  <a:pt x="898" y="1319"/>
                </a:lnTo>
                <a:lnTo>
                  <a:pt x="869" y="1324"/>
                </a:lnTo>
                <a:lnTo>
                  <a:pt x="845" y="1337"/>
                </a:lnTo>
                <a:lnTo>
                  <a:pt x="820" y="1357"/>
                </a:lnTo>
                <a:lnTo>
                  <a:pt x="806" y="1382"/>
                </a:lnTo>
                <a:lnTo>
                  <a:pt x="801" y="1408"/>
                </a:lnTo>
                <a:lnTo>
                  <a:pt x="804" y="1434"/>
                </a:lnTo>
                <a:lnTo>
                  <a:pt x="814" y="1460"/>
                </a:lnTo>
                <a:lnTo>
                  <a:pt x="832" y="1482"/>
                </a:lnTo>
                <a:lnTo>
                  <a:pt x="851" y="1495"/>
                </a:lnTo>
                <a:lnTo>
                  <a:pt x="873" y="1500"/>
                </a:lnTo>
                <a:lnTo>
                  <a:pt x="895" y="1498"/>
                </a:lnTo>
                <a:lnTo>
                  <a:pt x="914" y="1488"/>
                </a:lnTo>
                <a:lnTo>
                  <a:pt x="931" y="1474"/>
                </a:lnTo>
                <a:lnTo>
                  <a:pt x="942" y="1453"/>
                </a:lnTo>
                <a:lnTo>
                  <a:pt x="944" y="1432"/>
                </a:lnTo>
                <a:lnTo>
                  <a:pt x="940" y="1412"/>
                </a:lnTo>
                <a:lnTo>
                  <a:pt x="940" y="1413"/>
                </a:lnTo>
                <a:lnTo>
                  <a:pt x="946" y="1438"/>
                </a:lnTo>
                <a:lnTo>
                  <a:pt x="945" y="1462"/>
                </a:lnTo>
                <a:lnTo>
                  <a:pt x="934" y="1485"/>
                </a:lnTo>
                <a:lnTo>
                  <a:pt x="913" y="1502"/>
                </a:lnTo>
                <a:lnTo>
                  <a:pt x="891" y="1510"/>
                </a:lnTo>
                <a:lnTo>
                  <a:pt x="866" y="1513"/>
                </a:lnTo>
                <a:lnTo>
                  <a:pt x="842" y="1507"/>
                </a:lnTo>
                <a:lnTo>
                  <a:pt x="819" y="1493"/>
                </a:lnTo>
                <a:lnTo>
                  <a:pt x="799" y="1470"/>
                </a:lnTo>
                <a:lnTo>
                  <a:pt x="786" y="1441"/>
                </a:lnTo>
                <a:lnTo>
                  <a:pt x="783" y="1412"/>
                </a:lnTo>
                <a:lnTo>
                  <a:pt x="792" y="1380"/>
                </a:lnTo>
                <a:lnTo>
                  <a:pt x="808" y="1353"/>
                </a:lnTo>
                <a:lnTo>
                  <a:pt x="832" y="1330"/>
                </a:lnTo>
                <a:lnTo>
                  <a:pt x="860" y="1314"/>
                </a:lnTo>
                <a:lnTo>
                  <a:pt x="893" y="1307"/>
                </a:lnTo>
                <a:lnTo>
                  <a:pt x="925" y="1310"/>
                </a:lnTo>
                <a:lnTo>
                  <a:pt x="955" y="1319"/>
                </a:lnTo>
                <a:lnTo>
                  <a:pt x="984" y="1336"/>
                </a:lnTo>
                <a:lnTo>
                  <a:pt x="1010" y="1362"/>
                </a:lnTo>
                <a:lnTo>
                  <a:pt x="1026" y="1393"/>
                </a:lnTo>
                <a:lnTo>
                  <a:pt x="1036" y="1427"/>
                </a:lnTo>
                <a:lnTo>
                  <a:pt x="1041" y="1461"/>
                </a:lnTo>
                <a:lnTo>
                  <a:pt x="1037" y="1495"/>
                </a:lnTo>
                <a:lnTo>
                  <a:pt x="1024" y="1529"/>
                </a:lnTo>
                <a:lnTo>
                  <a:pt x="1004" y="1559"/>
                </a:lnTo>
                <a:lnTo>
                  <a:pt x="1001" y="1562"/>
                </a:lnTo>
                <a:lnTo>
                  <a:pt x="995" y="1569"/>
                </a:lnTo>
                <a:lnTo>
                  <a:pt x="984" y="1580"/>
                </a:lnTo>
                <a:lnTo>
                  <a:pt x="967" y="1595"/>
                </a:lnTo>
                <a:lnTo>
                  <a:pt x="944" y="1610"/>
                </a:lnTo>
                <a:lnTo>
                  <a:pt x="937" y="1615"/>
                </a:lnTo>
                <a:lnTo>
                  <a:pt x="962" y="1617"/>
                </a:lnTo>
                <a:lnTo>
                  <a:pt x="989" y="1619"/>
                </a:lnTo>
                <a:lnTo>
                  <a:pt x="1005" y="1604"/>
                </a:lnTo>
                <a:lnTo>
                  <a:pt x="1024" y="1591"/>
                </a:lnTo>
                <a:lnTo>
                  <a:pt x="1036" y="1577"/>
                </a:lnTo>
                <a:lnTo>
                  <a:pt x="1046" y="1570"/>
                </a:lnTo>
                <a:lnTo>
                  <a:pt x="1050" y="1565"/>
                </a:lnTo>
                <a:lnTo>
                  <a:pt x="1083" y="1533"/>
                </a:lnTo>
                <a:lnTo>
                  <a:pt x="1115" y="1509"/>
                </a:lnTo>
                <a:lnTo>
                  <a:pt x="1145" y="1493"/>
                </a:lnTo>
                <a:lnTo>
                  <a:pt x="1171" y="1486"/>
                </a:lnTo>
                <a:lnTo>
                  <a:pt x="1191" y="1481"/>
                </a:lnTo>
                <a:lnTo>
                  <a:pt x="1207" y="1481"/>
                </a:lnTo>
                <a:lnTo>
                  <a:pt x="1216" y="1483"/>
                </a:lnTo>
                <a:lnTo>
                  <a:pt x="1219" y="1482"/>
                </a:lnTo>
                <a:lnTo>
                  <a:pt x="1245" y="1489"/>
                </a:lnTo>
                <a:lnTo>
                  <a:pt x="1266" y="1503"/>
                </a:lnTo>
                <a:lnTo>
                  <a:pt x="1284" y="1523"/>
                </a:lnTo>
                <a:lnTo>
                  <a:pt x="1293" y="1547"/>
                </a:lnTo>
                <a:lnTo>
                  <a:pt x="1293" y="1573"/>
                </a:lnTo>
                <a:lnTo>
                  <a:pt x="1285" y="1598"/>
                </a:lnTo>
                <a:lnTo>
                  <a:pt x="1270" y="1617"/>
                </a:lnTo>
                <a:lnTo>
                  <a:pt x="1247" y="1631"/>
                </a:lnTo>
                <a:lnTo>
                  <a:pt x="1221" y="1634"/>
                </a:lnTo>
                <a:lnTo>
                  <a:pt x="1201" y="1627"/>
                </a:lnTo>
                <a:lnTo>
                  <a:pt x="1184" y="1614"/>
                </a:lnTo>
                <a:lnTo>
                  <a:pt x="1175" y="1596"/>
                </a:lnTo>
                <a:lnTo>
                  <a:pt x="1174" y="1574"/>
                </a:lnTo>
                <a:lnTo>
                  <a:pt x="1178" y="1559"/>
                </a:lnTo>
                <a:lnTo>
                  <a:pt x="1189" y="1546"/>
                </a:lnTo>
                <a:lnTo>
                  <a:pt x="1201" y="1539"/>
                </a:lnTo>
                <a:lnTo>
                  <a:pt x="1219" y="1536"/>
                </a:lnTo>
                <a:lnTo>
                  <a:pt x="1237" y="1543"/>
                </a:lnTo>
                <a:lnTo>
                  <a:pt x="1248" y="1558"/>
                </a:lnTo>
                <a:lnTo>
                  <a:pt x="1248" y="1559"/>
                </a:lnTo>
                <a:lnTo>
                  <a:pt x="1239" y="1547"/>
                </a:lnTo>
                <a:lnTo>
                  <a:pt x="1223" y="1542"/>
                </a:lnTo>
                <a:lnTo>
                  <a:pt x="1204" y="1545"/>
                </a:lnTo>
                <a:lnTo>
                  <a:pt x="1189" y="1555"/>
                </a:lnTo>
                <a:lnTo>
                  <a:pt x="1183" y="1575"/>
                </a:lnTo>
                <a:lnTo>
                  <a:pt x="1183" y="1593"/>
                </a:lnTo>
                <a:lnTo>
                  <a:pt x="1194" y="1609"/>
                </a:lnTo>
                <a:lnTo>
                  <a:pt x="1207" y="1619"/>
                </a:lnTo>
                <a:lnTo>
                  <a:pt x="1225" y="1626"/>
                </a:lnTo>
                <a:lnTo>
                  <a:pt x="1248" y="1624"/>
                </a:lnTo>
                <a:lnTo>
                  <a:pt x="1266" y="1615"/>
                </a:lnTo>
                <a:lnTo>
                  <a:pt x="1282" y="1595"/>
                </a:lnTo>
                <a:lnTo>
                  <a:pt x="1289" y="1573"/>
                </a:lnTo>
                <a:lnTo>
                  <a:pt x="1288" y="1551"/>
                </a:lnTo>
                <a:lnTo>
                  <a:pt x="1279" y="1529"/>
                </a:lnTo>
                <a:lnTo>
                  <a:pt x="1265" y="1510"/>
                </a:lnTo>
                <a:lnTo>
                  <a:pt x="1246" y="1500"/>
                </a:lnTo>
                <a:lnTo>
                  <a:pt x="1223" y="1492"/>
                </a:lnTo>
                <a:lnTo>
                  <a:pt x="1188" y="1494"/>
                </a:lnTo>
                <a:lnTo>
                  <a:pt x="1155" y="1501"/>
                </a:lnTo>
                <a:lnTo>
                  <a:pt x="1121" y="1519"/>
                </a:lnTo>
                <a:lnTo>
                  <a:pt x="1085" y="1543"/>
                </a:lnTo>
                <a:lnTo>
                  <a:pt x="1048" y="1578"/>
                </a:lnTo>
                <a:lnTo>
                  <a:pt x="1016" y="1605"/>
                </a:lnTo>
                <a:lnTo>
                  <a:pt x="995" y="1619"/>
                </a:lnTo>
                <a:lnTo>
                  <a:pt x="997" y="1619"/>
                </a:lnTo>
                <a:lnTo>
                  <a:pt x="1024" y="1623"/>
                </a:lnTo>
                <a:lnTo>
                  <a:pt x="1048" y="1624"/>
                </a:lnTo>
                <a:lnTo>
                  <a:pt x="1060" y="1629"/>
                </a:lnTo>
                <a:lnTo>
                  <a:pt x="1065" y="1629"/>
                </a:lnTo>
                <a:lnTo>
                  <a:pt x="1069" y="1629"/>
                </a:lnTo>
                <a:lnTo>
                  <a:pt x="1083" y="1631"/>
                </a:lnTo>
                <a:lnTo>
                  <a:pt x="1105" y="1634"/>
                </a:lnTo>
                <a:lnTo>
                  <a:pt x="1134" y="1640"/>
                </a:lnTo>
                <a:lnTo>
                  <a:pt x="1167" y="1646"/>
                </a:lnTo>
                <a:lnTo>
                  <a:pt x="1207" y="1655"/>
                </a:lnTo>
                <a:lnTo>
                  <a:pt x="1250" y="1666"/>
                </a:lnTo>
                <a:lnTo>
                  <a:pt x="1295" y="1677"/>
                </a:lnTo>
                <a:lnTo>
                  <a:pt x="1342" y="1690"/>
                </a:lnTo>
                <a:lnTo>
                  <a:pt x="1414" y="1712"/>
                </a:lnTo>
                <a:lnTo>
                  <a:pt x="1484" y="1728"/>
                </a:lnTo>
                <a:lnTo>
                  <a:pt x="1551" y="1738"/>
                </a:lnTo>
                <a:lnTo>
                  <a:pt x="1600" y="1740"/>
                </a:lnTo>
                <a:lnTo>
                  <a:pt x="1640" y="1734"/>
                </a:lnTo>
                <a:lnTo>
                  <a:pt x="1673" y="1727"/>
                </a:lnTo>
                <a:lnTo>
                  <a:pt x="1693" y="1716"/>
                </a:lnTo>
                <a:lnTo>
                  <a:pt x="1715" y="1699"/>
                </a:lnTo>
                <a:lnTo>
                  <a:pt x="1729" y="1678"/>
                </a:lnTo>
                <a:lnTo>
                  <a:pt x="1739" y="1654"/>
                </a:lnTo>
                <a:lnTo>
                  <a:pt x="1739" y="1632"/>
                </a:lnTo>
                <a:lnTo>
                  <a:pt x="1733" y="1612"/>
                </a:lnTo>
                <a:lnTo>
                  <a:pt x="1724" y="1593"/>
                </a:lnTo>
                <a:lnTo>
                  <a:pt x="1707" y="1579"/>
                </a:lnTo>
                <a:lnTo>
                  <a:pt x="1689" y="1571"/>
                </a:lnTo>
                <a:lnTo>
                  <a:pt x="1670" y="1571"/>
                </a:lnTo>
                <a:lnTo>
                  <a:pt x="1668" y="1574"/>
                </a:lnTo>
                <a:lnTo>
                  <a:pt x="1648" y="1582"/>
                </a:lnTo>
                <a:lnTo>
                  <a:pt x="1638" y="1599"/>
                </a:lnTo>
                <a:lnTo>
                  <a:pt x="1634" y="1621"/>
                </a:lnTo>
                <a:lnTo>
                  <a:pt x="1640" y="1636"/>
                </a:lnTo>
                <a:lnTo>
                  <a:pt x="1653" y="1648"/>
                </a:lnTo>
                <a:lnTo>
                  <a:pt x="1671" y="1650"/>
                </a:lnTo>
                <a:lnTo>
                  <a:pt x="1678" y="1647"/>
                </a:lnTo>
                <a:lnTo>
                  <a:pt x="1685" y="1642"/>
                </a:lnTo>
                <a:lnTo>
                  <a:pt x="1689" y="1636"/>
                </a:lnTo>
                <a:lnTo>
                  <a:pt x="1693" y="1628"/>
                </a:lnTo>
                <a:lnTo>
                  <a:pt x="1692" y="1619"/>
                </a:lnTo>
                <a:lnTo>
                  <a:pt x="1689" y="1614"/>
                </a:lnTo>
                <a:lnTo>
                  <a:pt x="1687" y="1608"/>
                </a:lnTo>
                <a:lnTo>
                  <a:pt x="1682" y="1604"/>
                </a:lnTo>
                <a:lnTo>
                  <a:pt x="1677" y="1603"/>
                </a:lnTo>
                <a:lnTo>
                  <a:pt x="1670" y="1602"/>
                </a:lnTo>
                <a:lnTo>
                  <a:pt x="1663" y="1603"/>
                </a:lnTo>
                <a:lnTo>
                  <a:pt x="1665" y="1603"/>
                </a:lnTo>
                <a:lnTo>
                  <a:pt x="1671" y="1600"/>
                </a:lnTo>
                <a:lnTo>
                  <a:pt x="1677" y="1599"/>
                </a:lnTo>
                <a:lnTo>
                  <a:pt x="1685" y="1602"/>
                </a:lnTo>
                <a:lnTo>
                  <a:pt x="1692" y="1606"/>
                </a:lnTo>
                <a:lnTo>
                  <a:pt x="1696" y="1613"/>
                </a:lnTo>
                <a:lnTo>
                  <a:pt x="1697" y="1619"/>
                </a:lnTo>
                <a:lnTo>
                  <a:pt x="1696" y="1635"/>
                </a:lnTo>
                <a:lnTo>
                  <a:pt x="1686" y="1645"/>
                </a:lnTo>
                <a:lnTo>
                  <a:pt x="1674" y="1653"/>
                </a:lnTo>
                <a:lnTo>
                  <a:pt x="1654" y="1649"/>
                </a:lnTo>
                <a:lnTo>
                  <a:pt x="1640" y="1639"/>
                </a:lnTo>
                <a:lnTo>
                  <a:pt x="1633" y="1622"/>
                </a:lnTo>
                <a:lnTo>
                  <a:pt x="1633" y="1604"/>
                </a:lnTo>
                <a:lnTo>
                  <a:pt x="1640" y="1588"/>
                </a:lnTo>
                <a:lnTo>
                  <a:pt x="1653" y="1576"/>
                </a:lnTo>
                <a:lnTo>
                  <a:pt x="1666" y="1571"/>
                </a:lnTo>
                <a:lnTo>
                  <a:pt x="1671" y="1569"/>
                </a:lnTo>
                <a:lnTo>
                  <a:pt x="1670" y="1571"/>
                </a:lnTo>
                <a:lnTo>
                  <a:pt x="1688" y="1570"/>
                </a:lnTo>
                <a:lnTo>
                  <a:pt x="1710" y="1577"/>
                </a:lnTo>
                <a:lnTo>
                  <a:pt x="1725" y="1591"/>
                </a:lnTo>
                <a:lnTo>
                  <a:pt x="1738" y="1610"/>
                </a:lnTo>
                <a:lnTo>
                  <a:pt x="1744" y="1632"/>
                </a:lnTo>
                <a:lnTo>
                  <a:pt x="1742" y="1658"/>
                </a:lnTo>
                <a:lnTo>
                  <a:pt x="1736" y="1681"/>
                </a:lnTo>
                <a:lnTo>
                  <a:pt x="1720" y="1702"/>
                </a:lnTo>
                <a:lnTo>
                  <a:pt x="1698" y="1719"/>
                </a:lnTo>
                <a:lnTo>
                  <a:pt x="1671" y="1731"/>
                </a:lnTo>
                <a:lnTo>
                  <a:pt x="1640" y="1739"/>
                </a:lnTo>
                <a:lnTo>
                  <a:pt x="1599" y="1743"/>
                </a:lnTo>
                <a:lnTo>
                  <a:pt x="1551" y="1741"/>
                </a:lnTo>
                <a:lnTo>
                  <a:pt x="1483" y="1732"/>
                </a:lnTo>
                <a:lnTo>
                  <a:pt x="1413" y="1718"/>
                </a:lnTo>
                <a:lnTo>
                  <a:pt x="1340" y="1696"/>
                </a:lnTo>
                <a:lnTo>
                  <a:pt x="1295" y="1681"/>
                </a:lnTo>
                <a:lnTo>
                  <a:pt x="1248" y="1670"/>
                </a:lnTo>
                <a:lnTo>
                  <a:pt x="1207" y="1660"/>
                </a:lnTo>
                <a:lnTo>
                  <a:pt x="1167" y="1650"/>
                </a:lnTo>
                <a:lnTo>
                  <a:pt x="1133" y="1646"/>
                </a:lnTo>
                <a:lnTo>
                  <a:pt x="1104" y="1638"/>
                </a:lnTo>
                <a:lnTo>
                  <a:pt x="1083" y="1636"/>
                </a:lnTo>
                <a:lnTo>
                  <a:pt x="1069" y="1634"/>
                </a:lnTo>
                <a:lnTo>
                  <a:pt x="1064" y="1634"/>
                </a:lnTo>
                <a:lnTo>
                  <a:pt x="1060" y="1633"/>
                </a:lnTo>
                <a:lnTo>
                  <a:pt x="1046" y="1631"/>
                </a:lnTo>
                <a:lnTo>
                  <a:pt x="1025" y="1629"/>
                </a:lnTo>
                <a:lnTo>
                  <a:pt x="996" y="1625"/>
                </a:lnTo>
                <a:lnTo>
                  <a:pt x="988" y="1624"/>
                </a:lnTo>
                <a:lnTo>
                  <a:pt x="987" y="1625"/>
                </a:lnTo>
                <a:lnTo>
                  <a:pt x="962" y="1640"/>
                </a:lnTo>
                <a:lnTo>
                  <a:pt x="943" y="1647"/>
                </a:lnTo>
                <a:lnTo>
                  <a:pt x="964" y="1634"/>
                </a:lnTo>
                <a:lnTo>
                  <a:pt x="983" y="1623"/>
                </a:lnTo>
                <a:lnTo>
                  <a:pt x="962" y="1621"/>
                </a:lnTo>
                <a:lnTo>
                  <a:pt x="930" y="1619"/>
                </a:lnTo>
                <a:lnTo>
                  <a:pt x="916" y="1626"/>
                </a:lnTo>
                <a:lnTo>
                  <a:pt x="879" y="1640"/>
                </a:lnTo>
                <a:lnTo>
                  <a:pt x="838" y="1653"/>
                </a:lnTo>
                <a:lnTo>
                  <a:pt x="787" y="1662"/>
                </a:lnTo>
                <a:lnTo>
                  <a:pt x="739" y="1668"/>
                </a:lnTo>
                <a:lnTo>
                  <a:pt x="745" y="1668"/>
                </a:lnTo>
                <a:lnTo>
                  <a:pt x="788" y="1679"/>
                </a:lnTo>
                <a:lnTo>
                  <a:pt x="834" y="1690"/>
                </a:lnTo>
                <a:lnTo>
                  <a:pt x="883" y="1709"/>
                </a:lnTo>
                <a:lnTo>
                  <a:pt x="936" y="1735"/>
                </a:lnTo>
                <a:lnTo>
                  <a:pt x="990" y="1765"/>
                </a:lnTo>
                <a:lnTo>
                  <a:pt x="1045" y="1802"/>
                </a:lnTo>
                <a:lnTo>
                  <a:pt x="1096" y="1851"/>
                </a:lnTo>
                <a:lnTo>
                  <a:pt x="1149" y="1907"/>
                </a:lnTo>
                <a:lnTo>
                  <a:pt x="1197" y="1974"/>
                </a:lnTo>
                <a:lnTo>
                  <a:pt x="1233" y="2023"/>
                </a:lnTo>
                <a:close/>
                <a:moveTo>
                  <a:pt x="3847" y="2023"/>
                </a:moveTo>
                <a:lnTo>
                  <a:pt x="3841" y="2023"/>
                </a:lnTo>
                <a:lnTo>
                  <a:pt x="3848" y="1979"/>
                </a:lnTo>
                <a:lnTo>
                  <a:pt x="3847" y="1919"/>
                </a:lnTo>
                <a:lnTo>
                  <a:pt x="3833" y="1865"/>
                </a:lnTo>
                <a:lnTo>
                  <a:pt x="3811" y="1814"/>
                </a:lnTo>
                <a:lnTo>
                  <a:pt x="3776" y="1773"/>
                </a:lnTo>
                <a:lnTo>
                  <a:pt x="3735" y="1737"/>
                </a:lnTo>
                <a:lnTo>
                  <a:pt x="3688" y="1708"/>
                </a:lnTo>
                <a:lnTo>
                  <a:pt x="3637" y="1690"/>
                </a:lnTo>
                <a:lnTo>
                  <a:pt x="3583" y="1678"/>
                </a:lnTo>
                <a:lnTo>
                  <a:pt x="3530" y="1680"/>
                </a:lnTo>
                <a:lnTo>
                  <a:pt x="3476" y="1690"/>
                </a:lnTo>
                <a:lnTo>
                  <a:pt x="3424" y="1715"/>
                </a:lnTo>
                <a:lnTo>
                  <a:pt x="3477" y="1688"/>
                </a:lnTo>
                <a:lnTo>
                  <a:pt x="3532" y="1679"/>
                </a:lnTo>
                <a:lnTo>
                  <a:pt x="3589" y="1676"/>
                </a:lnTo>
                <a:lnTo>
                  <a:pt x="3647" y="1688"/>
                </a:lnTo>
                <a:lnTo>
                  <a:pt x="3700" y="1710"/>
                </a:lnTo>
                <a:lnTo>
                  <a:pt x="3747" y="1741"/>
                </a:lnTo>
                <a:lnTo>
                  <a:pt x="3787" y="1779"/>
                </a:lnTo>
                <a:lnTo>
                  <a:pt x="3822" y="1827"/>
                </a:lnTo>
                <a:lnTo>
                  <a:pt x="3844" y="1878"/>
                </a:lnTo>
                <a:lnTo>
                  <a:pt x="3854" y="1937"/>
                </a:lnTo>
                <a:lnTo>
                  <a:pt x="3852" y="1993"/>
                </a:lnTo>
                <a:lnTo>
                  <a:pt x="3847" y="2023"/>
                </a:lnTo>
                <a:close/>
                <a:moveTo>
                  <a:pt x="343" y="2023"/>
                </a:moveTo>
                <a:lnTo>
                  <a:pt x="332" y="2023"/>
                </a:lnTo>
                <a:lnTo>
                  <a:pt x="331" y="2019"/>
                </a:lnTo>
                <a:lnTo>
                  <a:pt x="327" y="1969"/>
                </a:lnTo>
                <a:lnTo>
                  <a:pt x="336" y="1921"/>
                </a:lnTo>
                <a:lnTo>
                  <a:pt x="352" y="1873"/>
                </a:lnTo>
                <a:lnTo>
                  <a:pt x="375" y="1830"/>
                </a:lnTo>
                <a:lnTo>
                  <a:pt x="408" y="1792"/>
                </a:lnTo>
                <a:lnTo>
                  <a:pt x="434" y="1768"/>
                </a:lnTo>
                <a:lnTo>
                  <a:pt x="463" y="1747"/>
                </a:lnTo>
                <a:lnTo>
                  <a:pt x="499" y="1730"/>
                </a:lnTo>
                <a:lnTo>
                  <a:pt x="540" y="1716"/>
                </a:lnTo>
                <a:lnTo>
                  <a:pt x="587" y="1710"/>
                </a:lnTo>
                <a:lnTo>
                  <a:pt x="637" y="1706"/>
                </a:lnTo>
                <a:lnTo>
                  <a:pt x="690" y="1710"/>
                </a:lnTo>
                <a:lnTo>
                  <a:pt x="747" y="1723"/>
                </a:lnTo>
                <a:lnTo>
                  <a:pt x="808" y="1744"/>
                </a:lnTo>
                <a:lnTo>
                  <a:pt x="870" y="1777"/>
                </a:lnTo>
                <a:lnTo>
                  <a:pt x="935" y="1818"/>
                </a:lnTo>
                <a:lnTo>
                  <a:pt x="1002" y="1874"/>
                </a:lnTo>
                <a:lnTo>
                  <a:pt x="1044" y="1920"/>
                </a:lnTo>
                <a:lnTo>
                  <a:pt x="981" y="1862"/>
                </a:lnTo>
                <a:lnTo>
                  <a:pt x="918" y="1817"/>
                </a:lnTo>
                <a:lnTo>
                  <a:pt x="856" y="1780"/>
                </a:lnTo>
                <a:lnTo>
                  <a:pt x="797" y="1755"/>
                </a:lnTo>
                <a:lnTo>
                  <a:pt x="739" y="1738"/>
                </a:lnTo>
                <a:lnTo>
                  <a:pt x="684" y="1727"/>
                </a:lnTo>
                <a:lnTo>
                  <a:pt x="631" y="1725"/>
                </a:lnTo>
                <a:lnTo>
                  <a:pt x="584" y="1728"/>
                </a:lnTo>
                <a:lnTo>
                  <a:pt x="538" y="1737"/>
                </a:lnTo>
                <a:lnTo>
                  <a:pt x="499" y="1750"/>
                </a:lnTo>
                <a:lnTo>
                  <a:pt x="463" y="1767"/>
                </a:lnTo>
                <a:lnTo>
                  <a:pt x="432" y="1786"/>
                </a:lnTo>
                <a:lnTo>
                  <a:pt x="407" y="1809"/>
                </a:lnTo>
                <a:lnTo>
                  <a:pt x="389" y="1832"/>
                </a:lnTo>
                <a:lnTo>
                  <a:pt x="364" y="1870"/>
                </a:lnTo>
                <a:lnTo>
                  <a:pt x="347" y="1914"/>
                </a:lnTo>
                <a:lnTo>
                  <a:pt x="337" y="1960"/>
                </a:lnTo>
                <a:lnTo>
                  <a:pt x="340" y="2007"/>
                </a:lnTo>
                <a:lnTo>
                  <a:pt x="343" y="2023"/>
                </a:lnTo>
                <a:close/>
                <a:moveTo>
                  <a:pt x="505" y="2023"/>
                </a:moveTo>
                <a:lnTo>
                  <a:pt x="505" y="2023"/>
                </a:lnTo>
                <a:lnTo>
                  <a:pt x="503" y="2018"/>
                </a:lnTo>
                <a:lnTo>
                  <a:pt x="502" y="2014"/>
                </a:lnTo>
                <a:lnTo>
                  <a:pt x="505" y="2023"/>
                </a:lnTo>
                <a:close/>
                <a:moveTo>
                  <a:pt x="1069" y="2023"/>
                </a:moveTo>
                <a:lnTo>
                  <a:pt x="1041" y="2023"/>
                </a:lnTo>
                <a:lnTo>
                  <a:pt x="1022" y="1996"/>
                </a:lnTo>
                <a:lnTo>
                  <a:pt x="1008" y="1979"/>
                </a:lnTo>
                <a:lnTo>
                  <a:pt x="997" y="1967"/>
                </a:lnTo>
                <a:lnTo>
                  <a:pt x="957" y="1929"/>
                </a:lnTo>
                <a:lnTo>
                  <a:pt x="912" y="1899"/>
                </a:lnTo>
                <a:lnTo>
                  <a:pt x="866" y="1874"/>
                </a:lnTo>
                <a:lnTo>
                  <a:pt x="828" y="1858"/>
                </a:lnTo>
                <a:lnTo>
                  <a:pt x="791" y="1850"/>
                </a:lnTo>
                <a:lnTo>
                  <a:pt x="760" y="1850"/>
                </a:lnTo>
                <a:lnTo>
                  <a:pt x="735" y="1856"/>
                </a:lnTo>
                <a:lnTo>
                  <a:pt x="717" y="1866"/>
                </a:lnTo>
                <a:lnTo>
                  <a:pt x="705" y="1876"/>
                </a:lnTo>
                <a:lnTo>
                  <a:pt x="696" y="1884"/>
                </a:lnTo>
                <a:lnTo>
                  <a:pt x="688" y="1901"/>
                </a:lnTo>
                <a:lnTo>
                  <a:pt x="686" y="1919"/>
                </a:lnTo>
                <a:lnTo>
                  <a:pt x="687" y="1924"/>
                </a:lnTo>
                <a:lnTo>
                  <a:pt x="688" y="1925"/>
                </a:lnTo>
                <a:lnTo>
                  <a:pt x="713" y="1949"/>
                </a:lnTo>
                <a:lnTo>
                  <a:pt x="716" y="1956"/>
                </a:lnTo>
                <a:lnTo>
                  <a:pt x="731" y="1958"/>
                </a:lnTo>
                <a:lnTo>
                  <a:pt x="750" y="1952"/>
                </a:lnTo>
                <a:lnTo>
                  <a:pt x="762" y="1943"/>
                </a:lnTo>
                <a:lnTo>
                  <a:pt x="765" y="1931"/>
                </a:lnTo>
                <a:lnTo>
                  <a:pt x="767" y="1917"/>
                </a:lnTo>
                <a:lnTo>
                  <a:pt x="768" y="1906"/>
                </a:lnTo>
                <a:lnTo>
                  <a:pt x="764" y="1897"/>
                </a:lnTo>
                <a:lnTo>
                  <a:pt x="763" y="1894"/>
                </a:lnTo>
                <a:lnTo>
                  <a:pt x="765" y="1895"/>
                </a:lnTo>
                <a:lnTo>
                  <a:pt x="773" y="1901"/>
                </a:lnTo>
                <a:lnTo>
                  <a:pt x="780" y="1912"/>
                </a:lnTo>
                <a:lnTo>
                  <a:pt x="785" y="1925"/>
                </a:lnTo>
                <a:lnTo>
                  <a:pt x="789" y="1942"/>
                </a:lnTo>
                <a:lnTo>
                  <a:pt x="784" y="1961"/>
                </a:lnTo>
                <a:lnTo>
                  <a:pt x="771" y="1982"/>
                </a:lnTo>
                <a:lnTo>
                  <a:pt x="754" y="1995"/>
                </a:lnTo>
                <a:lnTo>
                  <a:pt x="735" y="1999"/>
                </a:lnTo>
                <a:lnTo>
                  <a:pt x="734" y="1999"/>
                </a:lnTo>
                <a:lnTo>
                  <a:pt x="739" y="2013"/>
                </a:lnTo>
                <a:lnTo>
                  <a:pt x="740" y="2023"/>
                </a:lnTo>
                <a:lnTo>
                  <a:pt x="736" y="2023"/>
                </a:lnTo>
                <a:lnTo>
                  <a:pt x="735" y="2012"/>
                </a:lnTo>
                <a:lnTo>
                  <a:pt x="731" y="1998"/>
                </a:lnTo>
                <a:lnTo>
                  <a:pt x="713" y="1997"/>
                </a:lnTo>
                <a:lnTo>
                  <a:pt x="691" y="1990"/>
                </a:lnTo>
                <a:lnTo>
                  <a:pt x="672" y="1977"/>
                </a:lnTo>
                <a:lnTo>
                  <a:pt x="654" y="1960"/>
                </a:lnTo>
                <a:lnTo>
                  <a:pt x="645" y="1940"/>
                </a:lnTo>
                <a:lnTo>
                  <a:pt x="638" y="1915"/>
                </a:lnTo>
                <a:lnTo>
                  <a:pt x="641" y="1904"/>
                </a:lnTo>
                <a:lnTo>
                  <a:pt x="614" y="1900"/>
                </a:lnTo>
                <a:lnTo>
                  <a:pt x="581" y="1903"/>
                </a:lnTo>
                <a:lnTo>
                  <a:pt x="551" y="1917"/>
                </a:lnTo>
                <a:lnTo>
                  <a:pt x="524" y="1936"/>
                </a:lnTo>
                <a:lnTo>
                  <a:pt x="506" y="1965"/>
                </a:lnTo>
                <a:lnTo>
                  <a:pt x="501" y="1991"/>
                </a:lnTo>
                <a:lnTo>
                  <a:pt x="501" y="1983"/>
                </a:lnTo>
                <a:lnTo>
                  <a:pt x="507" y="1958"/>
                </a:lnTo>
                <a:lnTo>
                  <a:pt x="523" y="1935"/>
                </a:lnTo>
                <a:lnTo>
                  <a:pt x="547" y="1916"/>
                </a:lnTo>
                <a:lnTo>
                  <a:pt x="573" y="1904"/>
                </a:lnTo>
                <a:lnTo>
                  <a:pt x="601" y="1898"/>
                </a:lnTo>
                <a:lnTo>
                  <a:pt x="629" y="1898"/>
                </a:lnTo>
                <a:lnTo>
                  <a:pt x="641" y="1902"/>
                </a:lnTo>
                <a:lnTo>
                  <a:pt x="644" y="1885"/>
                </a:lnTo>
                <a:lnTo>
                  <a:pt x="659" y="1856"/>
                </a:lnTo>
                <a:lnTo>
                  <a:pt x="672" y="1842"/>
                </a:lnTo>
                <a:lnTo>
                  <a:pt x="690" y="1828"/>
                </a:lnTo>
                <a:lnTo>
                  <a:pt x="718" y="1815"/>
                </a:lnTo>
                <a:lnTo>
                  <a:pt x="753" y="1808"/>
                </a:lnTo>
                <a:lnTo>
                  <a:pt x="796" y="1810"/>
                </a:lnTo>
                <a:lnTo>
                  <a:pt x="837" y="1820"/>
                </a:lnTo>
                <a:lnTo>
                  <a:pt x="882" y="1842"/>
                </a:lnTo>
                <a:lnTo>
                  <a:pt x="885" y="1845"/>
                </a:lnTo>
                <a:lnTo>
                  <a:pt x="880" y="1839"/>
                </a:lnTo>
                <a:lnTo>
                  <a:pt x="904" y="1857"/>
                </a:lnTo>
                <a:lnTo>
                  <a:pt x="923" y="1871"/>
                </a:lnTo>
                <a:lnTo>
                  <a:pt x="965" y="1906"/>
                </a:lnTo>
                <a:lnTo>
                  <a:pt x="1006" y="1946"/>
                </a:lnTo>
                <a:lnTo>
                  <a:pt x="1051" y="1997"/>
                </a:lnTo>
                <a:lnTo>
                  <a:pt x="1069" y="2023"/>
                </a:lnTo>
                <a:close/>
                <a:moveTo>
                  <a:pt x="3628" y="2023"/>
                </a:moveTo>
                <a:lnTo>
                  <a:pt x="3609" y="2023"/>
                </a:lnTo>
                <a:lnTo>
                  <a:pt x="3612" y="2011"/>
                </a:lnTo>
                <a:lnTo>
                  <a:pt x="3616" y="1977"/>
                </a:lnTo>
                <a:lnTo>
                  <a:pt x="3613" y="1939"/>
                </a:lnTo>
                <a:lnTo>
                  <a:pt x="3612" y="1934"/>
                </a:lnTo>
                <a:lnTo>
                  <a:pt x="3595" y="1904"/>
                </a:lnTo>
                <a:lnTo>
                  <a:pt x="3567" y="1871"/>
                </a:lnTo>
                <a:lnTo>
                  <a:pt x="3532" y="1851"/>
                </a:lnTo>
                <a:lnTo>
                  <a:pt x="3497" y="1835"/>
                </a:lnTo>
                <a:lnTo>
                  <a:pt x="3464" y="1828"/>
                </a:lnTo>
                <a:lnTo>
                  <a:pt x="3436" y="1828"/>
                </a:lnTo>
                <a:lnTo>
                  <a:pt x="3416" y="1832"/>
                </a:lnTo>
                <a:lnTo>
                  <a:pt x="3408" y="1835"/>
                </a:lnTo>
                <a:lnTo>
                  <a:pt x="3397" y="1838"/>
                </a:lnTo>
                <a:lnTo>
                  <a:pt x="3389" y="1837"/>
                </a:lnTo>
                <a:lnTo>
                  <a:pt x="3380" y="1837"/>
                </a:lnTo>
                <a:lnTo>
                  <a:pt x="3373" y="1835"/>
                </a:lnTo>
                <a:lnTo>
                  <a:pt x="3366" y="1831"/>
                </a:lnTo>
                <a:lnTo>
                  <a:pt x="3361" y="1826"/>
                </a:lnTo>
                <a:lnTo>
                  <a:pt x="3356" y="1821"/>
                </a:lnTo>
                <a:lnTo>
                  <a:pt x="3353" y="1815"/>
                </a:lnTo>
                <a:lnTo>
                  <a:pt x="3351" y="1809"/>
                </a:lnTo>
                <a:lnTo>
                  <a:pt x="3339" y="1817"/>
                </a:lnTo>
                <a:lnTo>
                  <a:pt x="3328" y="1825"/>
                </a:lnTo>
                <a:lnTo>
                  <a:pt x="3309" y="1846"/>
                </a:lnTo>
                <a:lnTo>
                  <a:pt x="3299" y="1861"/>
                </a:lnTo>
                <a:lnTo>
                  <a:pt x="3295" y="1872"/>
                </a:lnTo>
                <a:lnTo>
                  <a:pt x="3289" y="1879"/>
                </a:lnTo>
                <a:lnTo>
                  <a:pt x="3283" y="1885"/>
                </a:lnTo>
                <a:lnTo>
                  <a:pt x="3274" y="1890"/>
                </a:lnTo>
                <a:lnTo>
                  <a:pt x="3268" y="1895"/>
                </a:lnTo>
                <a:lnTo>
                  <a:pt x="3262" y="1898"/>
                </a:lnTo>
                <a:lnTo>
                  <a:pt x="3255" y="1897"/>
                </a:lnTo>
                <a:lnTo>
                  <a:pt x="3249" y="1898"/>
                </a:lnTo>
                <a:lnTo>
                  <a:pt x="3240" y="1894"/>
                </a:lnTo>
                <a:lnTo>
                  <a:pt x="3235" y="1889"/>
                </a:lnTo>
                <a:lnTo>
                  <a:pt x="3231" y="1882"/>
                </a:lnTo>
                <a:lnTo>
                  <a:pt x="3227" y="1874"/>
                </a:lnTo>
                <a:lnTo>
                  <a:pt x="3224" y="1851"/>
                </a:lnTo>
                <a:lnTo>
                  <a:pt x="3233" y="1826"/>
                </a:lnTo>
                <a:lnTo>
                  <a:pt x="3237" y="1815"/>
                </a:lnTo>
                <a:lnTo>
                  <a:pt x="3252" y="1801"/>
                </a:lnTo>
                <a:lnTo>
                  <a:pt x="3269" y="1783"/>
                </a:lnTo>
                <a:lnTo>
                  <a:pt x="3297" y="1765"/>
                </a:lnTo>
                <a:lnTo>
                  <a:pt x="3337" y="1750"/>
                </a:lnTo>
                <a:lnTo>
                  <a:pt x="3383" y="1742"/>
                </a:lnTo>
                <a:lnTo>
                  <a:pt x="3434" y="1745"/>
                </a:lnTo>
                <a:lnTo>
                  <a:pt x="3473" y="1754"/>
                </a:lnTo>
                <a:lnTo>
                  <a:pt x="3508" y="1770"/>
                </a:lnTo>
                <a:lnTo>
                  <a:pt x="3538" y="1792"/>
                </a:lnTo>
                <a:lnTo>
                  <a:pt x="3570" y="1816"/>
                </a:lnTo>
                <a:lnTo>
                  <a:pt x="3594" y="1844"/>
                </a:lnTo>
                <a:lnTo>
                  <a:pt x="3603" y="1859"/>
                </a:lnTo>
                <a:lnTo>
                  <a:pt x="3614" y="1874"/>
                </a:lnTo>
                <a:lnTo>
                  <a:pt x="3627" y="1908"/>
                </a:lnTo>
                <a:lnTo>
                  <a:pt x="3627" y="1908"/>
                </a:lnTo>
                <a:lnTo>
                  <a:pt x="3627" y="1908"/>
                </a:lnTo>
                <a:lnTo>
                  <a:pt x="3628" y="1910"/>
                </a:lnTo>
                <a:lnTo>
                  <a:pt x="3628" y="1912"/>
                </a:lnTo>
                <a:lnTo>
                  <a:pt x="3636" y="1941"/>
                </a:lnTo>
                <a:lnTo>
                  <a:pt x="3637" y="1971"/>
                </a:lnTo>
                <a:lnTo>
                  <a:pt x="3636" y="1986"/>
                </a:lnTo>
                <a:lnTo>
                  <a:pt x="3636" y="1993"/>
                </a:lnTo>
                <a:lnTo>
                  <a:pt x="3634" y="1999"/>
                </a:lnTo>
                <a:lnTo>
                  <a:pt x="3631" y="2016"/>
                </a:lnTo>
                <a:lnTo>
                  <a:pt x="3628" y="2023"/>
                </a:lnTo>
                <a:close/>
                <a:moveTo>
                  <a:pt x="5054" y="2023"/>
                </a:moveTo>
                <a:lnTo>
                  <a:pt x="5055" y="2013"/>
                </a:lnTo>
                <a:lnTo>
                  <a:pt x="5062" y="1969"/>
                </a:lnTo>
                <a:lnTo>
                  <a:pt x="5081" y="1930"/>
                </a:lnTo>
                <a:lnTo>
                  <a:pt x="5106" y="1893"/>
                </a:lnTo>
                <a:lnTo>
                  <a:pt x="5137" y="1864"/>
                </a:lnTo>
                <a:lnTo>
                  <a:pt x="5175" y="1839"/>
                </a:lnTo>
                <a:lnTo>
                  <a:pt x="5218" y="1826"/>
                </a:lnTo>
                <a:lnTo>
                  <a:pt x="5265" y="1820"/>
                </a:lnTo>
                <a:lnTo>
                  <a:pt x="5289" y="1825"/>
                </a:lnTo>
                <a:lnTo>
                  <a:pt x="5245" y="1825"/>
                </a:lnTo>
                <a:lnTo>
                  <a:pt x="5204" y="1833"/>
                </a:lnTo>
                <a:lnTo>
                  <a:pt x="5164" y="1854"/>
                </a:lnTo>
                <a:lnTo>
                  <a:pt x="5130" y="1877"/>
                </a:lnTo>
                <a:lnTo>
                  <a:pt x="5103" y="1908"/>
                </a:lnTo>
                <a:lnTo>
                  <a:pt x="5081" y="1945"/>
                </a:lnTo>
                <a:lnTo>
                  <a:pt x="5067" y="1984"/>
                </a:lnTo>
                <a:lnTo>
                  <a:pt x="5062" y="2023"/>
                </a:lnTo>
                <a:lnTo>
                  <a:pt x="5054" y="2023"/>
                </a:lnTo>
                <a:close/>
                <a:moveTo>
                  <a:pt x="5148" y="2023"/>
                </a:moveTo>
                <a:lnTo>
                  <a:pt x="5179" y="1992"/>
                </a:lnTo>
                <a:lnTo>
                  <a:pt x="5283" y="1903"/>
                </a:lnTo>
                <a:lnTo>
                  <a:pt x="5387" y="1823"/>
                </a:lnTo>
                <a:lnTo>
                  <a:pt x="5491" y="1757"/>
                </a:lnTo>
                <a:lnTo>
                  <a:pt x="5527" y="1737"/>
                </a:lnTo>
                <a:lnTo>
                  <a:pt x="5527" y="1800"/>
                </a:lnTo>
                <a:lnTo>
                  <a:pt x="5501" y="1813"/>
                </a:lnTo>
                <a:lnTo>
                  <a:pt x="5393" y="1878"/>
                </a:lnTo>
                <a:lnTo>
                  <a:pt x="5283" y="1956"/>
                </a:lnTo>
                <a:lnTo>
                  <a:pt x="5202" y="2023"/>
                </a:lnTo>
                <a:lnTo>
                  <a:pt x="5148" y="2023"/>
                </a:lnTo>
                <a:close/>
                <a:moveTo>
                  <a:pt x="5386" y="2023"/>
                </a:moveTo>
                <a:lnTo>
                  <a:pt x="5413" y="2019"/>
                </a:lnTo>
                <a:lnTo>
                  <a:pt x="5472" y="2017"/>
                </a:lnTo>
                <a:lnTo>
                  <a:pt x="5527" y="2020"/>
                </a:lnTo>
                <a:lnTo>
                  <a:pt x="5527" y="2020"/>
                </a:lnTo>
                <a:lnTo>
                  <a:pt x="5527" y="2023"/>
                </a:lnTo>
                <a:lnTo>
                  <a:pt x="5386" y="2023"/>
                </a:lnTo>
                <a:close/>
                <a:moveTo>
                  <a:pt x="1103" y="2023"/>
                </a:moveTo>
                <a:lnTo>
                  <a:pt x="1077" y="1972"/>
                </a:lnTo>
                <a:lnTo>
                  <a:pt x="1109" y="2023"/>
                </a:lnTo>
                <a:lnTo>
                  <a:pt x="1103" y="2023"/>
                </a:lnTo>
                <a:close/>
                <a:moveTo>
                  <a:pt x="1483" y="2023"/>
                </a:moveTo>
                <a:lnTo>
                  <a:pt x="1280" y="2023"/>
                </a:lnTo>
                <a:lnTo>
                  <a:pt x="1273" y="2011"/>
                </a:lnTo>
                <a:lnTo>
                  <a:pt x="1230" y="1947"/>
                </a:lnTo>
                <a:lnTo>
                  <a:pt x="1185" y="1893"/>
                </a:lnTo>
                <a:lnTo>
                  <a:pt x="1144" y="1849"/>
                </a:lnTo>
                <a:lnTo>
                  <a:pt x="1107" y="1809"/>
                </a:lnTo>
                <a:lnTo>
                  <a:pt x="1072" y="1780"/>
                </a:lnTo>
                <a:lnTo>
                  <a:pt x="1040" y="1759"/>
                </a:lnTo>
                <a:lnTo>
                  <a:pt x="1014" y="1740"/>
                </a:lnTo>
                <a:lnTo>
                  <a:pt x="990" y="1729"/>
                </a:lnTo>
                <a:lnTo>
                  <a:pt x="971" y="1721"/>
                </a:lnTo>
                <a:lnTo>
                  <a:pt x="957" y="1715"/>
                </a:lnTo>
                <a:lnTo>
                  <a:pt x="948" y="1713"/>
                </a:lnTo>
                <a:lnTo>
                  <a:pt x="946" y="1712"/>
                </a:lnTo>
                <a:lnTo>
                  <a:pt x="1033" y="1728"/>
                </a:lnTo>
                <a:lnTo>
                  <a:pt x="1111" y="1749"/>
                </a:lnTo>
                <a:lnTo>
                  <a:pt x="1179" y="1775"/>
                </a:lnTo>
                <a:lnTo>
                  <a:pt x="1237" y="1807"/>
                </a:lnTo>
                <a:lnTo>
                  <a:pt x="1290" y="1838"/>
                </a:lnTo>
                <a:lnTo>
                  <a:pt x="1334" y="1872"/>
                </a:lnTo>
                <a:lnTo>
                  <a:pt x="1373" y="1903"/>
                </a:lnTo>
                <a:lnTo>
                  <a:pt x="1406" y="1938"/>
                </a:lnTo>
                <a:lnTo>
                  <a:pt x="1436" y="1971"/>
                </a:lnTo>
                <a:lnTo>
                  <a:pt x="1463" y="2001"/>
                </a:lnTo>
                <a:lnTo>
                  <a:pt x="1483" y="2023"/>
                </a:lnTo>
                <a:close/>
                <a:moveTo>
                  <a:pt x="2077" y="2023"/>
                </a:moveTo>
                <a:lnTo>
                  <a:pt x="2074" y="2022"/>
                </a:lnTo>
                <a:lnTo>
                  <a:pt x="2068" y="2017"/>
                </a:lnTo>
                <a:lnTo>
                  <a:pt x="2064" y="2010"/>
                </a:lnTo>
                <a:lnTo>
                  <a:pt x="2059" y="2000"/>
                </a:lnTo>
                <a:lnTo>
                  <a:pt x="2059" y="1990"/>
                </a:lnTo>
                <a:lnTo>
                  <a:pt x="2058" y="1990"/>
                </a:lnTo>
                <a:lnTo>
                  <a:pt x="2059" y="1990"/>
                </a:lnTo>
                <a:lnTo>
                  <a:pt x="2059" y="1978"/>
                </a:lnTo>
                <a:lnTo>
                  <a:pt x="2066" y="1953"/>
                </a:lnTo>
                <a:lnTo>
                  <a:pt x="2073" y="1944"/>
                </a:lnTo>
                <a:lnTo>
                  <a:pt x="2084" y="1929"/>
                </a:lnTo>
                <a:lnTo>
                  <a:pt x="2085" y="1928"/>
                </a:lnTo>
                <a:lnTo>
                  <a:pt x="2083" y="1925"/>
                </a:lnTo>
                <a:lnTo>
                  <a:pt x="2037" y="1891"/>
                </a:lnTo>
                <a:lnTo>
                  <a:pt x="1985" y="1867"/>
                </a:lnTo>
                <a:lnTo>
                  <a:pt x="1930" y="1852"/>
                </a:lnTo>
                <a:lnTo>
                  <a:pt x="1914" y="1851"/>
                </a:lnTo>
                <a:lnTo>
                  <a:pt x="1912" y="1854"/>
                </a:lnTo>
                <a:lnTo>
                  <a:pt x="1898" y="1910"/>
                </a:lnTo>
                <a:lnTo>
                  <a:pt x="1896" y="1927"/>
                </a:lnTo>
                <a:lnTo>
                  <a:pt x="1928" y="1926"/>
                </a:lnTo>
                <a:lnTo>
                  <a:pt x="1963" y="1933"/>
                </a:lnTo>
                <a:lnTo>
                  <a:pt x="1998" y="1945"/>
                </a:lnTo>
                <a:lnTo>
                  <a:pt x="2032" y="1966"/>
                </a:lnTo>
                <a:lnTo>
                  <a:pt x="2058" y="1990"/>
                </a:lnTo>
                <a:lnTo>
                  <a:pt x="2030" y="1965"/>
                </a:lnTo>
                <a:lnTo>
                  <a:pt x="1990" y="1945"/>
                </a:lnTo>
                <a:lnTo>
                  <a:pt x="1946" y="1933"/>
                </a:lnTo>
                <a:lnTo>
                  <a:pt x="1904" y="1930"/>
                </a:lnTo>
                <a:lnTo>
                  <a:pt x="1896" y="1932"/>
                </a:lnTo>
                <a:lnTo>
                  <a:pt x="1892" y="1970"/>
                </a:lnTo>
                <a:lnTo>
                  <a:pt x="1892" y="2013"/>
                </a:lnTo>
                <a:lnTo>
                  <a:pt x="1906" y="2014"/>
                </a:lnTo>
                <a:lnTo>
                  <a:pt x="1928" y="2023"/>
                </a:lnTo>
                <a:lnTo>
                  <a:pt x="1919" y="2023"/>
                </a:lnTo>
                <a:lnTo>
                  <a:pt x="1898" y="2016"/>
                </a:lnTo>
                <a:lnTo>
                  <a:pt x="1892" y="2015"/>
                </a:lnTo>
                <a:lnTo>
                  <a:pt x="1892" y="2023"/>
                </a:lnTo>
                <a:lnTo>
                  <a:pt x="1884" y="2023"/>
                </a:lnTo>
                <a:lnTo>
                  <a:pt x="1884" y="2015"/>
                </a:lnTo>
                <a:lnTo>
                  <a:pt x="1868" y="2014"/>
                </a:lnTo>
                <a:lnTo>
                  <a:pt x="1837" y="2020"/>
                </a:lnTo>
                <a:lnTo>
                  <a:pt x="1832" y="2023"/>
                </a:lnTo>
                <a:lnTo>
                  <a:pt x="1830" y="2023"/>
                </a:lnTo>
                <a:lnTo>
                  <a:pt x="1842" y="2017"/>
                </a:lnTo>
                <a:lnTo>
                  <a:pt x="1872" y="2012"/>
                </a:lnTo>
                <a:lnTo>
                  <a:pt x="1883" y="2013"/>
                </a:lnTo>
                <a:lnTo>
                  <a:pt x="1882" y="1993"/>
                </a:lnTo>
                <a:lnTo>
                  <a:pt x="1886" y="1935"/>
                </a:lnTo>
                <a:lnTo>
                  <a:pt x="1864" y="1942"/>
                </a:lnTo>
                <a:lnTo>
                  <a:pt x="1828" y="1957"/>
                </a:lnTo>
                <a:lnTo>
                  <a:pt x="1795" y="1984"/>
                </a:lnTo>
                <a:lnTo>
                  <a:pt x="1769" y="2014"/>
                </a:lnTo>
                <a:lnTo>
                  <a:pt x="1765" y="2023"/>
                </a:lnTo>
                <a:lnTo>
                  <a:pt x="1756" y="2023"/>
                </a:lnTo>
                <a:lnTo>
                  <a:pt x="1762" y="2009"/>
                </a:lnTo>
                <a:lnTo>
                  <a:pt x="1783" y="1987"/>
                </a:lnTo>
                <a:lnTo>
                  <a:pt x="1807" y="1965"/>
                </a:lnTo>
                <a:lnTo>
                  <a:pt x="1831" y="1949"/>
                </a:lnTo>
                <a:lnTo>
                  <a:pt x="1861" y="1936"/>
                </a:lnTo>
                <a:lnTo>
                  <a:pt x="1887" y="1928"/>
                </a:lnTo>
                <a:lnTo>
                  <a:pt x="1899" y="1867"/>
                </a:lnTo>
                <a:lnTo>
                  <a:pt x="1904" y="1850"/>
                </a:lnTo>
                <a:lnTo>
                  <a:pt x="1873" y="1848"/>
                </a:lnTo>
                <a:lnTo>
                  <a:pt x="1817" y="1859"/>
                </a:lnTo>
                <a:lnTo>
                  <a:pt x="1765" y="1881"/>
                </a:lnTo>
                <a:lnTo>
                  <a:pt x="1724" y="1910"/>
                </a:lnTo>
                <a:lnTo>
                  <a:pt x="1690" y="1945"/>
                </a:lnTo>
                <a:lnTo>
                  <a:pt x="1666" y="1989"/>
                </a:lnTo>
                <a:lnTo>
                  <a:pt x="1653" y="2023"/>
                </a:lnTo>
                <a:lnTo>
                  <a:pt x="1593" y="2023"/>
                </a:lnTo>
                <a:lnTo>
                  <a:pt x="1521" y="1966"/>
                </a:lnTo>
                <a:lnTo>
                  <a:pt x="1447" y="1909"/>
                </a:lnTo>
                <a:lnTo>
                  <a:pt x="1370" y="1856"/>
                </a:lnTo>
                <a:lnTo>
                  <a:pt x="1294" y="1807"/>
                </a:lnTo>
                <a:lnTo>
                  <a:pt x="1218" y="1765"/>
                </a:lnTo>
                <a:lnTo>
                  <a:pt x="1140" y="1731"/>
                </a:lnTo>
                <a:lnTo>
                  <a:pt x="1065" y="1702"/>
                </a:lnTo>
                <a:lnTo>
                  <a:pt x="987" y="1688"/>
                </a:lnTo>
                <a:lnTo>
                  <a:pt x="913" y="1680"/>
                </a:lnTo>
                <a:lnTo>
                  <a:pt x="845" y="1672"/>
                </a:lnTo>
                <a:lnTo>
                  <a:pt x="926" y="1674"/>
                </a:lnTo>
                <a:lnTo>
                  <a:pt x="1010" y="1684"/>
                </a:lnTo>
                <a:lnTo>
                  <a:pt x="1097" y="1706"/>
                </a:lnTo>
                <a:lnTo>
                  <a:pt x="1184" y="1740"/>
                </a:lnTo>
                <a:lnTo>
                  <a:pt x="1276" y="1778"/>
                </a:lnTo>
                <a:lnTo>
                  <a:pt x="1364" y="1827"/>
                </a:lnTo>
                <a:lnTo>
                  <a:pt x="1451" y="1880"/>
                </a:lnTo>
                <a:lnTo>
                  <a:pt x="1536" y="1938"/>
                </a:lnTo>
                <a:lnTo>
                  <a:pt x="1613" y="1997"/>
                </a:lnTo>
                <a:lnTo>
                  <a:pt x="1643" y="2022"/>
                </a:lnTo>
                <a:lnTo>
                  <a:pt x="1645" y="2014"/>
                </a:lnTo>
                <a:lnTo>
                  <a:pt x="1661" y="1972"/>
                </a:lnTo>
                <a:lnTo>
                  <a:pt x="1688" y="1934"/>
                </a:lnTo>
                <a:lnTo>
                  <a:pt x="1717" y="1901"/>
                </a:lnTo>
                <a:lnTo>
                  <a:pt x="1757" y="1874"/>
                </a:lnTo>
                <a:lnTo>
                  <a:pt x="1795" y="1856"/>
                </a:lnTo>
                <a:lnTo>
                  <a:pt x="1843" y="1842"/>
                </a:lnTo>
                <a:lnTo>
                  <a:pt x="1894" y="1838"/>
                </a:lnTo>
                <a:lnTo>
                  <a:pt x="1908" y="1839"/>
                </a:lnTo>
                <a:lnTo>
                  <a:pt x="1917" y="1809"/>
                </a:lnTo>
                <a:lnTo>
                  <a:pt x="1948" y="1751"/>
                </a:lnTo>
                <a:lnTo>
                  <a:pt x="1982" y="1699"/>
                </a:lnTo>
                <a:lnTo>
                  <a:pt x="2026" y="1652"/>
                </a:lnTo>
                <a:lnTo>
                  <a:pt x="2072" y="1612"/>
                </a:lnTo>
                <a:lnTo>
                  <a:pt x="2127" y="1577"/>
                </a:lnTo>
                <a:lnTo>
                  <a:pt x="2184" y="1554"/>
                </a:lnTo>
                <a:lnTo>
                  <a:pt x="2257" y="1536"/>
                </a:lnTo>
                <a:lnTo>
                  <a:pt x="2330" y="1534"/>
                </a:lnTo>
                <a:lnTo>
                  <a:pt x="2403" y="1538"/>
                </a:lnTo>
                <a:lnTo>
                  <a:pt x="2475" y="1557"/>
                </a:lnTo>
                <a:lnTo>
                  <a:pt x="2541" y="1583"/>
                </a:lnTo>
                <a:lnTo>
                  <a:pt x="2605" y="1618"/>
                </a:lnTo>
                <a:lnTo>
                  <a:pt x="2665" y="1661"/>
                </a:lnTo>
                <a:lnTo>
                  <a:pt x="2720" y="1712"/>
                </a:lnTo>
                <a:lnTo>
                  <a:pt x="2765" y="1769"/>
                </a:lnTo>
                <a:lnTo>
                  <a:pt x="2807" y="1830"/>
                </a:lnTo>
                <a:lnTo>
                  <a:pt x="2837" y="1896"/>
                </a:lnTo>
                <a:lnTo>
                  <a:pt x="2837" y="1881"/>
                </a:lnTo>
                <a:lnTo>
                  <a:pt x="2839" y="1850"/>
                </a:lnTo>
                <a:lnTo>
                  <a:pt x="2844" y="1809"/>
                </a:lnTo>
                <a:lnTo>
                  <a:pt x="2851" y="1767"/>
                </a:lnTo>
                <a:lnTo>
                  <a:pt x="2865" y="1721"/>
                </a:lnTo>
                <a:lnTo>
                  <a:pt x="2885" y="1674"/>
                </a:lnTo>
                <a:lnTo>
                  <a:pt x="2915" y="1618"/>
                </a:lnTo>
                <a:lnTo>
                  <a:pt x="2952" y="1563"/>
                </a:lnTo>
                <a:lnTo>
                  <a:pt x="2953" y="1562"/>
                </a:lnTo>
                <a:lnTo>
                  <a:pt x="2955" y="1549"/>
                </a:lnTo>
                <a:lnTo>
                  <a:pt x="2977" y="1481"/>
                </a:lnTo>
                <a:lnTo>
                  <a:pt x="3003" y="1415"/>
                </a:lnTo>
                <a:lnTo>
                  <a:pt x="3033" y="1352"/>
                </a:lnTo>
                <a:lnTo>
                  <a:pt x="3074" y="1294"/>
                </a:lnTo>
                <a:lnTo>
                  <a:pt x="3134" y="1223"/>
                </a:lnTo>
                <a:lnTo>
                  <a:pt x="3203" y="1164"/>
                </a:lnTo>
                <a:lnTo>
                  <a:pt x="3274" y="1115"/>
                </a:lnTo>
                <a:lnTo>
                  <a:pt x="3352" y="1072"/>
                </a:lnTo>
                <a:lnTo>
                  <a:pt x="3433" y="1039"/>
                </a:lnTo>
                <a:lnTo>
                  <a:pt x="3517" y="1015"/>
                </a:lnTo>
                <a:lnTo>
                  <a:pt x="3605" y="999"/>
                </a:lnTo>
                <a:lnTo>
                  <a:pt x="3694" y="992"/>
                </a:lnTo>
                <a:lnTo>
                  <a:pt x="3781" y="993"/>
                </a:lnTo>
                <a:lnTo>
                  <a:pt x="3872" y="1002"/>
                </a:lnTo>
                <a:lnTo>
                  <a:pt x="3958" y="1020"/>
                </a:lnTo>
                <a:lnTo>
                  <a:pt x="4046" y="1045"/>
                </a:lnTo>
                <a:lnTo>
                  <a:pt x="4129" y="1078"/>
                </a:lnTo>
                <a:lnTo>
                  <a:pt x="4208" y="1117"/>
                </a:lnTo>
                <a:lnTo>
                  <a:pt x="4284" y="1165"/>
                </a:lnTo>
                <a:lnTo>
                  <a:pt x="4341" y="1211"/>
                </a:lnTo>
                <a:lnTo>
                  <a:pt x="4330" y="1200"/>
                </a:lnTo>
                <a:lnTo>
                  <a:pt x="4265" y="1111"/>
                </a:lnTo>
                <a:lnTo>
                  <a:pt x="4211" y="1026"/>
                </a:lnTo>
                <a:lnTo>
                  <a:pt x="4167" y="941"/>
                </a:lnTo>
                <a:lnTo>
                  <a:pt x="4132" y="860"/>
                </a:lnTo>
                <a:lnTo>
                  <a:pt x="4106" y="782"/>
                </a:lnTo>
                <a:lnTo>
                  <a:pt x="4088" y="705"/>
                </a:lnTo>
                <a:lnTo>
                  <a:pt x="4078" y="634"/>
                </a:lnTo>
                <a:lnTo>
                  <a:pt x="4077" y="563"/>
                </a:lnTo>
                <a:lnTo>
                  <a:pt x="4080" y="497"/>
                </a:lnTo>
                <a:lnTo>
                  <a:pt x="4088" y="433"/>
                </a:lnTo>
                <a:lnTo>
                  <a:pt x="4102" y="376"/>
                </a:lnTo>
                <a:lnTo>
                  <a:pt x="4123" y="323"/>
                </a:lnTo>
                <a:lnTo>
                  <a:pt x="4146" y="273"/>
                </a:lnTo>
                <a:lnTo>
                  <a:pt x="4171" y="227"/>
                </a:lnTo>
                <a:lnTo>
                  <a:pt x="4201" y="189"/>
                </a:lnTo>
                <a:lnTo>
                  <a:pt x="4231" y="155"/>
                </a:lnTo>
                <a:lnTo>
                  <a:pt x="4280" y="111"/>
                </a:lnTo>
                <a:lnTo>
                  <a:pt x="4335" y="71"/>
                </a:lnTo>
                <a:lnTo>
                  <a:pt x="4395" y="41"/>
                </a:lnTo>
                <a:lnTo>
                  <a:pt x="4456" y="18"/>
                </a:lnTo>
                <a:lnTo>
                  <a:pt x="4522" y="5"/>
                </a:lnTo>
                <a:lnTo>
                  <a:pt x="4588" y="0"/>
                </a:lnTo>
                <a:lnTo>
                  <a:pt x="4653" y="0"/>
                </a:lnTo>
                <a:lnTo>
                  <a:pt x="4720" y="14"/>
                </a:lnTo>
                <a:lnTo>
                  <a:pt x="4782" y="35"/>
                </a:lnTo>
                <a:lnTo>
                  <a:pt x="4841" y="65"/>
                </a:lnTo>
                <a:lnTo>
                  <a:pt x="4888" y="96"/>
                </a:lnTo>
                <a:lnTo>
                  <a:pt x="4930" y="132"/>
                </a:lnTo>
                <a:lnTo>
                  <a:pt x="4968" y="173"/>
                </a:lnTo>
                <a:lnTo>
                  <a:pt x="5000" y="219"/>
                </a:lnTo>
                <a:lnTo>
                  <a:pt x="5026" y="267"/>
                </a:lnTo>
                <a:lnTo>
                  <a:pt x="5045" y="319"/>
                </a:lnTo>
                <a:lnTo>
                  <a:pt x="5059" y="372"/>
                </a:lnTo>
                <a:lnTo>
                  <a:pt x="5066" y="427"/>
                </a:lnTo>
                <a:lnTo>
                  <a:pt x="5065" y="482"/>
                </a:lnTo>
                <a:lnTo>
                  <a:pt x="5057" y="536"/>
                </a:lnTo>
                <a:lnTo>
                  <a:pt x="5039" y="587"/>
                </a:lnTo>
                <a:lnTo>
                  <a:pt x="5013" y="638"/>
                </a:lnTo>
                <a:lnTo>
                  <a:pt x="4981" y="679"/>
                </a:lnTo>
                <a:lnTo>
                  <a:pt x="4944" y="713"/>
                </a:lnTo>
                <a:lnTo>
                  <a:pt x="4902" y="741"/>
                </a:lnTo>
                <a:lnTo>
                  <a:pt x="4854" y="763"/>
                </a:lnTo>
                <a:lnTo>
                  <a:pt x="4804" y="777"/>
                </a:lnTo>
                <a:lnTo>
                  <a:pt x="4754" y="786"/>
                </a:lnTo>
                <a:lnTo>
                  <a:pt x="4703" y="787"/>
                </a:lnTo>
                <a:lnTo>
                  <a:pt x="4653" y="779"/>
                </a:lnTo>
                <a:lnTo>
                  <a:pt x="4608" y="766"/>
                </a:lnTo>
                <a:lnTo>
                  <a:pt x="4609" y="767"/>
                </a:lnTo>
                <a:lnTo>
                  <a:pt x="4630" y="795"/>
                </a:lnTo>
                <a:lnTo>
                  <a:pt x="4646" y="824"/>
                </a:lnTo>
                <a:lnTo>
                  <a:pt x="4657" y="856"/>
                </a:lnTo>
                <a:lnTo>
                  <a:pt x="4660" y="890"/>
                </a:lnTo>
                <a:lnTo>
                  <a:pt x="4656" y="922"/>
                </a:lnTo>
                <a:lnTo>
                  <a:pt x="4647" y="956"/>
                </a:lnTo>
                <a:lnTo>
                  <a:pt x="4643" y="964"/>
                </a:lnTo>
                <a:lnTo>
                  <a:pt x="4636" y="984"/>
                </a:lnTo>
                <a:lnTo>
                  <a:pt x="4618" y="1008"/>
                </a:lnTo>
                <a:lnTo>
                  <a:pt x="4595" y="1029"/>
                </a:lnTo>
                <a:lnTo>
                  <a:pt x="4567" y="1045"/>
                </a:lnTo>
                <a:lnTo>
                  <a:pt x="4537" y="1050"/>
                </a:lnTo>
                <a:lnTo>
                  <a:pt x="4552" y="1054"/>
                </a:lnTo>
                <a:lnTo>
                  <a:pt x="4573" y="1068"/>
                </a:lnTo>
                <a:lnTo>
                  <a:pt x="4590" y="1087"/>
                </a:lnTo>
                <a:lnTo>
                  <a:pt x="4600" y="1112"/>
                </a:lnTo>
                <a:lnTo>
                  <a:pt x="4605" y="1136"/>
                </a:lnTo>
                <a:lnTo>
                  <a:pt x="4600" y="1162"/>
                </a:lnTo>
                <a:lnTo>
                  <a:pt x="4586" y="1184"/>
                </a:lnTo>
                <a:lnTo>
                  <a:pt x="4571" y="1197"/>
                </a:lnTo>
                <a:lnTo>
                  <a:pt x="4548" y="1204"/>
                </a:lnTo>
                <a:lnTo>
                  <a:pt x="4528" y="1201"/>
                </a:lnTo>
                <a:lnTo>
                  <a:pt x="4508" y="1197"/>
                </a:lnTo>
                <a:lnTo>
                  <a:pt x="4492" y="1182"/>
                </a:lnTo>
                <a:lnTo>
                  <a:pt x="4482" y="1164"/>
                </a:lnTo>
                <a:lnTo>
                  <a:pt x="4480" y="1143"/>
                </a:lnTo>
                <a:lnTo>
                  <a:pt x="4491" y="1122"/>
                </a:lnTo>
                <a:lnTo>
                  <a:pt x="4509" y="1111"/>
                </a:lnTo>
                <a:lnTo>
                  <a:pt x="4510" y="1111"/>
                </a:lnTo>
                <a:lnTo>
                  <a:pt x="4493" y="1121"/>
                </a:lnTo>
                <a:lnTo>
                  <a:pt x="4484" y="1138"/>
                </a:lnTo>
                <a:lnTo>
                  <a:pt x="4483" y="1159"/>
                </a:lnTo>
                <a:lnTo>
                  <a:pt x="4490" y="1178"/>
                </a:lnTo>
                <a:lnTo>
                  <a:pt x="4504" y="1192"/>
                </a:lnTo>
                <a:lnTo>
                  <a:pt x="4523" y="1200"/>
                </a:lnTo>
                <a:lnTo>
                  <a:pt x="4540" y="1202"/>
                </a:lnTo>
                <a:lnTo>
                  <a:pt x="4563" y="1198"/>
                </a:lnTo>
                <a:lnTo>
                  <a:pt x="4580" y="1186"/>
                </a:lnTo>
                <a:lnTo>
                  <a:pt x="4595" y="1167"/>
                </a:lnTo>
                <a:lnTo>
                  <a:pt x="4602" y="1144"/>
                </a:lnTo>
                <a:lnTo>
                  <a:pt x="4602" y="1122"/>
                </a:lnTo>
                <a:lnTo>
                  <a:pt x="4593" y="1100"/>
                </a:lnTo>
                <a:lnTo>
                  <a:pt x="4579" y="1079"/>
                </a:lnTo>
                <a:lnTo>
                  <a:pt x="4556" y="1059"/>
                </a:lnTo>
                <a:lnTo>
                  <a:pt x="4528" y="1049"/>
                </a:lnTo>
                <a:lnTo>
                  <a:pt x="4496" y="1051"/>
                </a:lnTo>
                <a:lnTo>
                  <a:pt x="4469" y="1059"/>
                </a:lnTo>
                <a:lnTo>
                  <a:pt x="4454" y="1069"/>
                </a:lnTo>
                <a:lnTo>
                  <a:pt x="4442" y="1086"/>
                </a:lnTo>
                <a:lnTo>
                  <a:pt x="4428" y="1103"/>
                </a:lnTo>
                <a:lnTo>
                  <a:pt x="4419" y="1130"/>
                </a:lnTo>
                <a:lnTo>
                  <a:pt x="4415" y="1158"/>
                </a:lnTo>
                <a:lnTo>
                  <a:pt x="4417" y="1191"/>
                </a:lnTo>
                <a:lnTo>
                  <a:pt x="4423" y="1226"/>
                </a:lnTo>
                <a:lnTo>
                  <a:pt x="4438" y="1264"/>
                </a:lnTo>
                <a:lnTo>
                  <a:pt x="4447" y="1280"/>
                </a:lnTo>
                <a:lnTo>
                  <a:pt x="4485" y="1328"/>
                </a:lnTo>
                <a:lnTo>
                  <a:pt x="4527" y="1385"/>
                </a:lnTo>
                <a:lnTo>
                  <a:pt x="4562" y="1440"/>
                </a:lnTo>
                <a:lnTo>
                  <a:pt x="4587" y="1492"/>
                </a:lnTo>
                <a:lnTo>
                  <a:pt x="4588" y="1495"/>
                </a:lnTo>
                <a:lnTo>
                  <a:pt x="4609" y="1534"/>
                </a:lnTo>
                <a:lnTo>
                  <a:pt x="4651" y="1626"/>
                </a:lnTo>
                <a:lnTo>
                  <a:pt x="4686" y="1721"/>
                </a:lnTo>
                <a:lnTo>
                  <a:pt x="4710" y="1821"/>
                </a:lnTo>
                <a:lnTo>
                  <a:pt x="4717" y="1869"/>
                </a:lnTo>
                <a:lnTo>
                  <a:pt x="4721" y="1865"/>
                </a:lnTo>
                <a:lnTo>
                  <a:pt x="4766" y="1812"/>
                </a:lnTo>
                <a:lnTo>
                  <a:pt x="4763" y="1794"/>
                </a:lnTo>
                <a:lnTo>
                  <a:pt x="4749" y="1721"/>
                </a:lnTo>
                <a:lnTo>
                  <a:pt x="4738" y="1652"/>
                </a:lnTo>
                <a:lnTo>
                  <a:pt x="4729" y="1584"/>
                </a:lnTo>
                <a:lnTo>
                  <a:pt x="4728" y="1516"/>
                </a:lnTo>
                <a:lnTo>
                  <a:pt x="4733" y="1447"/>
                </a:lnTo>
                <a:lnTo>
                  <a:pt x="4748" y="1379"/>
                </a:lnTo>
                <a:lnTo>
                  <a:pt x="4764" y="1324"/>
                </a:lnTo>
                <a:lnTo>
                  <a:pt x="4792" y="1269"/>
                </a:lnTo>
                <a:lnTo>
                  <a:pt x="4831" y="1218"/>
                </a:lnTo>
                <a:lnTo>
                  <a:pt x="4875" y="1179"/>
                </a:lnTo>
                <a:lnTo>
                  <a:pt x="4915" y="1159"/>
                </a:lnTo>
                <a:lnTo>
                  <a:pt x="4957" y="1148"/>
                </a:lnTo>
                <a:lnTo>
                  <a:pt x="5000" y="1143"/>
                </a:lnTo>
                <a:lnTo>
                  <a:pt x="5045" y="1150"/>
                </a:lnTo>
                <a:lnTo>
                  <a:pt x="5087" y="1163"/>
                </a:lnTo>
                <a:lnTo>
                  <a:pt x="5121" y="1180"/>
                </a:lnTo>
                <a:lnTo>
                  <a:pt x="5148" y="1203"/>
                </a:lnTo>
                <a:lnTo>
                  <a:pt x="5155" y="1171"/>
                </a:lnTo>
                <a:lnTo>
                  <a:pt x="5158" y="1155"/>
                </a:lnTo>
                <a:lnTo>
                  <a:pt x="5148" y="1145"/>
                </a:lnTo>
                <a:lnTo>
                  <a:pt x="5140" y="1136"/>
                </a:lnTo>
                <a:lnTo>
                  <a:pt x="5127" y="1120"/>
                </a:lnTo>
                <a:lnTo>
                  <a:pt x="5104" y="1100"/>
                </a:lnTo>
                <a:lnTo>
                  <a:pt x="5070" y="1077"/>
                </a:lnTo>
                <a:lnTo>
                  <a:pt x="5025" y="1057"/>
                </a:lnTo>
                <a:lnTo>
                  <a:pt x="5025" y="1067"/>
                </a:lnTo>
                <a:lnTo>
                  <a:pt x="5023" y="1080"/>
                </a:lnTo>
                <a:lnTo>
                  <a:pt x="5013" y="1094"/>
                </a:lnTo>
                <a:lnTo>
                  <a:pt x="5001" y="1106"/>
                </a:lnTo>
                <a:lnTo>
                  <a:pt x="4986" y="1113"/>
                </a:lnTo>
                <a:lnTo>
                  <a:pt x="4961" y="1121"/>
                </a:lnTo>
                <a:lnTo>
                  <a:pt x="4935" y="1122"/>
                </a:lnTo>
                <a:lnTo>
                  <a:pt x="4925" y="1121"/>
                </a:lnTo>
                <a:lnTo>
                  <a:pt x="4902" y="1119"/>
                </a:lnTo>
                <a:lnTo>
                  <a:pt x="4870" y="1120"/>
                </a:lnTo>
                <a:lnTo>
                  <a:pt x="4833" y="1127"/>
                </a:lnTo>
                <a:lnTo>
                  <a:pt x="4790" y="1143"/>
                </a:lnTo>
                <a:lnTo>
                  <a:pt x="4748" y="1170"/>
                </a:lnTo>
                <a:lnTo>
                  <a:pt x="4704" y="1204"/>
                </a:lnTo>
                <a:lnTo>
                  <a:pt x="4667" y="1245"/>
                </a:lnTo>
                <a:lnTo>
                  <a:pt x="4636" y="1293"/>
                </a:lnTo>
                <a:lnTo>
                  <a:pt x="4613" y="1344"/>
                </a:lnTo>
                <a:lnTo>
                  <a:pt x="4598" y="1394"/>
                </a:lnTo>
                <a:lnTo>
                  <a:pt x="4595" y="1444"/>
                </a:lnTo>
                <a:lnTo>
                  <a:pt x="4599" y="1477"/>
                </a:lnTo>
                <a:lnTo>
                  <a:pt x="4606" y="1507"/>
                </a:lnTo>
                <a:lnTo>
                  <a:pt x="4612" y="1528"/>
                </a:lnTo>
                <a:lnTo>
                  <a:pt x="4617" y="1542"/>
                </a:lnTo>
                <a:lnTo>
                  <a:pt x="4608" y="1530"/>
                </a:lnTo>
                <a:lnTo>
                  <a:pt x="4598" y="1508"/>
                </a:lnTo>
                <a:lnTo>
                  <a:pt x="4585" y="1479"/>
                </a:lnTo>
                <a:lnTo>
                  <a:pt x="4574" y="1442"/>
                </a:lnTo>
                <a:lnTo>
                  <a:pt x="4568" y="1400"/>
                </a:lnTo>
                <a:lnTo>
                  <a:pt x="4567" y="1351"/>
                </a:lnTo>
                <a:lnTo>
                  <a:pt x="4572" y="1303"/>
                </a:lnTo>
                <a:lnTo>
                  <a:pt x="4587" y="1253"/>
                </a:lnTo>
                <a:lnTo>
                  <a:pt x="4606" y="1204"/>
                </a:lnTo>
                <a:lnTo>
                  <a:pt x="4629" y="1161"/>
                </a:lnTo>
                <a:lnTo>
                  <a:pt x="4657" y="1123"/>
                </a:lnTo>
                <a:lnTo>
                  <a:pt x="4684" y="1089"/>
                </a:lnTo>
                <a:lnTo>
                  <a:pt x="4719" y="1053"/>
                </a:lnTo>
                <a:lnTo>
                  <a:pt x="4758" y="1019"/>
                </a:lnTo>
                <a:lnTo>
                  <a:pt x="4805" y="991"/>
                </a:lnTo>
                <a:lnTo>
                  <a:pt x="4858" y="969"/>
                </a:lnTo>
                <a:lnTo>
                  <a:pt x="4907" y="954"/>
                </a:lnTo>
                <a:lnTo>
                  <a:pt x="4961" y="947"/>
                </a:lnTo>
                <a:lnTo>
                  <a:pt x="5014" y="944"/>
                </a:lnTo>
                <a:lnTo>
                  <a:pt x="5062" y="949"/>
                </a:lnTo>
                <a:lnTo>
                  <a:pt x="5109" y="960"/>
                </a:lnTo>
                <a:lnTo>
                  <a:pt x="5144" y="972"/>
                </a:lnTo>
                <a:lnTo>
                  <a:pt x="5175" y="988"/>
                </a:lnTo>
                <a:lnTo>
                  <a:pt x="5194" y="1002"/>
                </a:lnTo>
                <a:lnTo>
                  <a:pt x="5214" y="932"/>
                </a:lnTo>
                <a:lnTo>
                  <a:pt x="5239" y="861"/>
                </a:lnTo>
                <a:lnTo>
                  <a:pt x="5269" y="792"/>
                </a:lnTo>
                <a:lnTo>
                  <a:pt x="5304" y="729"/>
                </a:lnTo>
                <a:lnTo>
                  <a:pt x="5347" y="670"/>
                </a:lnTo>
                <a:lnTo>
                  <a:pt x="5396" y="621"/>
                </a:lnTo>
                <a:lnTo>
                  <a:pt x="5451" y="574"/>
                </a:lnTo>
                <a:lnTo>
                  <a:pt x="5502" y="541"/>
                </a:lnTo>
                <a:lnTo>
                  <a:pt x="5527" y="531"/>
                </a:lnTo>
                <a:lnTo>
                  <a:pt x="5527" y="547"/>
                </a:lnTo>
                <a:lnTo>
                  <a:pt x="5507" y="556"/>
                </a:lnTo>
                <a:lnTo>
                  <a:pt x="5461" y="586"/>
                </a:lnTo>
                <a:lnTo>
                  <a:pt x="5407" y="632"/>
                </a:lnTo>
                <a:lnTo>
                  <a:pt x="5362" y="683"/>
                </a:lnTo>
                <a:lnTo>
                  <a:pt x="5322" y="738"/>
                </a:lnTo>
                <a:lnTo>
                  <a:pt x="5288" y="802"/>
                </a:lnTo>
                <a:lnTo>
                  <a:pt x="5261" y="868"/>
                </a:lnTo>
                <a:lnTo>
                  <a:pt x="5239" y="941"/>
                </a:lnTo>
                <a:lnTo>
                  <a:pt x="5218" y="1016"/>
                </a:lnTo>
                <a:lnTo>
                  <a:pt x="5217" y="1021"/>
                </a:lnTo>
                <a:lnTo>
                  <a:pt x="5219" y="1022"/>
                </a:lnTo>
                <a:lnTo>
                  <a:pt x="5233" y="1036"/>
                </a:lnTo>
                <a:lnTo>
                  <a:pt x="5241" y="1044"/>
                </a:lnTo>
                <a:lnTo>
                  <a:pt x="5258" y="1072"/>
                </a:lnTo>
                <a:lnTo>
                  <a:pt x="5269" y="1098"/>
                </a:lnTo>
                <a:lnTo>
                  <a:pt x="5270" y="1125"/>
                </a:lnTo>
                <a:lnTo>
                  <a:pt x="5266" y="1149"/>
                </a:lnTo>
                <a:lnTo>
                  <a:pt x="5253" y="1166"/>
                </a:lnTo>
                <a:lnTo>
                  <a:pt x="5241" y="1177"/>
                </a:lnTo>
                <a:lnTo>
                  <a:pt x="5223" y="1181"/>
                </a:lnTo>
                <a:lnTo>
                  <a:pt x="5206" y="1179"/>
                </a:lnTo>
                <a:lnTo>
                  <a:pt x="5190" y="1174"/>
                </a:lnTo>
                <a:lnTo>
                  <a:pt x="5187" y="1173"/>
                </a:lnTo>
                <a:lnTo>
                  <a:pt x="5186" y="1178"/>
                </a:lnTo>
                <a:lnTo>
                  <a:pt x="5177" y="1236"/>
                </a:lnTo>
                <a:lnTo>
                  <a:pt x="5196" y="1268"/>
                </a:lnTo>
                <a:lnTo>
                  <a:pt x="5210" y="1305"/>
                </a:lnTo>
                <a:lnTo>
                  <a:pt x="5217" y="1341"/>
                </a:lnTo>
                <a:lnTo>
                  <a:pt x="5218" y="1380"/>
                </a:lnTo>
                <a:lnTo>
                  <a:pt x="5212" y="1418"/>
                </a:lnTo>
                <a:lnTo>
                  <a:pt x="5202" y="1454"/>
                </a:lnTo>
                <a:lnTo>
                  <a:pt x="5182" y="1487"/>
                </a:lnTo>
                <a:lnTo>
                  <a:pt x="5157" y="1516"/>
                </a:lnTo>
                <a:lnTo>
                  <a:pt x="5127" y="1539"/>
                </a:lnTo>
                <a:lnTo>
                  <a:pt x="5121" y="1579"/>
                </a:lnTo>
                <a:lnTo>
                  <a:pt x="5170" y="1567"/>
                </a:lnTo>
                <a:lnTo>
                  <a:pt x="5234" y="1556"/>
                </a:lnTo>
                <a:lnTo>
                  <a:pt x="5298" y="1554"/>
                </a:lnTo>
                <a:lnTo>
                  <a:pt x="5358" y="1558"/>
                </a:lnTo>
                <a:lnTo>
                  <a:pt x="5424" y="1576"/>
                </a:lnTo>
                <a:lnTo>
                  <a:pt x="5485" y="1603"/>
                </a:lnTo>
                <a:lnTo>
                  <a:pt x="5527" y="1630"/>
                </a:lnTo>
                <a:lnTo>
                  <a:pt x="5527" y="1659"/>
                </a:lnTo>
                <a:lnTo>
                  <a:pt x="5487" y="1630"/>
                </a:lnTo>
                <a:lnTo>
                  <a:pt x="5425" y="1597"/>
                </a:lnTo>
                <a:lnTo>
                  <a:pt x="5360" y="1574"/>
                </a:lnTo>
                <a:lnTo>
                  <a:pt x="5302" y="1566"/>
                </a:lnTo>
                <a:lnTo>
                  <a:pt x="5242" y="1568"/>
                </a:lnTo>
                <a:lnTo>
                  <a:pt x="5181" y="1577"/>
                </a:lnTo>
                <a:lnTo>
                  <a:pt x="5120" y="1593"/>
                </a:lnTo>
                <a:lnTo>
                  <a:pt x="5118" y="1593"/>
                </a:lnTo>
                <a:lnTo>
                  <a:pt x="5116" y="1608"/>
                </a:lnTo>
                <a:lnTo>
                  <a:pt x="5095" y="1694"/>
                </a:lnTo>
                <a:lnTo>
                  <a:pt x="5070" y="1779"/>
                </a:lnTo>
                <a:lnTo>
                  <a:pt x="5039" y="1884"/>
                </a:lnTo>
                <a:lnTo>
                  <a:pt x="5005" y="1995"/>
                </a:lnTo>
                <a:lnTo>
                  <a:pt x="4993" y="2023"/>
                </a:lnTo>
                <a:lnTo>
                  <a:pt x="4944" y="2023"/>
                </a:lnTo>
                <a:lnTo>
                  <a:pt x="4948" y="2011"/>
                </a:lnTo>
                <a:lnTo>
                  <a:pt x="4988" y="1888"/>
                </a:lnTo>
                <a:lnTo>
                  <a:pt x="5026" y="1765"/>
                </a:lnTo>
                <a:lnTo>
                  <a:pt x="5051" y="1682"/>
                </a:lnTo>
                <a:lnTo>
                  <a:pt x="5068" y="1613"/>
                </a:lnTo>
                <a:lnTo>
                  <a:pt x="5064" y="1614"/>
                </a:lnTo>
                <a:lnTo>
                  <a:pt x="5010" y="1642"/>
                </a:lnTo>
                <a:lnTo>
                  <a:pt x="4962" y="1674"/>
                </a:lnTo>
                <a:lnTo>
                  <a:pt x="4912" y="1710"/>
                </a:lnTo>
                <a:lnTo>
                  <a:pt x="4864" y="1755"/>
                </a:lnTo>
                <a:lnTo>
                  <a:pt x="4822" y="1802"/>
                </a:lnTo>
                <a:lnTo>
                  <a:pt x="4803" y="1827"/>
                </a:lnTo>
                <a:lnTo>
                  <a:pt x="4812" y="1895"/>
                </a:lnTo>
                <a:lnTo>
                  <a:pt x="4818" y="1972"/>
                </a:lnTo>
                <a:lnTo>
                  <a:pt x="4819" y="2023"/>
                </a:lnTo>
                <a:lnTo>
                  <a:pt x="4791" y="2023"/>
                </a:lnTo>
                <a:lnTo>
                  <a:pt x="4785" y="1946"/>
                </a:lnTo>
                <a:lnTo>
                  <a:pt x="4776" y="1867"/>
                </a:lnTo>
                <a:lnTo>
                  <a:pt x="4775" y="1864"/>
                </a:lnTo>
                <a:lnTo>
                  <a:pt x="4745" y="1908"/>
                </a:lnTo>
                <a:lnTo>
                  <a:pt x="4726" y="1942"/>
                </a:lnTo>
                <a:lnTo>
                  <a:pt x="4730" y="2023"/>
                </a:lnTo>
                <a:lnTo>
                  <a:pt x="4730" y="2023"/>
                </a:lnTo>
                <a:lnTo>
                  <a:pt x="4688" y="2023"/>
                </a:lnTo>
                <a:lnTo>
                  <a:pt x="4687" y="2011"/>
                </a:lnTo>
                <a:lnTo>
                  <a:pt x="4681" y="2023"/>
                </a:lnTo>
                <a:lnTo>
                  <a:pt x="4608" y="2023"/>
                </a:lnTo>
                <a:lnTo>
                  <a:pt x="4627" y="1994"/>
                </a:lnTo>
                <a:lnTo>
                  <a:pt x="4673" y="1927"/>
                </a:lnTo>
                <a:lnTo>
                  <a:pt x="4681" y="1916"/>
                </a:lnTo>
                <a:lnTo>
                  <a:pt x="4676" y="1865"/>
                </a:lnTo>
                <a:lnTo>
                  <a:pt x="4659" y="1771"/>
                </a:lnTo>
                <a:lnTo>
                  <a:pt x="4631" y="1683"/>
                </a:lnTo>
                <a:lnTo>
                  <a:pt x="4594" y="1593"/>
                </a:lnTo>
                <a:lnTo>
                  <a:pt x="4553" y="1508"/>
                </a:lnTo>
                <a:lnTo>
                  <a:pt x="4502" y="1427"/>
                </a:lnTo>
                <a:lnTo>
                  <a:pt x="4444" y="1354"/>
                </a:lnTo>
                <a:lnTo>
                  <a:pt x="4377" y="1286"/>
                </a:lnTo>
                <a:lnTo>
                  <a:pt x="4304" y="1225"/>
                </a:lnTo>
                <a:lnTo>
                  <a:pt x="4225" y="1170"/>
                </a:lnTo>
                <a:lnTo>
                  <a:pt x="4154" y="1126"/>
                </a:lnTo>
                <a:lnTo>
                  <a:pt x="4079" y="1090"/>
                </a:lnTo>
                <a:lnTo>
                  <a:pt x="4000" y="1061"/>
                </a:lnTo>
                <a:lnTo>
                  <a:pt x="3920" y="1040"/>
                </a:lnTo>
                <a:lnTo>
                  <a:pt x="3837" y="1026"/>
                </a:lnTo>
                <a:lnTo>
                  <a:pt x="3752" y="1019"/>
                </a:lnTo>
                <a:lnTo>
                  <a:pt x="3668" y="1022"/>
                </a:lnTo>
                <a:lnTo>
                  <a:pt x="3586" y="1031"/>
                </a:lnTo>
                <a:lnTo>
                  <a:pt x="3504" y="1048"/>
                </a:lnTo>
                <a:lnTo>
                  <a:pt x="3427" y="1072"/>
                </a:lnTo>
                <a:lnTo>
                  <a:pt x="3349" y="1104"/>
                </a:lnTo>
                <a:lnTo>
                  <a:pt x="3277" y="1143"/>
                </a:lnTo>
                <a:lnTo>
                  <a:pt x="3208" y="1191"/>
                </a:lnTo>
                <a:lnTo>
                  <a:pt x="3147" y="1245"/>
                </a:lnTo>
                <a:lnTo>
                  <a:pt x="3092" y="1309"/>
                </a:lnTo>
                <a:lnTo>
                  <a:pt x="3042" y="1379"/>
                </a:lnTo>
                <a:lnTo>
                  <a:pt x="3010" y="1442"/>
                </a:lnTo>
                <a:lnTo>
                  <a:pt x="2987" y="1507"/>
                </a:lnTo>
                <a:lnTo>
                  <a:pt x="2981" y="1530"/>
                </a:lnTo>
                <a:lnTo>
                  <a:pt x="2998" y="1510"/>
                </a:lnTo>
                <a:lnTo>
                  <a:pt x="3020" y="1490"/>
                </a:lnTo>
                <a:lnTo>
                  <a:pt x="3036" y="1462"/>
                </a:lnTo>
                <a:lnTo>
                  <a:pt x="3083" y="1399"/>
                </a:lnTo>
                <a:lnTo>
                  <a:pt x="3137" y="1346"/>
                </a:lnTo>
                <a:lnTo>
                  <a:pt x="3193" y="1299"/>
                </a:lnTo>
                <a:lnTo>
                  <a:pt x="3260" y="1259"/>
                </a:lnTo>
                <a:lnTo>
                  <a:pt x="3328" y="1224"/>
                </a:lnTo>
                <a:lnTo>
                  <a:pt x="3399" y="1199"/>
                </a:lnTo>
                <a:lnTo>
                  <a:pt x="3475" y="1181"/>
                </a:lnTo>
                <a:lnTo>
                  <a:pt x="3551" y="1169"/>
                </a:lnTo>
                <a:lnTo>
                  <a:pt x="3628" y="1167"/>
                </a:lnTo>
                <a:lnTo>
                  <a:pt x="3704" y="1169"/>
                </a:lnTo>
                <a:lnTo>
                  <a:pt x="3782" y="1181"/>
                </a:lnTo>
                <a:lnTo>
                  <a:pt x="3856" y="1199"/>
                </a:lnTo>
                <a:lnTo>
                  <a:pt x="3928" y="1226"/>
                </a:lnTo>
                <a:lnTo>
                  <a:pt x="3997" y="1259"/>
                </a:lnTo>
                <a:lnTo>
                  <a:pt x="4073" y="1303"/>
                </a:lnTo>
                <a:lnTo>
                  <a:pt x="4145" y="1358"/>
                </a:lnTo>
                <a:lnTo>
                  <a:pt x="4210" y="1416"/>
                </a:lnTo>
                <a:lnTo>
                  <a:pt x="4269" y="1484"/>
                </a:lnTo>
                <a:lnTo>
                  <a:pt x="4319" y="1558"/>
                </a:lnTo>
                <a:lnTo>
                  <a:pt x="4362" y="1636"/>
                </a:lnTo>
                <a:lnTo>
                  <a:pt x="4395" y="1717"/>
                </a:lnTo>
                <a:lnTo>
                  <a:pt x="4421" y="1802"/>
                </a:lnTo>
                <a:lnTo>
                  <a:pt x="4439" y="1889"/>
                </a:lnTo>
                <a:lnTo>
                  <a:pt x="4447" y="1978"/>
                </a:lnTo>
                <a:lnTo>
                  <a:pt x="4448" y="2023"/>
                </a:lnTo>
                <a:lnTo>
                  <a:pt x="4414" y="2023"/>
                </a:lnTo>
                <a:lnTo>
                  <a:pt x="4414" y="2013"/>
                </a:lnTo>
                <a:lnTo>
                  <a:pt x="4410" y="1929"/>
                </a:lnTo>
                <a:lnTo>
                  <a:pt x="4397" y="1847"/>
                </a:lnTo>
                <a:lnTo>
                  <a:pt x="4377" y="1768"/>
                </a:lnTo>
                <a:lnTo>
                  <a:pt x="4349" y="1690"/>
                </a:lnTo>
                <a:lnTo>
                  <a:pt x="4313" y="1614"/>
                </a:lnTo>
                <a:lnTo>
                  <a:pt x="4270" y="1543"/>
                </a:lnTo>
                <a:lnTo>
                  <a:pt x="4223" y="1476"/>
                </a:lnTo>
                <a:lnTo>
                  <a:pt x="4166" y="1416"/>
                </a:lnTo>
                <a:lnTo>
                  <a:pt x="4104" y="1361"/>
                </a:lnTo>
                <a:lnTo>
                  <a:pt x="4038" y="1313"/>
                </a:lnTo>
                <a:lnTo>
                  <a:pt x="3965" y="1275"/>
                </a:lnTo>
                <a:lnTo>
                  <a:pt x="3888" y="1241"/>
                </a:lnTo>
                <a:lnTo>
                  <a:pt x="3814" y="1215"/>
                </a:lnTo>
                <a:lnTo>
                  <a:pt x="3737" y="1199"/>
                </a:lnTo>
                <a:lnTo>
                  <a:pt x="3661" y="1190"/>
                </a:lnTo>
                <a:lnTo>
                  <a:pt x="3584" y="1191"/>
                </a:lnTo>
                <a:lnTo>
                  <a:pt x="3507" y="1198"/>
                </a:lnTo>
                <a:lnTo>
                  <a:pt x="3431" y="1213"/>
                </a:lnTo>
                <a:lnTo>
                  <a:pt x="3357" y="1237"/>
                </a:lnTo>
                <a:lnTo>
                  <a:pt x="3287" y="1268"/>
                </a:lnTo>
                <a:lnTo>
                  <a:pt x="3222" y="1307"/>
                </a:lnTo>
                <a:lnTo>
                  <a:pt x="3161" y="1352"/>
                </a:lnTo>
                <a:lnTo>
                  <a:pt x="3106" y="1406"/>
                </a:lnTo>
                <a:lnTo>
                  <a:pt x="3076" y="1443"/>
                </a:lnTo>
                <a:lnTo>
                  <a:pt x="3106" y="1419"/>
                </a:lnTo>
                <a:lnTo>
                  <a:pt x="3167" y="1382"/>
                </a:lnTo>
                <a:lnTo>
                  <a:pt x="3233" y="1354"/>
                </a:lnTo>
                <a:lnTo>
                  <a:pt x="3299" y="1330"/>
                </a:lnTo>
                <a:lnTo>
                  <a:pt x="3368" y="1316"/>
                </a:lnTo>
                <a:lnTo>
                  <a:pt x="3433" y="1308"/>
                </a:lnTo>
                <a:lnTo>
                  <a:pt x="3496" y="1308"/>
                </a:lnTo>
                <a:lnTo>
                  <a:pt x="3570" y="1308"/>
                </a:lnTo>
                <a:lnTo>
                  <a:pt x="3646" y="1320"/>
                </a:lnTo>
                <a:lnTo>
                  <a:pt x="3718" y="1337"/>
                </a:lnTo>
                <a:lnTo>
                  <a:pt x="3786" y="1362"/>
                </a:lnTo>
                <a:lnTo>
                  <a:pt x="3849" y="1394"/>
                </a:lnTo>
                <a:lnTo>
                  <a:pt x="3906" y="1430"/>
                </a:lnTo>
                <a:lnTo>
                  <a:pt x="3960" y="1471"/>
                </a:lnTo>
                <a:lnTo>
                  <a:pt x="4003" y="1516"/>
                </a:lnTo>
                <a:lnTo>
                  <a:pt x="4039" y="1560"/>
                </a:lnTo>
                <a:lnTo>
                  <a:pt x="4066" y="1606"/>
                </a:lnTo>
                <a:lnTo>
                  <a:pt x="4086" y="1644"/>
                </a:lnTo>
                <a:lnTo>
                  <a:pt x="4099" y="1678"/>
                </a:lnTo>
                <a:lnTo>
                  <a:pt x="4101" y="1683"/>
                </a:lnTo>
                <a:lnTo>
                  <a:pt x="4117" y="1707"/>
                </a:lnTo>
                <a:lnTo>
                  <a:pt x="4151" y="1778"/>
                </a:lnTo>
                <a:lnTo>
                  <a:pt x="4176" y="1853"/>
                </a:lnTo>
                <a:lnTo>
                  <a:pt x="4196" y="1931"/>
                </a:lnTo>
                <a:lnTo>
                  <a:pt x="4205" y="2009"/>
                </a:lnTo>
                <a:lnTo>
                  <a:pt x="4206" y="2023"/>
                </a:lnTo>
                <a:lnTo>
                  <a:pt x="4189" y="2023"/>
                </a:lnTo>
                <a:lnTo>
                  <a:pt x="4186" y="1986"/>
                </a:lnTo>
                <a:lnTo>
                  <a:pt x="4170" y="1903"/>
                </a:lnTo>
                <a:lnTo>
                  <a:pt x="4146" y="1822"/>
                </a:lnTo>
                <a:lnTo>
                  <a:pt x="4112" y="1748"/>
                </a:lnTo>
                <a:lnTo>
                  <a:pt x="4072" y="1677"/>
                </a:lnTo>
                <a:lnTo>
                  <a:pt x="4019" y="1612"/>
                </a:lnTo>
                <a:lnTo>
                  <a:pt x="3962" y="1552"/>
                </a:lnTo>
                <a:lnTo>
                  <a:pt x="3910" y="1511"/>
                </a:lnTo>
                <a:lnTo>
                  <a:pt x="3846" y="1484"/>
                </a:lnTo>
                <a:lnTo>
                  <a:pt x="3776" y="1465"/>
                </a:lnTo>
                <a:lnTo>
                  <a:pt x="3704" y="1455"/>
                </a:lnTo>
                <a:lnTo>
                  <a:pt x="3630" y="1454"/>
                </a:lnTo>
                <a:lnTo>
                  <a:pt x="3560" y="1462"/>
                </a:lnTo>
                <a:lnTo>
                  <a:pt x="3495" y="1477"/>
                </a:lnTo>
                <a:lnTo>
                  <a:pt x="3434" y="1500"/>
                </a:lnTo>
                <a:lnTo>
                  <a:pt x="3381" y="1529"/>
                </a:lnTo>
                <a:lnTo>
                  <a:pt x="3346" y="1552"/>
                </a:lnTo>
                <a:lnTo>
                  <a:pt x="3320" y="1576"/>
                </a:lnTo>
                <a:lnTo>
                  <a:pt x="3297" y="1598"/>
                </a:lnTo>
                <a:lnTo>
                  <a:pt x="3283" y="1617"/>
                </a:lnTo>
                <a:lnTo>
                  <a:pt x="3270" y="1634"/>
                </a:lnTo>
                <a:lnTo>
                  <a:pt x="3265" y="1643"/>
                </a:lnTo>
                <a:lnTo>
                  <a:pt x="3237" y="1671"/>
                </a:lnTo>
                <a:lnTo>
                  <a:pt x="3199" y="1694"/>
                </a:lnTo>
                <a:lnTo>
                  <a:pt x="3174" y="1702"/>
                </a:lnTo>
                <a:lnTo>
                  <a:pt x="3146" y="1706"/>
                </a:lnTo>
                <a:lnTo>
                  <a:pt x="3120" y="1700"/>
                </a:lnTo>
                <a:lnTo>
                  <a:pt x="3114" y="1696"/>
                </a:lnTo>
                <a:lnTo>
                  <a:pt x="3102" y="1729"/>
                </a:lnTo>
                <a:lnTo>
                  <a:pt x="3091" y="1789"/>
                </a:lnTo>
                <a:lnTo>
                  <a:pt x="3087" y="1852"/>
                </a:lnTo>
                <a:lnTo>
                  <a:pt x="3090" y="1914"/>
                </a:lnTo>
                <a:lnTo>
                  <a:pt x="3105" y="1968"/>
                </a:lnTo>
                <a:lnTo>
                  <a:pt x="3126" y="2018"/>
                </a:lnTo>
                <a:lnTo>
                  <a:pt x="3130" y="2023"/>
                </a:lnTo>
                <a:lnTo>
                  <a:pt x="3108" y="2023"/>
                </a:lnTo>
                <a:lnTo>
                  <a:pt x="3107" y="2023"/>
                </a:lnTo>
                <a:lnTo>
                  <a:pt x="3087" y="1975"/>
                </a:lnTo>
                <a:lnTo>
                  <a:pt x="3074" y="1922"/>
                </a:lnTo>
                <a:lnTo>
                  <a:pt x="3068" y="1870"/>
                </a:lnTo>
                <a:lnTo>
                  <a:pt x="3070" y="1815"/>
                </a:lnTo>
                <a:lnTo>
                  <a:pt x="3079" y="1760"/>
                </a:lnTo>
                <a:lnTo>
                  <a:pt x="3093" y="1705"/>
                </a:lnTo>
                <a:lnTo>
                  <a:pt x="3101" y="1687"/>
                </a:lnTo>
                <a:lnTo>
                  <a:pt x="3099" y="1686"/>
                </a:lnTo>
                <a:lnTo>
                  <a:pt x="3090" y="1678"/>
                </a:lnTo>
                <a:lnTo>
                  <a:pt x="3076" y="1717"/>
                </a:lnTo>
                <a:lnTo>
                  <a:pt x="3063" y="1754"/>
                </a:lnTo>
                <a:lnTo>
                  <a:pt x="3055" y="1805"/>
                </a:lnTo>
                <a:lnTo>
                  <a:pt x="3054" y="1848"/>
                </a:lnTo>
                <a:lnTo>
                  <a:pt x="3056" y="1883"/>
                </a:lnTo>
                <a:lnTo>
                  <a:pt x="3058" y="1906"/>
                </a:lnTo>
                <a:lnTo>
                  <a:pt x="3061" y="1920"/>
                </a:lnTo>
                <a:lnTo>
                  <a:pt x="3063" y="1948"/>
                </a:lnTo>
                <a:lnTo>
                  <a:pt x="3060" y="1975"/>
                </a:lnTo>
                <a:lnTo>
                  <a:pt x="3053" y="2002"/>
                </a:lnTo>
                <a:lnTo>
                  <a:pt x="3047" y="2015"/>
                </a:lnTo>
                <a:lnTo>
                  <a:pt x="3073" y="2023"/>
                </a:lnTo>
                <a:lnTo>
                  <a:pt x="2885" y="2023"/>
                </a:lnTo>
                <a:lnTo>
                  <a:pt x="2884" y="2022"/>
                </a:lnTo>
                <a:lnTo>
                  <a:pt x="2883" y="2020"/>
                </a:lnTo>
                <a:lnTo>
                  <a:pt x="2874" y="2022"/>
                </a:lnTo>
                <a:lnTo>
                  <a:pt x="2874" y="2023"/>
                </a:lnTo>
                <a:lnTo>
                  <a:pt x="2818" y="2023"/>
                </a:lnTo>
                <a:lnTo>
                  <a:pt x="2824" y="2021"/>
                </a:lnTo>
                <a:lnTo>
                  <a:pt x="2851" y="2015"/>
                </a:lnTo>
                <a:lnTo>
                  <a:pt x="2842" y="1975"/>
                </a:lnTo>
                <a:lnTo>
                  <a:pt x="2814" y="1896"/>
                </a:lnTo>
                <a:lnTo>
                  <a:pt x="2784" y="1832"/>
                </a:lnTo>
                <a:lnTo>
                  <a:pt x="2747" y="1776"/>
                </a:lnTo>
                <a:lnTo>
                  <a:pt x="2703" y="1722"/>
                </a:lnTo>
                <a:lnTo>
                  <a:pt x="2654" y="1675"/>
                </a:lnTo>
                <a:lnTo>
                  <a:pt x="2598" y="1634"/>
                </a:lnTo>
                <a:lnTo>
                  <a:pt x="2535" y="1600"/>
                </a:lnTo>
                <a:lnTo>
                  <a:pt x="2473" y="1574"/>
                </a:lnTo>
                <a:lnTo>
                  <a:pt x="2408" y="1557"/>
                </a:lnTo>
                <a:lnTo>
                  <a:pt x="2341" y="1550"/>
                </a:lnTo>
                <a:lnTo>
                  <a:pt x="2272" y="1551"/>
                </a:lnTo>
                <a:lnTo>
                  <a:pt x="2203" y="1564"/>
                </a:lnTo>
                <a:lnTo>
                  <a:pt x="2137" y="1587"/>
                </a:lnTo>
                <a:lnTo>
                  <a:pt x="2085" y="1616"/>
                </a:lnTo>
                <a:lnTo>
                  <a:pt x="2040" y="1653"/>
                </a:lnTo>
                <a:lnTo>
                  <a:pt x="1997" y="1697"/>
                </a:lnTo>
                <a:lnTo>
                  <a:pt x="1963" y="1746"/>
                </a:lnTo>
                <a:lnTo>
                  <a:pt x="1937" y="1798"/>
                </a:lnTo>
                <a:lnTo>
                  <a:pt x="1918" y="1840"/>
                </a:lnTo>
                <a:lnTo>
                  <a:pt x="1944" y="1843"/>
                </a:lnTo>
                <a:lnTo>
                  <a:pt x="1993" y="1859"/>
                </a:lnTo>
                <a:lnTo>
                  <a:pt x="2036" y="1879"/>
                </a:lnTo>
                <a:lnTo>
                  <a:pt x="2078" y="1908"/>
                </a:lnTo>
                <a:lnTo>
                  <a:pt x="2092" y="1921"/>
                </a:lnTo>
                <a:lnTo>
                  <a:pt x="2104" y="1910"/>
                </a:lnTo>
                <a:lnTo>
                  <a:pt x="2128" y="1893"/>
                </a:lnTo>
                <a:lnTo>
                  <a:pt x="2172" y="1877"/>
                </a:lnTo>
                <a:lnTo>
                  <a:pt x="2217" y="1868"/>
                </a:lnTo>
                <a:lnTo>
                  <a:pt x="2265" y="1872"/>
                </a:lnTo>
                <a:lnTo>
                  <a:pt x="2308" y="1881"/>
                </a:lnTo>
                <a:lnTo>
                  <a:pt x="2342" y="1897"/>
                </a:lnTo>
                <a:lnTo>
                  <a:pt x="2373" y="1919"/>
                </a:lnTo>
                <a:lnTo>
                  <a:pt x="2381" y="1926"/>
                </a:lnTo>
                <a:lnTo>
                  <a:pt x="2383" y="1927"/>
                </a:lnTo>
                <a:lnTo>
                  <a:pt x="2384" y="1929"/>
                </a:lnTo>
                <a:lnTo>
                  <a:pt x="2385" y="1929"/>
                </a:lnTo>
                <a:lnTo>
                  <a:pt x="2386" y="1930"/>
                </a:lnTo>
                <a:lnTo>
                  <a:pt x="2386" y="1930"/>
                </a:lnTo>
                <a:lnTo>
                  <a:pt x="2401" y="1943"/>
                </a:lnTo>
                <a:lnTo>
                  <a:pt x="2429" y="1971"/>
                </a:lnTo>
                <a:lnTo>
                  <a:pt x="2448" y="2003"/>
                </a:lnTo>
                <a:lnTo>
                  <a:pt x="2456" y="2023"/>
                </a:lnTo>
                <a:lnTo>
                  <a:pt x="2422" y="2023"/>
                </a:lnTo>
                <a:lnTo>
                  <a:pt x="2399" y="2000"/>
                </a:lnTo>
                <a:lnTo>
                  <a:pt x="2366" y="1976"/>
                </a:lnTo>
                <a:lnTo>
                  <a:pt x="2328" y="1962"/>
                </a:lnTo>
                <a:lnTo>
                  <a:pt x="2296" y="1954"/>
                </a:lnTo>
                <a:lnTo>
                  <a:pt x="2268" y="1956"/>
                </a:lnTo>
                <a:lnTo>
                  <a:pt x="2249" y="1960"/>
                </a:lnTo>
                <a:lnTo>
                  <a:pt x="2240" y="1963"/>
                </a:lnTo>
                <a:lnTo>
                  <a:pt x="2232" y="1963"/>
                </a:lnTo>
                <a:lnTo>
                  <a:pt x="2221" y="1965"/>
                </a:lnTo>
                <a:lnTo>
                  <a:pt x="2211" y="1964"/>
                </a:lnTo>
                <a:lnTo>
                  <a:pt x="2206" y="1963"/>
                </a:lnTo>
                <a:lnTo>
                  <a:pt x="2198" y="1959"/>
                </a:lnTo>
                <a:lnTo>
                  <a:pt x="2192" y="1954"/>
                </a:lnTo>
                <a:lnTo>
                  <a:pt x="2187" y="1949"/>
                </a:lnTo>
                <a:lnTo>
                  <a:pt x="2185" y="1943"/>
                </a:lnTo>
                <a:lnTo>
                  <a:pt x="2186" y="1936"/>
                </a:lnTo>
                <a:lnTo>
                  <a:pt x="2173" y="1943"/>
                </a:lnTo>
                <a:lnTo>
                  <a:pt x="2163" y="1952"/>
                </a:lnTo>
                <a:lnTo>
                  <a:pt x="2144" y="1973"/>
                </a:lnTo>
                <a:lnTo>
                  <a:pt x="2142" y="1975"/>
                </a:lnTo>
                <a:lnTo>
                  <a:pt x="2146" y="1980"/>
                </a:lnTo>
                <a:lnTo>
                  <a:pt x="2171" y="2023"/>
                </a:lnTo>
                <a:lnTo>
                  <a:pt x="2158" y="2023"/>
                </a:lnTo>
                <a:lnTo>
                  <a:pt x="2154" y="2015"/>
                </a:lnTo>
                <a:lnTo>
                  <a:pt x="2135" y="1984"/>
                </a:lnTo>
                <a:lnTo>
                  <a:pt x="2132" y="1988"/>
                </a:lnTo>
                <a:lnTo>
                  <a:pt x="2129" y="1999"/>
                </a:lnTo>
                <a:lnTo>
                  <a:pt x="2122" y="2005"/>
                </a:lnTo>
                <a:lnTo>
                  <a:pt x="2116" y="2012"/>
                </a:lnTo>
                <a:lnTo>
                  <a:pt x="2108" y="2017"/>
                </a:lnTo>
                <a:lnTo>
                  <a:pt x="2103" y="2022"/>
                </a:lnTo>
                <a:lnTo>
                  <a:pt x="2101" y="2023"/>
                </a:lnTo>
                <a:lnTo>
                  <a:pt x="2077" y="2023"/>
                </a:lnTo>
                <a:close/>
                <a:moveTo>
                  <a:pt x="4004" y="2023"/>
                </a:moveTo>
                <a:lnTo>
                  <a:pt x="3996" y="2023"/>
                </a:lnTo>
                <a:lnTo>
                  <a:pt x="4004" y="1977"/>
                </a:lnTo>
                <a:lnTo>
                  <a:pt x="4005" y="1922"/>
                </a:lnTo>
                <a:lnTo>
                  <a:pt x="3992" y="1866"/>
                </a:lnTo>
                <a:lnTo>
                  <a:pt x="3972" y="1814"/>
                </a:lnTo>
                <a:lnTo>
                  <a:pt x="3946" y="1766"/>
                </a:lnTo>
                <a:lnTo>
                  <a:pt x="3908" y="1722"/>
                </a:lnTo>
                <a:lnTo>
                  <a:pt x="3867" y="1684"/>
                </a:lnTo>
                <a:lnTo>
                  <a:pt x="3819" y="1653"/>
                </a:lnTo>
                <a:lnTo>
                  <a:pt x="3768" y="1628"/>
                </a:lnTo>
                <a:lnTo>
                  <a:pt x="3718" y="1613"/>
                </a:lnTo>
                <a:lnTo>
                  <a:pt x="3720" y="1614"/>
                </a:lnTo>
                <a:lnTo>
                  <a:pt x="3778" y="1629"/>
                </a:lnTo>
                <a:lnTo>
                  <a:pt x="3830" y="1655"/>
                </a:lnTo>
                <a:lnTo>
                  <a:pt x="3879" y="1689"/>
                </a:lnTo>
                <a:lnTo>
                  <a:pt x="3920" y="1731"/>
                </a:lnTo>
                <a:lnTo>
                  <a:pt x="3957" y="1777"/>
                </a:lnTo>
                <a:lnTo>
                  <a:pt x="3984" y="1826"/>
                </a:lnTo>
                <a:lnTo>
                  <a:pt x="4003" y="1882"/>
                </a:lnTo>
                <a:lnTo>
                  <a:pt x="4012" y="1941"/>
                </a:lnTo>
                <a:lnTo>
                  <a:pt x="4009" y="2002"/>
                </a:lnTo>
                <a:lnTo>
                  <a:pt x="4004" y="2023"/>
                </a:lnTo>
                <a:close/>
                <a:moveTo>
                  <a:pt x="5218" y="2023"/>
                </a:moveTo>
                <a:lnTo>
                  <a:pt x="5203" y="2023"/>
                </a:lnTo>
                <a:lnTo>
                  <a:pt x="5206" y="2021"/>
                </a:lnTo>
                <a:lnTo>
                  <a:pt x="5281" y="1991"/>
                </a:lnTo>
                <a:lnTo>
                  <a:pt x="5360" y="1970"/>
                </a:lnTo>
                <a:lnTo>
                  <a:pt x="5441" y="1959"/>
                </a:lnTo>
                <a:lnTo>
                  <a:pt x="5525" y="1961"/>
                </a:lnTo>
                <a:lnTo>
                  <a:pt x="5527" y="1961"/>
                </a:lnTo>
                <a:lnTo>
                  <a:pt x="5527" y="1972"/>
                </a:lnTo>
                <a:lnTo>
                  <a:pt x="5480" y="1968"/>
                </a:lnTo>
                <a:lnTo>
                  <a:pt x="5396" y="1975"/>
                </a:lnTo>
                <a:lnTo>
                  <a:pt x="5313" y="1989"/>
                </a:lnTo>
                <a:lnTo>
                  <a:pt x="5233" y="2016"/>
                </a:lnTo>
                <a:lnTo>
                  <a:pt x="5218" y="20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black">
          <a:xfrm>
            <a:off x="0" y="0"/>
            <a:ext cx="4144963" cy="3749675"/>
          </a:xfrm>
          <a:custGeom>
            <a:avLst/>
            <a:gdLst>
              <a:gd name="T0" fmla="*/ 1811 w 2611"/>
              <a:gd name="T1" fmla="*/ 12 h 2362"/>
              <a:gd name="T2" fmla="*/ 1789 w 2611"/>
              <a:gd name="T3" fmla="*/ 65 h 2362"/>
              <a:gd name="T4" fmla="*/ 57 w 2611"/>
              <a:gd name="T5" fmla="*/ 21 h 2362"/>
              <a:gd name="T6" fmla="*/ 73 w 2611"/>
              <a:gd name="T7" fmla="*/ 206 h 2362"/>
              <a:gd name="T8" fmla="*/ 176 w 2611"/>
              <a:gd name="T9" fmla="*/ 250 h 2362"/>
              <a:gd name="T10" fmla="*/ 15 w 2611"/>
              <a:gd name="T11" fmla="*/ 280 h 2362"/>
              <a:gd name="T12" fmla="*/ 128 w 2611"/>
              <a:gd name="T13" fmla="*/ 346 h 2362"/>
              <a:gd name="T14" fmla="*/ 2163 w 2611"/>
              <a:gd name="T15" fmla="*/ 362 h 2362"/>
              <a:gd name="T16" fmla="*/ 255 w 2611"/>
              <a:gd name="T17" fmla="*/ 349 h 2362"/>
              <a:gd name="T18" fmla="*/ 1269 w 2611"/>
              <a:gd name="T19" fmla="*/ 376 h 2362"/>
              <a:gd name="T20" fmla="*/ 1224 w 2611"/>
              <a:gd name="T21" fmla="*/ 405 h 2362"/>
              <a:gd name="T22" fmla="*/ 1252 w 2611"/>
              <a:gd name="T23" fmla="*/ 322 h 2362"/>
              <a:gd name="T24" fmla="*/ 1303 w 2611"/>
              <a:gd name="T25" fmla="*/ 184 h 2362"/>
              <a:gd name="T26" fmla="*/ 1229 w 2611"/>
              <a:gd name="T27" fmla="*/ 305 h 2362"/>
              <a:gd name="T28" fmla="*/ 1283 w 2611"/>
              <a:gd name="T29" fmla="*/ 608 h 2362"/>
              <a:gd name="T30" fmla="*/ 1888 w 2611"/>
              <a:gd name="T31" fmla="*/ 464 h 2362"/>
              <a:gd name="T32" fmla="*/ 1620 w 2611"/>
              <a:gd name="T33" fmla="*/ 63 h 2362"/>
              <a:gd name="T34" fmla="*/ 1662 w 2611"/>
              <a:gd name="T35" fmla="*/ 38 h 2362"/>
              <a:gd name="T36" fmla="*/ 1734 w 2611"/>
              <a:gd name="T37" fmla="*/ 156 h 2362"/>
              <a:gd name="T38" fmla="*/ 2214 w 2611"/>
              <a:gd name="T39" fmla="*/ 60 h 2362"/>
              <a:gd name="T40" fmla="*/ 1941 w 2611"/>
              <a:gd name="T41" fmla="*/ 98 h 2362"/>
              <a:gd name="T42" fmla="*/ 2453 w 2611"/>
              <a:gd name="T43" fmla="*/ 505 h 2362"/>
              <a:gd name="T44" fmla="*/ 2384 w 2611"/>
              <a:gd name="T45" fmla="*/ 573 h 2362"/>
              <a:gd name="T46" fmla="*/ 308 w 2611"/>
              <a:gd name="T47" fmla="*/ 299 h 2362"/>
              <a:gd name="T48" fmla="*/ 425 w 2611"/>
              <a:gd name="T49" fmla="*/ 784 h 2362"/>
              <a:gd name="T50" fmla="*/ 75 w 2611"/>
              <a:gd name="T51" fmla="*/ 740 h 2362"/>
              <a:gd name="T52" fmla="*/ 956 w 2611"/>
              <a:gd name="T53" fmla="*/ 445 h 2362"/>
              <a:gd name="T54" fmla="*/ 811 w 2611"/>
              <a:gd name="T55" fmla="*/ 523 h 2362"/>
              <a:gd name="T56" fmla="*/ 577 w 2611"/>
              <a:gd name="T57" fmla="*/ 572 h 2362"/>
              <a:gd name="T58" fmla="*/ 485 w 2611"/>
              <a:gd name="T59" fmla="*/ 903 h 2362"/>
              <a:gd name="T60" fmla="*/ 525 w 2611"/>
              <a:gd name="T61" fmla="*/ 915 h 2362"/>
              <a:gd name="T62" fmla="*/ 683 w 2611"/>
              <a:gd name="T63" fmla="*/ 954 h 2362"/>
              <a:gd name="T64" fmla="*/ 169 w 2611"/>
              <a:gd name="T65" fmla="*/ 1070 h 2362"/>
              <a:gd name="T66" fmla="*/ 1766 w 2611"/>
              <a:gd name="T67" fmla="*/ 1156 h 2362"/>
              <a:gd name="T68" fmla="*/ 1829 w 2611"/>
              <a:gd name="T69" fmla="*/ 1230 h 2362"/>
              <a:gd name="T70" fmla="*/ 98 w 2611"/>
              <a:gd name="T71" fmla="*/ 1415 h 2362"/>
              <a:gd name="T72" fmla="*/ 1 w 2611"/>
              <a:gd name="T73" fmla="*/ 2328 h 2362"/>
              <a:gd name="T74" fmla="*/ 843 w 2611"/>
              <a:gd name="T75" fmla="*/ 1016 h 2362"/>
              <a:gd name="T76" fmla="*/ 145 w 2611"/>
              <a:gd name="T77" fmla="*/ 1704 h 2362"/>
              <a:gd name="T78" fmla="*/ 36 w 2611"/>
              <a:gd name="T79" fmla="*/ 1695 h 2362"/>
              <a:gd name="T80" fmla="*/ 224 w 2611"/>
              <a:gd name="T81" fmla="*/ 1191 h 2362"/>
              <a:gd name="T82" fmla="*/ 492 w 2611"/>
              <a:gd name="T83" fmla="*/ 922 h 2362"/>
              <a:gd name="T84" fmla="*/ 361 w 2611"/>
              <a:gd name="T85" fmla="*/ 862 h 2362"/>
              <a:gd name="T86" fmla="*/ 323 w 2611"/>
              <a:gd name="T87" fmla="*/ 627 h 2362"/>
              <a:gd name="T88" fmla="*/ 254 w 2611"/>
              <a:gd name="T89" fmla="*/ 586 h 2362"/>
              <a:gd name="T90" fmla="*/ 189 w 2611"/>
              <a:gd name="T91" fmla="*/ 644 h 2362"/>
              <a:gd name="T92" fmla="*/ 99 w 2611"/>
              <a:gd name="T93" fmla="*/ 644 h 2362"/>
              <a:gd name="T94" fmla="*/ 13 w 2611"/>
              <a:gd name="T95" fmla="*/ 520 h 2362"/>
              <a:gd name="T96" fmla="*/ 261 w 2611"/>
              <a:gd name="T97" fmla="*/ 380 h 2362"/>
              <a:gd name="T98" fmla="*/ 378 w 2611"/>
              <a:gd name="T99" fmla="*/ 179 h 2362"/>
              <a:gd name="T100" fmla="*/ 1036 w 2611"/>
              <a:gd name="T101" fmla="*/ 433 h 2362"/>
              <a:gd name="T102" fmla="*/ 848 w 2611"/>
              <a:gd name="T103" fmla="*/ 122 h 2362"/>
              <a:gd name="T104" fmla="*/ 1092 w 2611"/>
              <a:gd name="T105" fmla="*/ 46 h 2362"/>
              <a:gd name="T106" fmla="*/ 1428 w 2611"/>
              <a:gd name="T107" fmla="*/ 552 h 2362"/>
              <a:gd name="T108" fmla="*/ 1498 w 2611"/>
              <a:gd name="T109" fmla="*/ 208 h 2362"/>
              <a:gd name="T110" fmla="*/ 1610 w 2611"/>
              <a:gd name="T111" fmla="*/ 200 h 2362"/>
              <a:gd name="T112" fmla="*/ 1964 w 2611"/>
              <a:gd name="T113" fmla="*/ 1152 h 2362"/>
              <a:gd name="T114" fmla="*/ 1807 w 2611"/>
              <a:gd name="T115" fmla="*/ 1272 h 2362"/>
              <a:gd name="T116" fmla="*/ 1506 w 2611"/>
              <a:gd name="T117" fmla="*/ 697 h 2362"/>
              <a:gd name="T118" fmla="*/ 1062 w 2611"/>
              <a:gd name="T119" fmla="*/ 535 h 2362"/>
              <a:gd name="T120" fmla="*/ 1142 w 2611"/>
              <a:gd name="T121" fmla="*/ 984 h 2362"/>
              <a:gd name="T122" fmla="*/ 1133 w 2611"/>
              <a:gd name="T123" fmla="*/ 950 h 2362"/>
              <a:gd name="T124" fmla="*/ 866 w 2611"/>
              <a:gd name="T125" fmla="*/ 1775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1" h="2362">
                <a:moveTo>
                  <a:pt x="1584" y="16"/>
                </a:moveTo>
                <a:lnTo>
                  <a:pt x="1587" y="11"/>
                </a:lnTo>
                <a:lnTo>
                  <a:pt x="1587" y="11"/>
                </a:lnTo>
                <a:lnTo>
                  <a:pt x="1588" y="11"/>
                </a:lnTo>
                <a:lnTo>
                  <a:pt x="1587" y="13"/>
                </a:lnTo>
                <a:lnTo>
                  <a:pt x="1584" y="16"/>
                </a:lnTo>
                <a:close/>
                <a:moveTo>
                  <a:pt x="1844" y="19"/>
                </a:moveTo>
                <a:lnTo>
                  <a:pt x="1844" y="13"/>
                </a:lnTo>
                <a:lnTo>
                  <a:pt x="1846" y="13"/>
                </a:lnTo>
                <a:lnTo>
                  <a:pt x="1844" y="19"/>
                </a:lnTo>
                <a:close/>
                <a:moveTo>
                  <a:pt x="1844" y="20"/>
                </a:moveTo>
                <a:lnTo>
                  <a:pt x="1844" y="19"/>
                </a:lnTo>
                <a:lnTo>
                  <a:pt x="1844" y="19"/>
                </a:lnTo>
                <a:lnTo>
                  <a:pt x="1844" y="20"/>
                </a:lnTo>
                <a:close/>
                <a:moveTo>
                  <a:pt x="1565" y="30"/>
                </a:moveTo>
                <a:lnTo>
                  <a:pt x="1577" y="23"/>
                </a:lnTo>
                <a:lnTo>
                  <a:pt x="1584" y="16"/>
                </a:lnTo>
                <a:lnTo>
                  <a:pt x="1580" y="22"/>
                </a:lnTo>
                <a:lnTo>
                  <a:pt x="1565" y="30"/>
                </a:lnTo>
                <a:close/>
                <a:moveTo>
                  <a:pt x="1807" y="46"/>
                </a:moveTo>
                <a:lnTo>
                  <a:pt x="1812" y="19"/>
                </a:lnTo>
                <a:lnTo>
                  <a:pt x="1811" y="12"/>
                </a:lnTo>
                <a:lnTo>
                  <a:pt x="1811" y="12"/>
                </a:lnTo>
                <a:lnTo>
                  <a:pt x="1813" y="24"/>
                </a:lnTo>
                <a:lnTo>
                  <a:pt x="1807" y="46"/>
                </a:lnTo>
                <a:close/>
                <a:moveTo>
                  <a:pt x="1819" y="53"/>
                </a:moveTo>
                <a:lnTo>
                  <a:pt x="1831" y="40"/>
                </a:lnTo>
                <a:lnTo>
                  <a:pt x="1844" y="20"/>
                </a:lnTo>
                <a:lnTo>
                  <a:pt x="1839" y="32"/>
                </a:lnTo>
                <a:lnTo>
                  <a:pt x="1825" y="49"/>
                </a:lnTo>
                <a:lnTo>
                  <a:pt x="1819" y="53"/>
                </a:lnTo>
                <a:close/>
                <a:moveTo>
                  <a:pt x="1810" y="58"/>
                </a:moveTo>
                <a:lnTo>
                  <a:pt x="1819" y="53"/>
                </a:lnTo>
                <a:lnTo>
                  <a:pt x="1815" y="57"/>
                </a:lnTo>
                <a:lnTo>
                  <a:pt x="1810" y="58"/>
                </a:lnTo>
                <a:close/>
                <a:moveTo>
                  <a:pt x="1793" y="64"/>
                </a:moveTo>
                <a:lnTo>
                  <a:pt x="1810" y="58"/>
                </a:lnTo>
                <a:lnTo>
                  <a:pt x="1808" y="60"/>
                </a:lnTo>
                <a:lnTo>
                  <a:pt x="1793" y="64"/>
                </a:lnTo>
                <a:close/>
                <a:moveTo>
                  <a:pt x="1790" y="65"/>
                </a:moveTo>
                <a:lnTo>
                  <a:pt x="1790" y="65"/>
                </a:lnTo>
                <a:lnTo>
                  <a:pt x="1793" y="64"/>
                </a:lnTo>
                <a:lnTo>
                  <a:pt x="1790" y="65"/>
                </a:lnTo>
                <a:close/>
                <a:moveTo>
                  <a:pt x="1789" y="65"/>
                </a:moveTo>
                <a:lnTo>
                  <a:pt x="1767" y="63"/>
                </a:lnTo>
                <a:lnTo>
                  <a:pt x="1790" y="65"/>
                </a:lnTo>
                <a:lnTo>
                  <a:pt x="1789" y="65"/>
                </a:lnTo>
                <a:close/>
                <a:moveTo>
                  <a:pt x="16" y="97"/>
                </a:moveTo>
                <a:lnTo>
                  <a:pt x="16" y="48"/>
                </a:lnTo>
                <a:lnTo>
                  <a:pt x="20" y="23"/>
                </a:lnTo>
                <a:lnTo>
                  <a:pt x="18" y="0"/>
                </a:lnTo>
                <a:lnTo>
                  <a:pt x="33" y="0"/>
                </a:lnTo>
                <a:lnTo>
                  <a:pt x="35" y="16"/>
                </a:lnTo>
                <a:lnTo>
                  <a:pt x="34" y="36"/>
                </a:lnTo>
                <a:lnTo>
                  <a:pt x="34" y="49"/>
                </a:lnTo>
                <a:lnTo>
                  <a:pt x="31" y="58"/>
                </a:lnTo>
                <a:lnTo>
                  <a:pt x="32" y="62"/>
                </a:lnTo>
                <a:lnTo>
                  <a:pt x="20" y="90"/>
                </a:lnTo>
                <a:lnTo>
                  <a:pt x="16" y="97"/>
                </a:lnTo>
                <a:close/>
                <a:moveTo>
                  <a:pt x="16" y="151"/>
                </a:moveTo>
                <a:lnTo>
                  <a:pt x="16" y="141"/>
                </a:lnTo>
                <a:lnTo>
                  <a:pt x="22" y="136"/>
                </a:lnTo>
                <a:lnTo>
                  <a:pt x="37" y="114"/>
                </a:lnTo>
                <a:lnTo>
                  <a:pt x="49" y="86"/>
                </a:lnTo>
                <a:lnTo>
                  <a:pt x="55" y="54"/>
                </a:lnTo>
                <a:lnTo>
                  <a:pt x="57" y="21"/>
                </a:lnTo>
                <a:lnTo>
                  <a:pt x="55" y="0"/>
                </a:lnTo>
                <a:lnTo>
                  <a:pt x="65" y="0"/>
                </a:lnTo>
                <a:lnTo>
                  <a:pt x="68" y="35"/>
                </a:lnTo>
                <a:lnTo>
                  <a:pt x="64" y="66"/>
                </a:lnTo>
                <a:lnTo>
                  <a:pt x="54" y="96"/>
                </a:lnTo>
                <a:lnTo>
                  <a:pt x="43" y="119"/>
                </a:lnTo>
                <a:lnTo>
                  <a:pt x="27" y="141"/>
                </a:lnTo>
                <a:lnTo>
                  <a:pt x="16" y="151"/>
                </a:lnTo>
                <a:close/>
                <a:moveTo>
                  <a:pt x="15" y="280"/>
                </a:moveTo>
                <a:lnTo>
                  <a:pt x="15" y="270"/>
                </a:lnTo>
                <a:lnTo>
                  <a:pt x="38" y="250"/>
                </a:lnTo>
                <a:lnTo>
                  <a:pt x="62" y="220"/>
                </a:lnTo>
                <a:lnTo>
                  <a:pt x="58" y="221"/>
                </a:lnTo>
                <a:lnTo>
                  <a:pt x="39" y="231"/>
                </a:lnTo>
                <a:lnTo>
                  <a:pt x="24" y="246"/>
                </a:lnTo>
                <a:lnTo>
                  <a:pt x="15" y="262"/>
                </a:lnTo>
                <a:lnTo>
                  <a:pt x="15" y="251"/>
                </a:lnTo>
                <a:lnTo>
                  <a:pt x="17" y="246"/>
                </a:lnTo>
                <a:lnTo>
                  <a:pt x="36" y="226"/>
                </a:lnTo>
                <a:lnTo>
                  <a:pt x="56" y="212"/>
                </a:lnTo>
                <a:lnTo>
                  <a:pt x="70" y="210"/>
                </a:lnTo>
                <a:lnTo>
                  <a:pt x="73" y="206"/>
                </a:lnTo>
                <a:lnTo>
                  <a:pt x="87" y="184"/>
                </a:lnTo>
                <a:lnTo>
                  <a:pt x="74" y="183"/>
                </a:lnTo>
                <a:lnTo>
                  <a:pt x="45" y="186"/>
                </a:lnTo>
                <a:lnTo>
                  <a:pt x="20" y="195"/>
                </a:lnTo>
                <a:lnTo>
                  <a:pt x="15" y="199"/>
                </a:lnTo>
                <a:lnTo>
                  <a:pt x="15" y="195"/>
                </a:lnTo>
                <a:lnTo>
                  <a:pt x="35" y="186"/>
                </a:lnTo>
                <a:lnTo>
                  <a:pt x="62" y="181"/>
                </a:lnTo>
                <a:lnTo>
                  <a:pt x="89" y="181"/>
                </a:lnTo>
                <a:lnTo>
                  <a:pt x="102" y="159"/>
                </a:lnTo>
                <a:lnTo>
                  <a:pt x="123" y="102"/>
                </a:lnTo>
                <a:lnTo>
                  <a:pt x="133" y="44"/>
                </a:lnTo>
                <a:lnTo>
                  <a:pt x="136" y="1"/>
                </a:lnTo>
                <a:lnTo>
                  <a:pt x="139" y="1"/>
                </a:lnTo>
                <a:lnTo>
                  <a:pt x="141" y="35"/>
                </a:lnTo>
                <a:lnTo>
                  <a:pt x="131" y="94"/>
                </a:lnTo>
                <a:lnTo>
                  <a:pt x="113" y="150"/>
                </a:lnTo>
                <a:lnTo>
                  <a:pt x="96" y="182"/>
                </a:lnTo>
                <a:lnTo>
                  <a:pt x="120" y="188"/>
                </a:lnTo>
                <a:lnTo>
                  <a:pt x="144" y="203"/>
                </a:lnTo>
                <a:lnTo>
                  <a:pt x="165" y="223"/>
                </a:lnTo>
                <a:lnTo>
                  <a:pt x="176" y="250"/>
                </a:lnTo>
                <a:lnTo>
                  <a:pt x="177" y="256"/>
                </a:lnTo>
                <a:lnTo>
                  <a:pt x="166" y="231"/>
                </a:lnTo>
                <a:lnTo>
                  <a:pt x="150" y="209"/>
                </a:lnTo>
                <a:lnTo>
                  <a:pt x="127" y="194"/>
                </a:lnTo>
                <a:lnTo>
                  <a:pt x="101" y="185"/>
                </a:lnTo>
                <a:lnTo>
                  <a:pt x="94" y="185"/>
                </a:lnTo>
                <a:lnTo>
                  <a:pt x="86" y="201"/>
                </a:lnTo>
                <a:lnTo>
                  <a:pt x="80" y="208"/>
                </a:lnTo>
                <a:lnTo>
                  <a:pt x="81" y="208"/>
                </a:lnTo>
                <a:lnTo>
                  <a:pt x="102" y="211"/>
                </a:lnTo>
                <a:lnTo>
                  <a:pt x="122" y="221"/>
                </a:lnTo>
                <a:lnTo>
                  <a:pt x="135" y="235"/>
                </a:lnTo>
                <a:lnTo>
                  <a:pt x="145" y="254"/>
                </a:lnTo>
                <a:lnTo>
                  <a:pt x="146" y="256"/>
                </a:lnTo>
                <a:lnTo>
                  <a:pt x="146" y="259"/>
                </a:lnTo>
                <a:lnTo>
                  <a:pt x="133" y="237"/>
                </a:lnTo>
                <a:lnTo>
                  <a:pt x="119" y="223"/>
                </a:lnTo>
                <a:lnTo>
                  <a:pt x="100" y="216"/>
                </a:lnTo>
                <a:lnTo>
                  <a:pt x="80" y="215"/>
                </a:lnTo>
                <a:lnTo>
                  <a:pt x="72" y="217"/>
                </a:lnTo>
                <a:lnTo>
                  <a:pt x="49" y="246"/>
                </a:lnTo>
                <a:lnTo>
                  <a:pt x="15" y="280"/>
                </a:lnTo>
                <a:close/>
                <a:moveTo>
                  <a:pt x="2250" y="318"/>
                </a:moveTo>
                <a:lnTo>
                  <a:pt x="2262" y="307"/>
                </a:lnTo>
                <a:lnTo>
                  <a:pt x="2260" y="311"/>
                </a:lnTo>
                <a:lnTo>
                  <a:pt x="2250" y="318"/>
                </a:lnTo>
                <a:close/>
                <a:moveTo>
                  <a:pt x="55" y="307"/>
                </a:moveTo>
                <a:lnTo>
                  <a:pt x="55" y="305"/>
                </a:lnTo>
                <a:lnTo>
                  <a:pt x="55" y="284"/>
                </a:lnTo>
                <a:lnTo>
                  <a:pt x="55" y="307"/>
                </a:lnTo>
                <a:close/>
                <a:moveTo>
                  <a:pt x="128" y="346"/>
                </a:moveTo>
                <a:lnTo>
                  <a:pt x="150" y="331"/>
                </a:lnTo>
                <a:lnTo>
                  <a:pt x="168" y="309"/>
                </a:lnTo>
                <a:lnTo>
                  <a:pt x="177" y="285"/>
                </a:lnTo>
                <a:lnTo>
                  <a:pt x="177" y="256"/>
                </a:lnTo>
                <a:lnTo>
                  <a:pt x="181" y="273"/>
                </a:lnTo>
                <a:lnTo>
                  <a:pt x="176" y="296"/>
                </a:lnTo>
                <a:lnTo>
                  <a:pt x="166" y="316"/>
                </a:lnTo>
                <a:lnTo>
                  <a:pt x="150" y="333"/>
                </a:lnTo>
                <a:lnTo>
                  <a:pt x="131" y="345"/>
                </a:lnTo>
                <a:lnTo>
                  <a:pt x="128" y="346"/>
                </a:lnTo>
                <a:close/>
                <a:moveTo>
                  <a:pt x="127" y="346"/>
                </a:moveTo>
                <a:lnTo>
                  <a:pt x="120" y="346"/>
                </a:lnTo>
                <a:lnTo>
                  <a:pt x="128" y="346"/>
                </a:lnTo>
                <a:lnTo>
                  <a:pt x="127" y="346"/>
                </a:lnTo>
                <a:close/>
                <a:moveTo>
                  <a:pt x="107" y="347"/>
                </a:moveTo>
                <a:lnTo>
                  <a:pt x="86" y="342"/>
                </a:lnTo>
                <a:lnTo>
                  <a:pt x="67" y="328"/>
                </a:lnTo>
                <a:lnTo>
                  <a:pt x="55" y="308"/>
                </a:lnTo>
                <a:lnTo>
                  <a:pt x="55" y="307"/>
                </a:lnTo>
                <a:lnTo>
                  <a:pt x="66" y="326"/>
                </a:lnTo>
                <a:lnTo>
                  <a:pt x="84" y="339"/>
                </a:lnTo>
                <a:lnTo>
                  <a:pt x="105" y="346"/>
                </a:lnTo>
                <a:lnTo>
                  <a:pt x="120" y="346"/>
                </a:lnTo>
                <a:lnTo>
                  <a:pt x="107" y="347"/>
                </a:lnTo>
                <a:close/>
                <a:moveTo>
                  <a:pt x="2163" y="362"/>
                </a:moveTo>
                <a:lnTo>
                  <a:pt x="2163" y="362"/>
                </a:lnTo>
                <a:lnTo>
                  <a:pt x="2198" y="352"/>
                </a:lnTo>
                <a:lnTo>
                  <a:pt x="2229" y="334"/>
                </a:lnTo>
                <a:lnTo>
                  <a:pt x="2250" y="318"/>
                </a:lnTo>
                <a:lnTo>
                  <a:pt x="2234" y="333"/>
                </a:lnTo>
                <a:lnTo>
                  <a:pt x="2201" y="351"/>
                </a:lnTo>
                <a:lnTo>
                  <a:pt x="2163" y="362"/>
                </a:lnTo>
                <a:close/>
                <a:moveTo>
                  <a:pt x="2162" y="362"/>
                </a:moveTo>
                <a:lnTo>
                  <a:pt x="2123" y="360"/>
                </a:lnTo>
                <a:lnTo>
                  <a:pt x="2163" y="362"/>
                </a:lnTo>
                <a:lnTo>
                  <a:pt x="2162" y="362"/>
                </a:lnTo>
                <a:close/>
                <a:moveTo>
                  <a:pt x="538" y="353"/>
                </a:moveTo>
                <a:lnTo>
                  <a:pt x="546" y="351"/>
                </a:lnTo>
                <a:lnTo>
                  <a:pt x="546" y="350"/>
                </a:lnTo>
                <a:lnTo>
                  <a:pt x="514" y="307"/>
                </a:lnTo>
                <a:lnTo>
                  <a:pt x="538" y="353"/>
                </a:lnTo>
                <a:close/>
                <a:moveTo>
                  <a:pt x="139" y="418"/>
                </a:moveTo>
                <a:lnTo>
                  <a:pt x="105" y="417"/>
                </a:lnTo>
                <a:lnTo>
                  <a:pt x="71" y="406"/>
                </a:lnTo>
                <a:lnTo>
                  <a:pt x="48" y="390"/>
                </a:lnTo>
                <a:lnTo>
                  <a:pt x="30" y="371"/>
                </a:lnTo>
                <a:lnTo>
                  <a:pt x="14" y="350"/>
                </a:lnTo>
                <a:lnTo>
                  <a:pt x="14" y="344"/>
                </a:lnTo>
                <a:lnTo>
                  <a:pt x="16" y="348"/>
                </a:lnTo>
                <a:lnTo>
                  <a:pt x="33" y="371"/>
                </a:lnTo>
                <a:lnTo>
                  <a:pt x="53" y="390"/>
                </a:lnTo>
                <a:lnTo>
                  <a:pt x="78" y="403"/>
                </a:lnTo>
                <a:lnTo>
                  <a:pt x="106" y="411"/>
                </a:lnTo>
                <a:lnTo>
                  <a:pt x="150" y="413"/>
                </a:lnTo>
                <a:lnTo>
                  <a:pt x="189" y="401"/>
                </a:lnTo>
                <a:lnTo>
                  <a:pt x="224" y="379"/>
                </a:lnTo>
                <a:lnTo>
                  <a:pt x="255" y="349"/>
                </a:lnTo>
                <a:lnTo>
                  <a:pt x="278" y="312"/>
                </a:lnTo>
                <a:lnTo>
                  <a:pt x="292" y="271"/>
                </a:lnTo>
                <a:lnTo>
                  <a:pt x="296" y="235"/>
                </a:lnTo>
                <a:lnTo>
                  <a:pt x="296" y="255"/>
                </a:lnTo>
                <a:lnTo>
                  <a:pt x="291" y="290"/>
                </a:lnTo>
                <a:lnTo>
                  <a:pt x="278" y="325"/>
                </a:lnTo>
                <a:lnTo>
                  <a:pt x="258" y="354"/>
                </a:lnTo>
                <a:lnTo>
                  <a:pt x="235" y="378"/>
                </a:lnTo>
                <a:lnTo>
                  <a:pt x="205" y="398"/>
                </a:lnTo>
                <a:lnTo>
                  <a:pt x="171" y="412"/>
                </a:lnTo>
                <a:lnTo>
                  <a:pt x="139" y="418"/>
                </a:lnTo>
                <a:close/>
                <a:moveTo>
                  <a:pt x="1255" y="461"/>
                </a:moveTo>
                <a:lnTo>
                  <a:pt x="1232" y="455"/>
                </a:lnTo>
                <a:lnTo>
                  <a:pt x="1219" y="444"/>
                </a:lnTo>
                <a:lnTo>
                  <a:pt x="1210" y="427"/>
                </a:lnTo>
                <a:lnTo>
                  <a:pt x="1207" y="413"/>
                </a:lnTo>
                <a:lnTo>
                  <a:pt x="1210" y="394"/>
                </a:lnTo>
                <a:lnTo>
                  <a:pt x="1221" y="380"/>
                </a:lnTo>
                <a:lnTo>
                  <a:pt x="1236" y="371"/>
                </a:lnTo>
                <a:lnTo>
                  <a:pt x="1255" y="368"/>
                </a:lnTo>
                <a:lnTo>
                  <a:pt x="1262" y="371"/>
                </a:lnTo>
                <a:lnTo>
                  <a:pt x="1269" y="376"/>
                </a:lnTo>
                <a:lnTo>
                  <a:pt x="1273" y="382"/>
                </a:lnTo>
                <a:lnTo>
                  <a:pt x="1277" y="387"/>
                </a:lnTo>
                <a:lnTo>
                  <a:pt x="1280" y="394"/>
                </a:lnTo>
                <a:lnTo>
                  <a:pt x="1281" y="400"/>
                </a:lnTo>
                <a:lnTo>
                  <a:pt x="1278" y="408"/>
                </a:lnTo>
                <a:lnTo>
                  <a:pt x="1276" y="414"/>
                </a:lnTo>
                <a:lnTo>
                  <a:pt x="1271" y="420"/>
                </a:lnTo>
                <a:lnTo>
                  <a:pt x="1267" y="421"/>
                </a:lnTo>
                <a:lnTo>
                  <a:pt x="1261" y="423"/>
                </a:lnTo>
                <a:lnTo>
                  <a:pt x="1255" y="423"/>
                </a:lnTo>
                <a:lnTo>
                  <a:pt x="1251" y="421"/>
                </a:lnTo>
                <a:lnTo>
                  <a:pt x="1247" y="419"/>
                </a:lnTo>
                <a:lnTo>
                  <a:pt x="1241" y="415"/>
                </a:lnTo>
                <a:lnTo>
                  <a:pt x="1239" y="410"/>
                </a:lnTo>
                <a:lnTo>
                  <a:pt x="1238" y="407"/>
                </a:lnTo>
                <a:lnTo>
                  <a:pt x="1238" y="400"/>
                </a:lnTo>
                <a:lnTo>
                  <a:pt x="1241" y="397"/>
                </a:lnTo>
                <a:lnTo>
                  <a:pt x="1240" y="395"/>
                </a:lnTo>
                <a:lnTo>
                  <a:pt x="1237" y="395"/>
                </a:lnTo>
                <a:lnTo>
                  <a:pt x="1236" y="395"/>
                </a:lnTo>
                <a:lnTo>
                  <a:pt x="1234" y="395"/>
                </a:lnTo>
                <a:lnTo>
                  <a:pt x="1224" y="405"/>
                </a:lnTo>
                <a:lnTo>
                  <a:pt x="1222" y="417"/>
                </a:lnTo>
                <a:lnTo>
                  <a:pt x="1224" y="431"/>
                </a:lnTo>
                <a:lnTo>
                  <a:pt x="1234" y="441"/>
                </a:lnTo>
                <a:lnTo>
                  <a:pt x="1241" y="446"/>
                </a:lnTo>
                <a:lnTo>
                  <a:pt x="1251" y="450"/>
                </a:lnTo>
                <a:lnTo>
                  <a:pt x="1259" y="450"/>
                </a:lnTo>
                <a:lnTo>
                  <a:pt x="1266" y="450"/>
                </a:lnTo>
                <a:lnTo>
                  <a:pt x="1288" y="443"/>
                </a:lnTo>
                <a:lnTo>
                  <a:pt x="1302" y="429"/>
                </a:lnTo>
                <a:lnTo>
                  <a:pt x="1311" y="412"/>
                </a:lnTo>
                <a:lnTo>
                  <a:pt x="1312" y="389"/>
                </a:lnTo>
                <a:lnTo>
                  <a:pt x="1308" y="369"/>
                </a:lnTo>
                <a:lnTo>
                  <a:pt x="1308" y="367"/>
                </a:lnTo>
                <a:lnTo>
                  <a:pt x="1305" y="362"/>
                </a:lnTo>
                <a:lnTo>
                  <a:pt x="1298" y="352"/>
                </a:lnTo>
                <a:lnTo>
                  <a:pt x="1288" y="342"/>
                </a:lnTo>
                <a:lnTo>
                  <a:pt x="1274" y="333"/>
                </a:lnTo>
                <a:lnTo>
                  <a:pt x="1256" y="327"/>
                </a:lnTo>
                <a:lnTo>
                  <a:pt x="1233" y="324"/>
                </a:lnTo>
                <a:lnTo>
                  <a:pt x="1204" y="325"/>
                </a:lnTo>
                <a:lnTo>
                  <a:pt x="1228" y="322"/>
                </a:lnTo>
                <a:lnTo>
                  <a:pt x="1252" y="322"/>
                </a:lnTo>
                <a:lnTo>
                  <a:pt x="1276" y="326"/>
                </a:lnTo>
                <a:lnTo>
                  <a:pt x="1297" y="340"/>
                </a:lnTo>
                <a:lnTo>
                  <a:pt x="1313" y="360"/>
                </a:lnTo>
                <a:lnTo>
                  <a:pt x="1321" y="381"/>
                </a:lnTo>
                <a:lnTo>
                  <a:pt x="1322" y="406"/>
                </a:lnTo>
                <a:lnTo>
                  <a:pt x="1314" y="428"/>
                </a:lnTo>
                <a:lnTo>
                  <a:pt x="1298" y="447"/>
                </a:lnTo>
                <a:lnTo>
                  <a:pt x="1278" y="458"/>
                </a:lnTo>
                <a:lnTo>
                  <a:pt x="1255" y="461"/>
                </a:lnTo>
                <a:close/>
                <a:moveTo>
                  <a:pt x="1389" y="569"/>
                </a:moveTo>
                <a:lnTo>
                  <a:pt x="1399" y="562"/>
                </a:lnTo>
                <a:lnTo>
                  <a:pt x="1430" y="530"/>
                </a:lnTo>
                <a:lnTo>
                  <a:pt x="1450" y="496"/>
                </a:lnTo>
                <a:lnTo>
                  <a:pt x="1466" y="455"/>
                </a:lnTo>
                <a:lnTo>
                  <a:pt x="1472" y="414"/>
                </a:lnTo>
                <a:lnTo>
                  <a:pt x="1470" y="372"/>
                </a:lnTo>
                <a:lnTo>
                  <a:pt x="1462" y="331"/>
                </a:lnTo>
                <a:lnTo>
                  <a:pt x="1442" y="292"/>
                </a:lnTo>
                <a:lnTo>
                  <a:pt x="1415" y="258"/>
                </a:lnTo>
                <a:lnTo>
                  <a:pt x="1381" y="227"/>
                </a:lnTo>
                <a:lnTo>
                  <a:pt x="1341" y="202"/>
                </a:lnTo>
                <a:lnTo>
                  <a:pt x="1303" y="184"/>
                </a:lnTo>
                <a:lnTo>
                  <a:pt x="1251" y="167"/>
                </a:lnTo>
                <a:lnTo>
                  <a:pt x="1195" y="155"/>
                </a:lnTo>
                <a:lnTo>
                  <a:pt x="1138" y="151"/>
                </a:lnTo>
                <a:lnTo>
                  <a:pt x="1079" y="150"/>
                </a:lnTo>
                <a:lnTo>
                  <a:pt x="1016" y="150"/>
                </a:lnTo>
                <a:lnTo>
                  <a:pt x="954" y="153"/>
                </a:lnTo>
                <a:lnTo>
                  <a:pt x="923" y="154"/>
                </a:lnTo>
                <a:lnTo>
                  <a:pt x="946" y="188"/>
                </a:lnTo>
                <a:lnTo>
                  <a:pt x="981" y="248"/>
                </a:lnTo>
                <a:lnTo>
                  <a:pt x="1009" y="316"/>
                </a:lnTo>
                <a:lnTo>
                  <a:pt x="1031" y="365"/>
                </a:lnTo>
                <a:lnTo>
                  <a:pt x="1047" y="419"/>
                </a:lnTo>
                <a:lnTo>
                  <a:pt x="1051" y="439"/>
                </a:lnTo>
                <a:lnTo>
                  <a:pt x="1088" y="454"/>
                </a:lnTo>
                <a:lnTo>
                  <a:pt x="1087" y="436"/>
                </a:lnTo>
                <a:lnTo>
                  <a:pt x="1092" y="405"/>
                </a:lnTo>
                <a:lnTo>
                  <a:pt x="1107" y="374"/>
                </a:lnTo>
                <a:lnTo>
                  <a:pt x="1125" y="348"/>
                </a:lnTo>
                <a:lnTo>
                  <a:pt x="1150" y="328"/>
                </a:lnTo>
                <a:lnTo>
                  <a:pt x="1174" y="313"/>
                </a:lnTo>
                <a:lnTo>
                  <a:pt x="1200" y="306"/>
                </a:lnTo>
                <a:lnTo>
                  <a:pt x="1229" y="305"/>
                </a:lnTo>
                <a:lnTo>
                  <a:pt x="1256" y="309"/>
                </a:lnTo>
                <a:lnTo>
                  <a:pt x="1280" y="318"/>
                </a:lnTo>
                <a:lnTo>
                  <a:pt x="1303" y="333"/>
                </a:lnTo>
                <a:lnTo>
                  <a:pt x="1319" y="356"/>
                </a:lnTo>
                <a:lnTo>
                  <a:pt x="1326" y="367"/>
                </a:lnTo>
                <a:lnTo>
                  <a:pt x="1308" y="343"/>
                </a:lnTo>
                <a:lnTo>
                  <a:pt x="1284" y="323"/>
                </a:lnTo>
                <a:lnTo>
                  <a:pt x="1258" y="313"/>
                </a:lnTo>
                <a:lnTo>
                  <a:pt x="1226" y="308"/>
                </a:lnTo>
                <a:lnTo>
                  <a:pt x="1195" y="311"/>
                </a:lnTo>
                <a:lnTo>
                  <a:pt x="1168" y="321"/>
                </a:lnTo>
                <a:lnTo>
                  <a:pt x="1137" y="343"/>
                </a:lnTo>
                <a:lnTo>
                  <a:pt x="1114" y="370"/>
                </a:lnTo>
                <a:lnTo>
                  <a:pt x="1100" y="403"/>
                </a:lnTo>
                <a:lnTo>
                  <a:pt x="1094" y="438"/>
                </a:lnTo>
                <a:lnTo>
                  <a:pt x="1095" y="457"/>
                </a:lnTo>
                <a:lnTo>
                  <a:pt x="1126" y="470"/>
                </a:lnTo>
                <a:lnTo>
                  <a:pt x="1203" y="500"/>
                </a:lnTo>
                <a:lnTo>
                  <a:pt x="1280" y="528"/>
                </a:lnTo>
                <a:lnTo>
                  <a:pt x="1355" y="556"/>
                </a:lnTo>
                <a:lnTo>
                  <a:pt x="1389" y="569"/>
                </a:lnTo>
                <a:close/>
                <a:moveTo>
                  <a:pt x="1283" y="608"/>
                </a:moveTo>
                <a:lnTo>
                  <a:pt x="1326" y="599"/>
                </a:lnTo>
                <a:lnTo>
                  <a:pt x="1352" y="589"/>
                </a:lnTo>
                <a:lnTo>
                  <a:pt x="1345" y="587"/>
                </a:lnTo>
                <a:lnTo>
                  <a:pt x="1268" y="562"/>
                </a:lnTo>
                <a:lnTo>
                  <a:pt x="1190" y="535"/>
                </a:lnTo>
                <a:lnTo>
                  <a:pt x="1111" y="506"/>
                </a:lnTo>
                <a:lnTo>
                  <a:pt x="1103" y="503"/>
                </a:lnTo>
                <a:lnTo>
                  <a:pt x="1104" y="507"/>
                </a:lnTo>
                <a:lnTo>
                  <a:pt x="1122" y="539"/>
                </a:lnTo>
                <a:lnTo>
                  <a:pt x="1147" y="563"/>
                </a:lnTo>
                <a:lnTo>
                  <a:pt x="1175" y="583"/>
                </a:lnTo>
                <a:lnTo>
                  <a:pt x="1208" y="597"/>
                </a:lnTo>
                <a:lnTo>
                  <a:pt x="1241" y="607"/>
                </a:lnTo>
                <a:lnTo>
                  <a:pt x="1283" y="608"/>
                </a:lnTo>
                <a:close/>
                <a:moveTo>
                  <a:pt x="2186" y="625"/>
                </a:moveTo>
                <a:lnTo>
                  <a:pt x="2134" y="623"/>
                </a:lnTo>
                <a:lnTo>
                  <a:pt x="2083" y="613"/>
                </a:lnTo>
                <a:lnTo>
                  <a:pt x="2034" y="597"/>
                </a:lnTo>
                <a:lnTo>
                  <a:pt x="1990" y="572"/>
                </a:lnTo>
                <a:lnTo>
                  <a:pt x="1947" y="539"/>
                </a:lnTo>
                <a:lnTo>
                  <a:pt x="1914" y="503"/>
                </a:lnTo>
                <a:lnTo>
                  <a:pt x="1888" y="464"/>
                </a:lnTo>
                <a:lnTo>
                  <a:pt x="1869" y="421"/>
                </a:lnTo>
                <a:lnTo>
                  <a:pt x="1857" y="373"/>
                </a:lnTo>
                <a:lnTo>
                  <a:pt x="1852" y="323"/>
                </a:lnTo>
                <a:lnTo>
                  <a:pt x="1852" y="276"/>
                </a:lnTo>
                <a:lnTo>
                  <a:pt x="1859" y="229"/>
                </a:lnTo>
                <a:lnTo>
                  <a:pt x="1874" y="184"/>
                </a:lnTo>
                <a:lnTo>
                  <a:pt x="1893" y="145"/>
                </a:lnTo>
                <a:lnTo>
                  <a:pt x="1893" y="145"/>
                </a:lnTo>
                <a:lnTo>
                  <a:pt x="1864" y="160"/>
                </a:lnTo>
                <a:lnTo>
                  <a:pt x="1834" y="170"/>
                </a:lnTo>
                <a:lnTo>
                  <a:pt x="1803" y="175"/>
                </a:lnTo>
                <a:lnTo>
                  <a:pt x="1770" y="172"/>
                </a:lnTo>
                <a:lnTo>
                  <a:pt x="1741" y="164"/>
                </a:lnTo>
                <a:lnTo>
                  <a:pt x="1711" y="150"/>
                </a:lnTo>
                <a:lnTo>
                  <a:pt x="1705" y="145"/>
                </a:lnTo>
                <a:lnTo>
                  <a:pt x="1687" y="135"/>
                </a:lnTo>
                <a:lnTo>
                  <a:pt x="1668" y="114"/>
                </a:lnTo>
                <a:lnTo>
                  <a:pt x="1652" y="90"/>
                </a:lnTo>
                <a:lnTo>
                  <a:pt x="1642" y="62"/>
                </a:lnTo>
                <a:lnTo>
                  <a:pt x="1643" y="33"/>
                </a:lnTo>
                <a:lnTo>
                  <a:pt x="1636" y="46"/>
                </a:lnTo>
                <a:lnTo>
                  <a:pt x="1620" y="63"/>
                </a:lnTo>
                <a:lnTo>
                  <a:pt x="1600" y="76"/>
                </a:lnTo>
                <a:lnTo>
                  <a:pt x="1575" y="81"/>
                </a:lnTo>
                <a:lnTo>
                  <a:pt x="1552" y="82"/>
                </a:lnTo>
                <a:lnTo>
                  <a:pt x="1529" y="73"/>
                </a:lnTo>
                <a:lnTo>
                  <a:pt x="1511" y="57"/>
                </a:lnTo>
                <a:lnTo>
                  <a:pt x="1501" y="40"/>
                </a:lnTo>
                <a:lnTo>
                  <a:pt x="1498" y="18"/>
                </a:lnTo>
                <a:lnTo>
                  <a:pt x="1501" y="10"/>
                </a:lnTo>
                <a:lnTo>
                  <a:pt x="1502" y="10"/>
                </a:lnTo>
                <a:lnTo>
                  <a:pt x="1502" y="11"/>
                </a:lnTo>
                <a:lnTo>
                  <a:pt x="1501" y="33"/>
                </a:lnTo>
                <a:lnTo>
                  <a:pt x="1509" y="51"/>
                </a:lnTo>
                <a:lnTo>
                  <a:pt x="1525" y="68"/>
                </a:lnTo>
                <a:lnTo>
                  <a:pt x="1545" y="77"/>
                </a:lnTo>
                <a:lnTo>
                  <a:pt x="1566" y="81"/>
                </a:lnTo>
                <a:lnTo>
                  <a:pt x="1588" y="77"/>
                </a:lnTo>
                <a:lnTo>
                  <a:pt x="1608" y="67"/>
                </a:lnTo>
                <a:lnTo>
                  <a:pt x="1631" y="49"/>
                </a:lnTo>
                <a:lnTo>
                  <a:pt x="1644" y="25"/>
                </a:lnTo>
                <a:lnTo>
                  <a:pt x="1646" y="11"/>
                </a:lnTo>
                <a:lnTo>
                  <a:pt x="1668" y="11"/>
                </a:lnTo>
                <a:lnTo>
                  <a:pt x="1662" y="38"/>
                </a:lnTo>
                <a:lnTo>
                  <a:pt x="1665" y="69"/>
                </a:lnTo>
                <a:lnTo>
                  <a:pt x="1678" y="97"/>
                </a:lnTo>
                <a:lnTo>
                  <a:pt x="1698" y="121"/>
                </a:lnTo>
                <a:lnTo>
                  <a:pt x="1726" y="138"/>
                </a:lnTo>
                <a:lnTo>
                  <a:pt x="1758" y="146"/>
                </a:lnTo>
                <a:lnTo>
                  <a:pt x="1790" y="142"/>
                </a:lnTo>
                <a:lnTo>
                  <a:pt x="1821" y="135"/>
                </a:lnTo>
                <a:lnTo>
                  <a:pt x="1846" y="118"/>
                </a:lnTo>
                <a:lnTo>
                  <a:pt x="1871" y="96"/>
                </a:lnTo>
                <a:lnTo>
                  <a:pt x="1887" y="67"/>
                </a:lnTo>
                <a:lnTo>
                  <a:pt x="1896" y="30"/>
                </a:lnTo>
                <a:lnTo>
                  <a:pt x="1897" y="13"/>
                </a:lnTo>
                <a:lnTo>
                  <a:pt x="1908" y="13"/>
                </a:lnTo>
                <a:lnTo>
                  <a:pt x="1908" y="28"/>
                </a:lnTo>
                <a:lnTo>
                  <a:pt x="1898" y="68"/>
                </a:lnTo>
                <a:lnTo>
                  <a:pt x="1878" y="102"/>
                </a:lnTo>
                <a:lnTo>
                  <a:pt x="1853" y="128"/>
                </a:lnTo>
                <a:lnTo>
                  <a:pt x="1823" y="146"/>
                </a:lnTo>
                <a:lnTo>
                  <a:pt x="1787" y="158"/>
                </a:lnTo>
                <a:lnTo>
                  <a:pt x="1751" y="159"/>
                </a:lnTo>
                <a:lnTo>
                  <a:pt x="1728" y="153"/>
                </a:lnTo>
                <a:lnTo>
                  <a:pt x="1734" y="156"/>
                </a:lnTo>
                <a:lnTo>
                  <a:pt x="1765" y="168"/>
                </a:lnTo>
                <a:lnTo>
                  <a:pt x="1799" y="169"/>
                </a:lnTo>
                <a:lnTo>
                  <a:pt x="1834" y="164"/>
                </a:lnTo>
                <a:lnTo>
                  <a:pt x="1866" y="153"/>
                </a:lnTo>
                <a:lnTo>
                  <a:pt x="1894" y="137"/>
                </a:lnTo>
                <a:lnTo>
                  <a:pt x="1910" y="122"/>
                </a:lnTo>
                <a:lnTo>
                  <a:pt x="1923" y="106"/>
                </a:lnTo>
                <a:lnTo>
                  <a:pt x="1934" y="95"/>
                </a:lnTo>
                <a:lnTo>
                  <a:pt x="1946" y="77"/>
                </a:lnTo>
                <a:lnTo>
                  <a:pt x="1962" y="37"/>
                </a:lnTo>
                <a:lnTo>
                  <a:pt x="1963" y="13"/>
                </a:lnTo>
                <a:lnTo>
                  <a:pt x="1972" y="13"/>
                </a:lnTo>
                <a:lnTo>
                  <a:pt x="1969" y="30"/>
                </a:lnTo>
                <a:lnTo>
                  <a:pt x="1958" y="67"/>
                </a:lnTo>
                <a:lnTo>
                  <a:pt x="1953" y="77"/>
                </a:lnTo>
                <a:lnTo>
                  <a:pt x="1956" y="73"/>
                </a:lnTo>
                <a:lnTo>
                  <a:pt x="1997" y="47"/>
                </a:lnTo>
                <a:lnTo>
                  <a:pt x="2044" y="30"/>
                </a:lnTo>
                <a:lnTo>
                  <a:pt x="2088" y="23"/>
                </a:lnTo>
                <a:lnTo>
                  <a:pt x="2133" y="27"/>
                </a:lnTo>
                <a:lnTo>
                  <a:pt x="2175" y="40"/>
                </a:lnTo>
                <a:lnTo>
                  <a:pt x="2214" y="60"/>
                </a:lnTo>
                <a:lnTo>
                  <a:pt x="2250" y="88"/>
                </a:lnTo>
                <a:lnTo>
                  <a:pt x="2276" y="122"/>
                </a:lnTo>
                <a:lnTo>
                  <a:pt x="2296" y="162"/>
                </a:lnTo>
                <a:lnTo>
                  <a:pt x="2302" y="201"/>
                </a:lnTo>
                <a:lnTo>
                  <a:pt x="2298" y="240"/>
                </a:lnTo>
                <a:lnTo>
                  <a:pt x="2285" y="276"/>
                </a:lnTo>
                <a:lnTo>
                  <a:pt x="2262" y="307"/>
                </a:lnTo>
                <a:lnTo>
                  <a:pt x="2280" y="281"/>
                </a:lnTo>
                <a:lnTo>
                  <a:pt x="2294" y="246"/>
                </a:lnTo>
                <a:lnTo>
                  <a:pt x="2299" y="209"/>
                </a:lnTo>
                <a:lnTo>
                  <a:pt x="2296" y="171"/>
                </a:lnTo>
                <a:lnTo>
                  <a:pt x="2278" y="134"/>
                </a:lnTo>
                <a:lnTo>
                  <a:pt x="2254" y="101"/>
                </a:lnTo>
                <a:lnTo>
                  <a:pt x="2225" y="70"/>
                </a:lnTo>
                <a:lnTo>
                  <a:pt x="2189" y="49"/>
                </a:lnTo>
                <a:lnTo>
                  <a:pt x="2148" y="33"/>
                </a:lnTo>
                <a:lnTo>
                  <a:pt x="2107" y="27"/>
                </a:lnTo>
                <a:lnTo>
                  <a:pt x="2065" y="29"/>
                </a:lnTo>
                <a:lnTo>
                  <a:pt x="2017" y="43"/>
                </a:lnTo>
                <a:lnTo>
                  <a:pt x="1978" y="65"/>
                </a:lnTo>
                <a:lnTo>
                  <a:pt x="1946" y="89"/>
                </a:lnTo>
                <a:lnTo>
                  <a:pt x="1941" y="98"/>
                </a:lnTo>
                <a:lnTo>
                  <a:pt x="1916" y="124"/>
                </a:lnTo>
                <a:lnTo>
                  <a:pt x="1913" y="126"/>
                </a:lnTo>
                <a:lnTo>
                  <a:pt x="1892" y="163"/>
                </a:lnTo>
                <a:lnTo>
                  <a:pt x="1874" y="205"/>
                </a:lnTo>
                <a:lnTo>
                  <a:pt x="1863" y="248"/>
                </a:lnTo>
                <a:lnTo>
                  <a:pt x="1858" y="293"/>
                </a:lnTo>
                <a:lnTo>
                  <a:pt x="1859" y="339"/>
                </a:lnTo>
                <a:lnTo>
                  <a:pt x="1868" y="384"/>
                </a:lnTo>
                <a:lnTo>
                  <a:pt x="1879" y="428"/>
                </a:lnTo>
                <a:lnTo>
                  <a:pt x="1899" y="468"/>
                </a:lnTo>
                <a:lnTo>
                  <a:pt x="1927" y="505"/>
                </a:lnTo>
                <a:lnTo>
                  <a:pt x="1966" y="542"/>
                </a:lnTo>
                <a:lnTo>
                  <a:pt x="2010" y="573"/>
                </a:lnTo>
                <a:lnTo>
                  <a:pt x="2058" y="592"/>
                </a:lnTo>
                <a:lnTo>
                  <a:pt x="2107" y="607"/>
                </a:lnTo>
                <a:lnTo>
                  <a:pt x="2161" y="613"/>
                </a:lnTo>
                <a:lnTo>
                  <a:pt x="2215" y="612"/>
                </a:lnTo>
                <a:lnTo>
                  <a:pt x="2266" y="603"/>
                </a:lnTo>
                <a:lnTo>
                  <a:pt x="2317" y="590"/>
                </a:lnTo>
                <a:lnTo>
                  <a:pt x="2367" y="567"/>
                </a:lnTo>
                <a:lnTo>
                  <a:pt x="2411" y="540"/>
                </a:lnTo>
                <a:lnTo>
                  <a:pt x="2453" y="505"/>
                </a:lnTo>
                <a:lnTo>
                  <a:pt x="2494" y="461"/>
                </a:lnTo>
                <a:lnTo>
                  <a:pt x="2528" y="415"/>
                </a:lnTo>
                <a:lnTo>
                  <a:pt x="2555" y="365"/>
                </a:lnTo>
                <a:lnTo>
                  <a:pt x="2576" y="310"/>
                </a:lnTo>
                <a:lnTo>
                  <a:pt x="2589" y="253"/>
                </a:lnTo>
                <a:lnTo>
                  <a:pt x="2593" y="196"/>
                </a:lnTo>
                <a:lnTo>
                  <a:pt x="2592" y="136"/>
                </a:lnTo>
                <a:lnTo>
                  <a:pt x="2583" y="81"/>
                </a:lnTo>
                <a:lnTo>
                  <a:pt x="2566" y="23"/>
                </a:lnTo>
                <a:lnTo>
                  <a:pt x="2563" y="18"/>
                </a:lnTo>
                <a:lnTo>
                  <a:pt x="2584" y="18"/>
                </a:lnTo>
                <a:lnTo>
                  <a:pt x="2598" y="64"/>
                </a:lnTo>
                <a:lnTo>
                  <a:pt x="2610" y="124"/>
                </a:lnTo>
                <a:lnTo>
                  <a:pt x="2611" y="188"/>
                </a:lnTo>
                <a:lnTo>
                  <a:pt x="2605" y="250"/>
                </a:lnTo>
                <a:lnTo>
                  <a:pt x="2594" y="310"/>
                </a:lnTo>
                <a:lnTo>
                  <a:pt x="2571" y="369"/>
                </a:lnTo>
                <a:lnTo>
                  <a:pt x="2542" y="423"/>
                </a:lnTo>
                <a:lnTo>
                  <a:pt x="2504" y="473"/>
                </a:lnTo>
                <a:lnTo>
                  <a:pt x="2468" y="511"/>
                </a:lnTo>
                <a:lnTo>
                  <a:pt x="2428" y="544"/>
                </a:lnTo>
                <a:lnTo>
                  <a:pt x="2384" y="573"/>
                </a:lnTo>
                <a:lnTo>
                  <a:pt x="2337" y="596"/>
                </a:lnTo>
                <a:lnTo>
                  <a:pt x="2288" y="611"/>
                </a:lnTo>
                <a:lnTo>
                  <a:pt x="2237" y="621"/>
                </a:lnTo>
                <a:lnTo>
                  <a:pt x="2186" y="625"/>
                </a:lnTo>
                <a:close/>
                <a:moveTo>
                  <a:pt x="324" y="614"/>
                </a:moveTo>
                <a:lnTo>
                  <a:pt x="329" y="573"/>
                </a:lnTo>
                <a:lnTo>
                  <a:pt x="346" y="520"/>
                </a:lnTo>
                <a:lnTo>
                  <a:pt x="371" y="475"/>
                </a:lnTo>
                <a:lnTo>
                  <a:pt x="401" y="436"/>
                </a:lnTo>
                <a:lnTo>
                  <a:pt x="438" y="401"/>
                </a:lnTo>
                <a:lnTo>
                  <a:pt x="442" y="399"/>
                </a:lnTo>
                <a:lnTo>
                  <a:pt x="417" y="331"/>
                </a:lnTo>
                <a:lnTo>
                  <a:pt x="384" y="260"/>
                </a:lnTo>
                <a:lnTo>
                  <a:pt x="339" y="186"/>
                </a:lnTo>
                <a:lnTo>
                  <a:pt x="288" y="112"/>
                </a:lnTo>
                <a:lnTo>
                  <a:pt x="251" y="63"/>
                </a:lnTo>
                <a:lnTo>
                  <a:pt x="260" y="77"/>
                </a:lnTo>
                <a:lnTo>
                  <a:pt x="283" y="129"/>
                </a:lnTo>
                <a:lnTo>
                  <a:pt x="300" y="174"/>
                </a:lnTo>
                <a:lnTo>
                  <a:pt x="307" y="218"/>
                </a:lnTo>
                <a:lnTo>
                  <a:pt x="309" y="260"/>
                </a:lnTo>
                <a:lnTo>
                  <a:pt x="308" y="299"/>
                </a:lnTo>
                <a:lnTo>
                  <a:pt x="297" y="333"/>
                </a:lnTo>
                <a:lnTo>
                  <a:pt x="285" y="363"/>
                </a:lnTo>
                <a:lnTo>
                  <a:pt x="270" y="387"/>
                </a:lnTo>
                <a:lnTo>
                  <a:pt x="253" y="408"/>
                </a:lnTo>
                <a:lnTo>
                  <a:pt x="233" y="424"/>
                </a:lnTo>
                <a:lnTo>
                  <a:pt x="200" y="448"/>
                </a:lnTo>
                <a:lnTo>
                  <a:pt x="162" y="458"/>
                </a:lnTo>
                <a:lnTo>
                  <a:pt x="143" y="461"/>
                </a:lnTo>
                <a:lnTo>
                  <a:pt x="181" y="471"/>
                </a:lnTo>
                <a:lnTo>
                  <a:pt x="214" y="491"/>
                </a:lnTo>
                <a:lnTo>
                  <a:pt x="243" y="514"/>
                </a:lnTo>
                <a:lnTo>
                  <a:pt x="247" y="520"/>
                </a:lnTo>
                <a:lnTo>
                  <a:pt x="250" y="521"/>
                </a:lnTo>
                <a:lnTo>
                  <a:pt x="281" y="544"/>
                </a:lnTo>
                <a:lnTo>
                  <a:pt x="307" y="577"/>
                </a:lnTo>
                <a:lnTo>
                  <a:pt x="324" y="614"/>
                </a:lnTo>
                <a:close/>
                <a:moveTo>
                  <a:pt x="159" y="775"/>
                </a:moveTo>
                <a:lnTo>
                  <a:pt x="125" y="774"/>
                </a:lnTo>
                <a:lnTo>
                  <a:pt x="162" y="774"/>
                </a:lnTo>
                <a:lnTo>
                  <a:pt x="159" y="775"/>
                </a:lnTo>
                <a:close/>
                <a:moveTo>
                  <a:pt x="398" y="823"/>
                </a:moveTo>
                <a:lnTo>
                  <a:pt x="425" y="784"/>
                </a:lnTo>
                <a:lnTo>
                  <a:pt x="447" y="736"/>
                </a:lnTo>
                <a:lnTo>
                  <a:pt x="461" y="683"/>
                </a:lnTo>
                <a:lnTo>
                  <a:pt x="469" y="611"/>
                </a:lnTo>
                <a:lnTo>
                  <a:pt x="470" y="539"/>
                </a:lnTo>
                <a:lnTo>
                  <a:pt x="459" y="470"/>
                </a:lnTo>
                <a:lnTo>
                  <a:pt x="445" y="410"/>
                </a:lnTo>
                <a:lnTo>
                  <a:pt x="440" y="415"/>
                </a:lnTo>
                <a:lnTo>
                  <a:pt x="403" y="448"/>
                </a:lnTo>
                <a:lnTo>
                  <a:pt x="377" y="486"/>
                </a:lnTo>
                <a:lnTo>
                  <a:pt x="354" y="529"/>
                </a:lnTo>
                <a:lnTo>
                  <a:pt x="340" y="573"/>
                </a:lnTo>
                <a:lnTo>
                  <a:pt x="333" y="619"/>
                </a:lnTo>
                <a:lnTo>
                  <a:pt x="335" y="668"/>
                </a:lnTo>
                <a:lnTo>
                  <a:pt x="344" y="713"/>
                </a:lnTo>
                <a:lnTo>
                  <a:pt x="359" y="756"/>
                </a:lnTo>
                <a:lnTo>
                  <a:pt x="381" y="799"/>
                </a:lnTo>
                <a:lnTo>
                  <a:pt x="398" y="823"/>
                </a:lnTo>
                <a:close/>
                <a:moveTo>
                  <a:pt x="164" y="826"/>
                </a:moveTo>
                <a:lnTo>
                  <a:pt x="141" y="818"/>
                </a:lnTo>
                <a:lnTo>
                  <a:pt x="113" y="798"/>
                </a:lnTo>
                <a:lnTo>
                  <a:pt x="91" y="772"/>
                </a:lnTo>
                <a:lnTo>
                  <a:pt x="75" y="740"/>
                </a:lnTo>
                <a:lnTo>
                  <a:pt x="73" y="705"/>
                </a:lnTo>
                <a:lnTo>
                  <a:pt x="78" y="739"/>
                </a:lnTo>
                <a:lnTo>
                  <a:pt x="90" y="769"/>
                </a:lnTo>
                <a:lnTo>
                  <a:pt x="111" y="795"/>
                </a:lnTo>
                <a:lnTo>
                  <a:pt x="139" y="816"/>
                </a:lnTo>
                <a:lnTo>
                  <a:pt x="164" y="826"/>
                </a:lnTo>
                <a:close/>
                <a:moveTo>
                  <a:pt x="170" y="828"/>
                </a:moveTo>
                <a:lnTo>
                  <a:pt x="169" y="828"/>
                </a:lnTo>
                <a:lnTo>
                  <a:pt x="164" y="826"/>
                </a:lnTo>
                <a:lnTo>
                  <a:pt x="170" y="828"/>
                </a:lnTo>
                <a:close/>
                <a:moveTo>
                  <a:pt x="867" y="890"/>
                </a:moveTo>
                <a:lnTo>
                  <a:pt x="907" y="862"/>
                </a:lnTo>
                <a:lnTo>
                  <a:pt x="953" y="818"/>
                </a:lnTo>
                <a:lnTo>
                  <a:pt x="993" y="766"/>
                </a:lnTo>
                <a:lnTo>
                  <a:pt x="1025" y="710"/>
                </a:lnTo>
                <a:lnTo>
                  <a:pt x="1042" y="658"/>
                </a:lnTo>
                <a:lnTo>
                  <a:pt x="1049" y="602"/>
                </a:lnTo>
                <a:lnTo>
                  <a:pt x="1052" y="543"/>
                </a:lnTo>
                <a:lnTo>
                  <a:pt x="1046" y="485"/>
                </a:lnTo>
                <a:lnTo>
                  <a:pt x="1046" y="483"/>
                </a:lnTo>
                <a:lnTo>
                  <a:pt x="1033" y="478"/>
                </a:lnTo>
                <a:lnTo>
                  <a:pt x="956" y="445"/>
                </a:lnTo>
                <a:lnTo>
                  <a:pt x="883" y="409"/>
                </a:lnTo>
                <a:lnTo>
                  <a:pt x="790" y="363"/>
                </a:lnTo>
                <a:lnTo>
                  <a:pt x="694" y="313"/>
                </a:lnTo>
                <a:lnTo>
                  <a:pt x="602" y="257"/>
                </a:lnTo>
                <a:lnTo>
                  <a:pt x="508" y="197"/>
                </a:lnTo>
                <a:lnTo>
                  <a:pt x="418" y="134"/>
                </a:lnTo>
                <a:lnTo>
                  <a:pt x="387" y="111"/>
                </a:lnTo>
                <a:lnTo>
                  <a:pt x="411" y="136"/>
                </a:lnTo>
                <a:lnTo>
                  <a:pt x="506" y="250"/>
                </a:lnTo>
                <a:lnTo>
                  <a:pt x="578" y="345"/>
                </a:lnTo>
                <a:lnTo>
                  <a:pt x="627" y="348"/>
                </a:lnTo>
                <a:lnTo>
                  <a:pt x="668" y="356"/>
                </a:lnTo>
                <a:lnTo>
                  <a:pt x="708" y="370"/>
                </a:lnTo>
                <a:lnTo>
                  <a:pt x="741" y="394"/>
                </a:lnTo>
                <a:lnTo>
                  <a:pt x="771" y="423"/>
                </a:lnTo>
                <a:lnTo>
                  <a:pt x="793" y="457"/>
                </a:lnTo>
                <a:lnTo>
                  <a:pt x="810" y="496"/>
                </a:lnTo>
                <a:lnTo>
                  <a:pt x="815" y="538"/>
                </a:lnTo>
                <a:lnTo>
                  <a:pt x="813" y="582"/>
                </a:lnTo>
                <a:lnTo>
                  <a:pt x="805" y="604"/>
                </a:lnTo>
                <a:lnTo>
                  <a:pt x="812" y="563"/>
                </a:lnTo>
                <a:lnTo>
                  <a:pt x="811" y="523"/>
                </a:lnTo>
                <a:lnTo>
                  <a:pt x="798" y="483"/>
                </a:lnTo>
                <a:lnTo>
                  <a:pt x="782" y="448"/>
                </a:lnTo>
                <a:lnTo>
                  <a:pt x="758" y="418"/>
                </a:lnTo>
                <a:lnTo>
                  <a:pt x="727" y="392"/>
                </a:lnTo>
                <a:lnTo>
                  <a:pt x="693" y="373"/>
                </a:lnTo>
                <a:lnTo>
                  <a:pt x="656" y="360"/>
                </a:lnTo>
                <a:lnTo>
                  <a:pt x="610" y="353"/>
                </a:lnTo>
                <a:lnTo>
                  <a:pt x="584" y="354"/>
                </a:lnTo>
                <a:lnTo>
                  <a:pt x="593" y="365"/>
                </a:lnTo>
                <a:lnTo>
                  <a:pt x="667" y="475"/>
                </a:lnTo>
                <a:lnTo>
                  <a:pt x="733" y="586"/>
                </a:lnTo>
                <a:lnTo>
                  <a:pt x="791" y="695"/>
                </a:lnTo>
                <a:lnTo>
                  <a:pt x="834" y="802"/>
                </a:lnTo>
                <a:lnTo>
                  <a:pt x="867" y="890"/>
                </a:lnTo>
                <a:close/>
                <a:moveTo>
                  <a:pt x="500" y="911"/>
                </a:moveTo>
                <a:lnTo>
                  <a:pt x="516" y="886"/>
                </a:lnTo>
                <a:lnTo>
                  <a:pt x="537" y="846"/>
                </a:lnTo>
                <a:lnTo>
                  <a:pt x="554" y="799"/>
                </a:lnTo>
                <a:lnTo>
                  <a:pt x="567" y="747"/>
                </a:lnTo>
                <a:lnTo>
                  <a:pt x="577" y="692"/>
                </a:lnTo>
                <a:lnTo>
                  <a:pt x="580" y="634"/>
                </a:lnTo>
                <a:lnTo>
                  <a:pt x="577" y="572"/>
                </a:lnTo>
                <a:lnTo>
                  <a:pt x="569" y="507"/>
                </a:lnTo>
                <a:lnTo>
                  <a:pt x="551" y="440"/>
                </a:lnTo>
                <a:lnTo>
                  <a:pt x="528" y="368"/>
                </a:lnTo>
                <a:lnTo>
                  <a:pt x="527" y="366"/>
                </a:lnTo>
                <a:lnTo>
                  <a:pt x="520" y="368"/>
                </a:lnTo>
                <a:lnTo>
                  <a:pt x="479" y="387"/>
                </a:lnTo>
                <a:lnTo>
                  <a:pt x="489" y="419"/>
                </a:lnTo>
                <a:lnTo>
                  <a:pt x="503" y="469"/>
                </a:lnTo>
                <a:lnTo>
                  <a:pt x="510" y="513"/>
                </a:lnTo>
                <a:lnTo>
                  <a:pt x="514" y="555"/>
                </a:lnTo>
                <a:lnTo>
                  <a:pt x="516" y="588"/>
                </a:lnTo>
                <a:lnTo>
                  <a:pt x="514" y="619"/>
                </a:lnTo>
                <a:lnTo>
                  <a:pt x="512" y="641"/>
                </a:lnTo>
                <a:lnTo>
                  <a:pt x="510" y="658"/>
                </a:lnTo>
                <a:lnTo>
                  <a:pt x="509" y="667"/>
                </a:lnTo>
                <a:lnTo>
                  <a:pt x="506" y="672"/>
                </a:lnTo>
                <a:lnTo>
                  <a:pt x="494" y="726"/>
                </a:lnTo>
                <a:lnTo>
                  <a:pt x="473" y="775"/>
                </a:lnTo>
                <a:lnTo>
                  <a:pt x="444" y="820"/>
                </a:lnTo>
                <a:lnTo>
                  <a:pt x="419" y="849"/>
                </a:lnTo>
                <a:lnTo>
                  <a:pt x="442" y="872"/>
                </a:lnTo>
                <a:lnTo>
                  <a:pt x="485" y="903"/>
                </a:lnTo>
                <a:lnTo>
                  <a:pt x="500" y="911"/>
                </a:lnTo>
                <a:close/>
                <a:moveTo>
                  <a:pt x="575" y="943"/>
                </a:moveTo>
                <a:lnTo>
                  <a:pt x="591" y="913"/>
                </a:lnTo>
                <a:lnTo>
                  <a:pt x="622" y="834"/>
                </a:lnTo>
                <a:lnTo>
                  <a:pt x="642" y="757"/>
                </a:lnTo>
                <a:lnTo>
                  <a:pt x="649" y="678"/>
                </a:lnTo>
                <a:lnTo>
                  <a:pt x="649" y="599"/>
                </a:lnTo>
                <a:lnTo>
                  <a:pt x="637" y="521"/>
                </a:lnTo>
                <a:lnTo>
                  <a:pt x="623" y="470"/>
                </a:lnTo>
                <a:lnTo>
                  <a:pt x="620" y="465"/>
                </a:lnTo>
                <a:lnTo>
                  <a:pt x="552" y="359"/>
                </a:lnTo>
                <a:lnTo>
                  <a:pt x="542" y="362"/>
                </a:lnTo>
                <a:lnTo>
                  <a:pt x="569" y="433"/>
                </a:lnTo>
                <a:lnTo>
                  <a:pt x="589" y="501"/>
                </a:lnTo>
                <a:lnTo>
                  <a:pt x="601" y="566"/>
                </a:lnTo>
                <a:lnTo>
                  <a:pt x="606" y="629"/>
                </a:lnTo>
                <a:lnTo>
                  <a:pt x="605" y="687"/>
                </a:lnTo>
                <a:lnTo>
                  <a:pt x="598" y="741"/>
                </a:lnTo>
                <a:lnTo>
                  <a:pt x="586" y="792"/>
                </a:lnTo>
                <a:lnTo>
                  <a:pt x="569" y="837"/>
                </a:lnTo>
                <a:lnTo>
                  <a:pt x="547" y="879"/>
                </a:lnTo>
                <a:lnTo>
                  <a:pt x="525" y="915"/>
                </a:lnTo>
                <a:lnTo>
                  <a:pt x="520" y="922"/>
                </a:lnTo>
                <a:lnTo>
                  <a:pt x="529" y="927"/>
                </a:lnTo>
                <a:lnTo>
                  <a:pt x="575" y="943"/>
                </a:lnTo>
                <a:close/>
                <a:moveTo>
                  <a:pt x="683" y="954"/>
                </a:moveTo>
                <a:lnTo>
                  <a:pt x="738" y="945"/>
                </a:lnTo>
                <a:lnTo>
                  <a:pt x="798" y="927"/>
                </a:lnTo>
                <a:lnTo>
                  <a:pt x="818" y="917"/>
                </a:lnTo>
                <a:lnTo>
                  <a:pt x="816" y="910"/>
                </a:lnTo>
                <a:lnTo>
                  <a:pt x="781" y="801"/>
                </a:lnTo>
                <a:lnTo>
                  <a:pt x="738" y="691"/>
                </a:lnTo>
                <a:lnTo>
                  <a:pt x="684" y="577"/>
                </a:lnTo>
                <a:lnTo>
                  <a:pt x="635" y="491"/>
                </a:lnTo>
                <a:lnTo>
                  <a:pt x="636" y="495"/>
                </a:lnTo>
                <a:lnTo>
                  <a:pt x="652" y="569"/>
                </a:lnTo>
                <a:lnTo>
                  <a:pt x="659" y="646"/>
                </a:lnTo>
                <a:lnTo>
                  <a:pt x="656" y="722"/>
                </a:lnTo>
                <a:lnTo>
                  <a:pt x="641" y="800"/>
                </a:lnTo>
                <a:lnTo>
                  <a:pt x="621" y="869"/>
                </a:lnTo>
                <a:lnTo>
                  <a:pt x="590" y="936"/>
                </a:lnTo>
                <a:lnTo>
                  <a:pt x="584" y="945"/>
                </a:lnTo>
                <a:lnTo>
                  <a:pt x="631" y="952"/>
                </a:lnTo>
                <a:lnTo>
                  <a:pt x="683" y="954"/>
                </a:lnTo>
                <a:close/>
                <a:moveTo>
                  <a:pt x="1054" y="1075"/>
                </a:moveTo>
                <a:lnTo>
                  <a:pt x="1032" y="1072"/>
                </a:lnTo>
                <a:lnTo>
                  <a:pt x="1030" y="1071"/>
                </a:lnTo>
                <a:lnTo>
                  <a:pt x="1054" y="1075"/>
                </a:lnTo>
                <a:close/>
                <a:moveTo>
                  <a:pt x="241" y="1205"/>
                </a:moveTo>
                <a:lnTo>
                  <a:pt x="271" y="1197"/>
                </a:lnTo>
                <a:lnTo>
                  <a:pt x="337" y="1171"/>
                </a:lnTo>
                <a:lnTo>
                  <a:pt x="402" y="1134"/>
                </a:lnTo>
                <a:lnTo>
                  <a:pt x="459" y="1091"/>
                </a:lnTo>
                <a:lnTo>
                  <a:pt x="511" y="1038"/>
                </a:lnTo>
                <a:lnTo>
                  <a:pt x="555" y="978"/>
                </a:lnTo>
                <a:lnTo>
                  <a:pt x="567" y="957"/>
                </a:lnTo>
                <a:lnTo>
                  <a:pt x="525" y="941"/>
                </a:lnTo>
                <a:lnTo>
                  <a:pt x="511" y="933"/>
                </a:lnTo>
                <a:lnTo>
                  <a:pt x="499" y="948"/>
                </a:lnTo>
                <a:lnTo>
                  <a:pt x="470" y="976"/>
                </a:lnTo>
                <a:lnTo>
                  <a:pt x="429" y="1010"/>
                </a:lnTo>
                <a:lnTo>
                  <a:pt x="381" y="1037"/>
                </a:lnTo>
                <a:lnTo>
                  <a:pt x="330" y="1057"/>
                </a:lnTo>
                <a:lnTo>
                  <a:pt x="278" y="1068"/>
                </a:lnTo>
                <a:lnTo>
                  <a:pt x="223" y="1075"/>
                </a:lnTo>
                <a:lnTo>
                  <a:pt x="169" y="1070"/>
                </a:lnTo>
                <a:lnTo>
                  <a:pt x="129" y="1062"/>
                </a:lnTo>
                <a:lnTo>
                  <a:pt x="129" y="1062"/>
                </a:lnTo>
                <a:lnTo>
                  <a:pt x="173" y="1106"/>
                </a:lnTo>
                <a:lnTo>
                  <a:pt x="213" y="1156"/>
                </a:lnTo>
                <a:lnTo>
                  <a:pt x="241" y="1205"/>
                </a:lnTo>
                <a:close/>
                <a:moveTo>
                  <a:pt x="1810" y="1255"/>
                </a:moveTo>
                <a:lnTo>
                  <a:pt x="1802" y="1254"/>
                </a:lnTo>
                <a:lnTo>
                  <a:pt x="1793" y="1249"/>
                </a:lnTo>
                <a:lnTo>
                  <a:pt x="1783" y="1245"/>
                </a:lnTo>
                <a:lnTo>
                  <a:pt x="1774" y="1239"/>
                </a:lnTo>
                <a:lnTo>
                  <a:pt x="1767" y="1233"/>
                </a:lnTo>
                <a:lnTo>
                  <a:pt x="1758" y="1218"/>
                </a:lnTo>
                <a:lnTo>
                  <a:pt x="1754" y="1204"/>
                </a:lnTo>
                <a:lnTo>
                  <a:pt x="1752" y="1192"/>
                </a:lnTo>
                <a:lnTo>
                  <a:pt x="1751" y="1183"/>
                </a:lnTo>
                <a:lnTo>
                  <a:pt x="1758" y="1160"/>
                </a:lnTo>
                <a:lnTo>
                  <a:pt x="1767" y="1148"/>
                </a:lnTo>
                <a:lnTo>
                  <a:pt x="1772" y="1142"/>
                </a:lnTo>
                <a:lnTo>
                  <a:pt x="1778" y="1140"/>
                </a:lnTo>
                <a:lnTo>
                  <a:pt x="1774" y="1143"/>
                </a:lnTo>
                <a:lnTo>
                  <a:pt x="1769" y="1149"/>
                </a:lnTo>
                <a:lnTo>
                  <a:pt x="1766" y="1156"/>
                </a:lnTo>
                <a:lnTo>
                  <a:pt x="1764" y="1163"/>
                </a:lnTo>
                <a:lnTo>
                  <a:pt x="1764" y="1171"/>
                </a:lnTo>
                <a:lnTo>
                  <a:pt x="1763" y="1181"/>
                </a:lnTo>
                <a:lnTo>
                  <a:pt x="1765" y="1191"/>
                </a:lnTo>
                <a:lnTo>
                  <a:pt x="1772" y="1202"/>
                </a:lnTo>
                <a:lnTo>
                  <a:pt x="1776" y="1210"/>
                </a:lnTo>
                <a:lnTo>
                  <a:pt x="1782" y="1213"/>
                </a:lnTo>
                <a:lnTo>
                  <a:pt x="1786" y="1215"/>
                </a:lnTo>
                <a:lnTo>
                  <a:pt x="1788" y="1217"/>
                </a:lnTo>
                <a:lnTo>
                  <a:pt x="1790" y="1218"/>
                </a:lnTo>
                <a:lnTo>
                  <a:pt x="1794" y="1220"/>
                </a:lnTo>
                <a:lnTo>
                  <a:pt x="1796" y="1223"/>
                </a:lnTo>
                <a:lnTo>
                  <a:pt x="1798" y="1227"/>
                </a:lnTo>
                <a:lnTo>
                  <a:pt x="1799" y="1231"/>
                </a:lnTo>
                <a:lnTo>
                  <a:pt x="1798" y="1233"/>
                </a:lnTo>
                <a:lnTo>
                  <a:pt x="1805" y="1235"/>
                </a:lnTo>
                <a:lnTo>
                  <a:pt x="1811" y="1233"/>
                </a:lnTo>
                <a:lnTo>
                  <a:pt x="1816" y="1233"/>
                </a:lnTo>
                <a:lnTo>
                  <a:pt x="1819" y="1232"/>
                </a:lnTo>
                <a:lnTo>
                  <a:pt x="1822" y="1231"/>
                </a:lnTo>
                <a:lnTo>
                  <a:pt x="1824" y="1229"/>
                </a:lnTo>
                <a:lnTo>
                  <a:pt x="1829" y="1230"/>
                </a:lnTo>
                <a:lnTo>
                  <a:pt x="1834" y="1232"/>
                </a:lnTo>
                <a:lnTo>
                  <a:pt x="1836" y="1233"/>
                </a:lnTo>
                <a:lnTo>
                  <a:pt x="1837" y="1239"/>
                </a:lnTo>
                <a:lnTo>
                  <a:pt x="1836" y="1244"/>
                </a:lnTo>
                <a:lnTo>
                  <a:pt x="1834" y="1247"/>
                </a:lnTo>
                <a:lnTo>
                  <a:pt x="1831" y="1251"/>
                </a:lnTo>
                <a:lnTo>
                  <a:pt x="1826" y="1252"/>
                </a:lnTo>
                <a:lnTo>
                  <a:pt x="1822" y="1254"/>
                </a:lnTo>
                <a:lnTo>
                  <a:pt x="1817" y="1255"/>
                </a:lnTo>
                <a:lnTo>
                  <a:pt x="1810" y="1255"/>
                </a:lnTo>
                <a:close/>
                <a:moveTo>
                  <a:pt x="15" y="1615"/>
                </a:moveTo>
                <a:lnTo>
                  <a:pt x="6" y="1613"/>
                </a:lnTo>
                <a:lnTo>
                  <a:pt x="6" y="1570"/>
                </a:lnTo>
                <a:lnTo>
                  <a:pt x="15" y="1567"/>
                </a:lnTo>
                <a:lnTo>
                  <a:pt x="30" y="1559"/>
                </a:lnTo>
                <a:lnTo>
                  <a:pt x="46" y="1550"/>
                </a:lnTo>
                <a:lnTo>
                  <a:pt x="63" y="1541"/>
                </a:lnTo>
                <a:lnTo>
                  <a:pt x="78" y="1526"/>
                </a:lnTo>
                <a:lnTo>
                  <a:pt x="90" y="1508"/>
                </a:lnTo>
                <a:lnTo>
                  <a:pt x="99" y="1484"/>
                </a:lnTo>
                <a:lnTo>
                  <a:pt x="102" y="1455"/>
                </a:lnTo>
                <a:lnTo>
                  <a:pt x="98" y="1415"/>
                </a:lnTo>
                <a:lnTo>
                  <a:pt x="84" y="1375"/>
                </a:lnTo>
                <a:lnTo>
                  <a:pt x="63" y="1341"/>
                </a:lnTo>
                <a:lnTo>
                  <a:pt x="34" y="1314"/>
                </a:lnTo>
                <a:lnTo>
                  <a:pt x="8" y="1298"/>
                </a:lnTo>
                <a:lnTo>
                  <a:pt x="8" y="1289"/>
                </a:lnTo>
                <a:lnTo>
                  <a:pt x="22" y="1295"/>
                </a:lnTo>
                <a:lnTo>
                  <a:pt x="59" y="1317"/>
                </a:lnTo>
                <a:lnTo>
                  <a:pt x="87" y="1346"/>
                </a:lnTo>
                <a:lnTo>
                  <a:pt x="109" y="1378"/>
                </a:lnTo>
                <a:lnTo>
                  <a:pt x="123" y="1418"/>
                </a:lnTo>
                <a:lnTo>
                  <a:pt x="130" y="1456"/>
                </a:lnTo>
                <a:lnTo>
                  <a:pt x="127" y="1496"/>
                </a:lnTo>
                <a:lnTo>
                  <a:pt x="115" y="1537"/>
                </a:lnTo>
                <a:lnTo>
                  <a:pt x="105" y="1557"/>
                </a:lnTo>
                <a:lnTo>
                  <a:pt x="91" y="1575"/>
                </a:lnTo>
                <a:lnTo>
                  <a:pt x="73" y="1594"/>
                </a:lnTo>
                <a:lnTo>
                  <a:pt x="54" y="1605"/>
                </a:lnTo>
                <a:lnTo>
                  <a:pt x="33" y="1612"/>
                </a:lnTo>
                <a:lnTo>
                  <a:pt x="15" y="1615"/>
                </a:lnTo>
                <a:close/>
                <a:moveTo>
                  <a:pt x="4" y="2362"/>
                </a:moveTo>
                <a:lnTo>
                  <a:pt x="0" y="2362"/>
                </a:lnTo>
                <a:lnTo>
                  <a:pt x="1" y="2328"/>
                </a:lnTo>
                <a:lnTo>
                  <a:pt x="84" y="2323"/>
                </a:lnTo>
                <a:lnTo>
                  <a:pt x="169" y="2311"/>
                </a:lnTo>
                <a:lnTo>
                  <a:pt x="253" y="2290"/>
                </a:lnTo>
                <a:lnTo>
                  <a:pt x="332" y="2261"/>
                </a:lnTo>
                <a:lnTo>
                  <a:pt x="410" y="2225"/>
                </a:lnTo>
                <a:lnTo>
                  <a:pt x="484" y="2180"/>
                </a:lnTo>
                <a:lnTo>
                  <a:pt x="554" y="2128"/>
                </a:lnTo>
                <a:lnTo>
                  <a:pt x="596" y="2093"/>
                </a:lnTo>
                <a:lnTo>
                  <a:pt x="638" y="2051"/>
                </a:lnTo>
                <a:lnTo>
                  <a:pt x="676" y="2001"/>
                </a:lnTo>
                <a:lnTo>
                  <a:pt x="714" y="1946"/>
                </a:lnTo>
                <a:lnTo>
                  <a:pt x="749" y="1885"/>
                </a:lnTo>
                <a:lnTo>
                  <a:pt x="780" y="1819"/>
                </a:lnTo>
                <a:lnTo>
                  <a:pt x="809" y="1747"/>
                </a:lnTo>
                <a:lnTo>
                  <a:pt x="833" y="1669"/>
                </a:lnTo>
                <a:lnTo>
                  <a:pt x="851" y="1588"/>
                </a:lnTo>
                <a:lnTo>
                  <a:pt x="866" y="1501"/>
                </a:lnTo>
                <a:lnTo>
                  <a:pt x="874" y="1413"/>
                </a:lnTo>
                <a:lnTo>
                  <a:pt x="876" y="1318"/>
                </a:lnTo>
                <a:lnTo>
                  <a:pt x="873" y="1220"/>
                </a:lnTo>
                <a:lnTo>
                  <a:pt x="861" y="1120"/>
                </a:lnTo>
                <a:lnTo>
                  <a:pt x="843" y="1016"/>
                </a:lnTo>
                <a:lnTo>
                  <a:pt x="824" y="942"/>
                </a:lnTo>
                <a:lnTo>
                  <a:pt x="773" y="963"/>
                </a:lnTo>
                <a:lnTo>
                  <a:pt x="711" y="975"/>
                </a:lnTo>
                <a:lnTo>
                  <a:pt x="648" y="975"/>
                </a:lnTo>
                <a:lnTo>
                  <a:pt x="583" y="963"/>
                </a:lnTo>
                <a:lnTo>
                  <a:pt x="575" y="960"/>
                </a:lnTo>
                <a:lnTo>
                  <a:pt x="553" y="998"/>
                </a:lnTo>
                <a:lnTo>
                  <a:pt x="508" y="1054"/>
                </a:lnTo>
                <a:lnTo>
                  <a:pt x="459" y="1106"/>
                </a:lnTo>
                <a:lnTo>
                  <a:pt x="400" y="1149"/>
                </a:lnTo>
                <a:lnTo>
                  <a:pt x="340" y="1184"/>
                </a:lnTo>
                <a:lnTo>
                  <a:pt x="274" y="1211"/>
                </a:lnTo>
                <a:lnTo>
                  <a:pt x="247" y="1217"/>
                </a:lnTo>
                <a:lnTo>
                  <a:pt x="268" y="1269"/>
                </a:lnTo>
                <a:lnTo>
                  <a:pt x="283" y="1328"/>
                </a:lnTo>
                <a:lnTo>
                  <a:pt x="285" y="1386"/>
                </a:lnTo>
                <a:lnTo>
                  <a:pt x="283" y="1446"/>
                </a:lnTo>
                <a:lnTo>
                  <a:pt x="270" y="1505"/>
                </a:lnTo>
                <a:lnTo>
                  <a:pt x="249" y="1562"/>
                </a:lnTo>
                <a:lnTo>
                  <a:pt x="223" y="1613"/>
                </a:lnTo>
                <a:lnTo>
                  <a:pt x="188" y="1662"/>
                </a:lnTo>
                <a:lnTo>
                  <a:pt x="145" y="1704"/>
                </a:lnTo>
                <a:lnTo>
                  <a:pt x="95" y="1740"/>
                </a:lnTo>
                <a:lnTo>
                  <a:pt x="43" y="1762"/>
                </a:lnTo>
                <a:lnTo>
                  <a:pt x="5" y="1770"/>
                </a:lnTo>
                <a:lnTo>
                  <a:pt x="5" y="1764"/>
                </a:lnTo>
                <a:lnTo>
                  <a:pt x="27" y="1761"/>
                </a:lnTo>
                <a:lnTo>
                  <a:pt x="76" y="1744"/>
                </a:lnTo>
                <a:lnTo>
                  <a:pt x="124" y="1713"/>
                </a:lnTo>
                <a:lnTo>
                  <a:pt x="166" y="1674"/>
                </a:lnTo>
                <a:lnTo>
                  <a:pt x="203" y="1630"/>
                </a:lnTo>
                <a:lnTo>
                  <a:pt x="232" y="1582"/>
                </a:lnTo>
                <a:lnTo>
                  <a:pt x="255" y="1529"/>
                </a:lnTo>
                <a:lnTo>
                  <a:pt x="261" y="1507"/>
                </a:lnTo>
                <a:lnTo>
                  <a:pt x="248" y="1537"/>
                </a:lnTo>
                <a:lnTo>
                  <a:pt x="218" y="1582"/>
                </a:lnTo>
                <a:lnTo>
                  <a:pt x="181" y="1626"/>
                </a:lnTo>
                <a:lnTo>
                  <a:pt x="143" y="1657"/>
                </a:lnTo>
                <a:lnTo>
                  <a:pt x="102" y="1681"/>
                </a:lnTo>
                <a:lnTo>
                  <a:pt x="57" y="1700"/>
                </a:lnTo>
                <a:lnTo>
                  <a:pt x="11" y="1711"/>
                </a:lnTo>
                <a:lnTo>
                  <a:pt x="5" y="1711"/>
                </a:lnTo>
                <a:lnTo>
                  <a:pt x="5" y="1700"/>
                </a:lnTo>
                <a:lnTo>
                  <a:pt x="36" y="1695"/>
                </a:lnTo>
                <a:lnTo>
                  <a:pt x="76" y="1681"/>
                </a:lnTo>
                <a:lnTo>
                  <a:pt x="114" y="1663"/>
                </a:lnTo>
                <a:lnTo>
                  <a:pt x="150" y="1639"/>
                </a:lnTo>
                <a:lnTo>
                  <a:pt x="190" y="1600"/>
                </a:lnTo>
                <a:lnTo>
                  <a:pt x="225" y="1553"/>
                </a:lnTo>
                <a:lnTo>
                  <a:pt x="252" y="1498"/>
                </a:lnTo>
                <a:lnTo>
                  <a:pt x="270" y="1443"/>
                </a:lnTo>
                <a:lnTo>
                  <a:pt x="277" y="1383"/>
                </a:lnTo>
                <a:lnTo>
                  <a:pt x="274" y="1332"/>
                </a:lnTo>
                <a:lnTo>
                  <a:pt x="269" y="1306"/>
                </a:lnTo>
                <a:lnTo>
                  <a:pt x="253" y="1251"/>
                </a:lnTo>
                <a:lnTo>
                  <a:pt x="238" y="1219"/>
                </a:lnTo>
                <a:lnTo>
                  <a:pt x="205" y="1227"/>
                </a:lnTo>
                <a:lnTo>
                  <a:pt x="132" y="1231"/>
                </a:lnTo>
                <a:lnTo>
                  <a:pt x="57" y="1224"/>
                </a:lnTo>
                <a:lnTo>
                  <a:pt x="8" y="1211"/>
                </a:lnTo>
                <a:lnTo>
                  <a:pt x="8" y="1205"/>
                </a:lnTo>
                <a:lnTo>
                  <a:pt x="49" y="1213"/>
                </a:lnTo>
                <a:lnTo>
                  <a:pt x="126" y="1220"/>
                </a:lnTo>
                <a:lnTo>
                  <a:pt x="198" y="1215"/>
                </a:lnTo>
                <a:lnTo>
                  <a:pt x="232" y="1207"/>
                </a:lnTo>
                <a:lnTo>
                  <a:pt x="224" y="1191"/>
                </a:lnTo>
                <a:lnTo>
                  <a:pt x="188" y="1138"/>
                </a:lnTo>
                <a:lnTo>
                  <a:pt x="144" y="1091"/>
                </a:lnTo>
                <a:lnTo>
                  <a:pt x="97" y="1052"/>
                </a:lnTo>
                <a:lnTo>
                  <a:pt x="96" y="1052"/>
                </a:lnTo>
                <a:lnTo>
                  <a:pt x="64" y="1039"/>
                </a:lnTo>
                <a:lnTo>
                  <a:pt x="17" y="1010"/>
                </a:lnTo>
                <a:lnTo>
                  <a:pt x="10" y="1004"/>
                </a:lnTo>
                <a:lnTo>
                  <a:pt x="10" y="989"/>
                </a:lnTo>
                <a:lnTo>
                  <a:pt x="25" y="994"/>
                </a:lnTo>
                <a:lnTo>
                  <a:pt x="78" y="1024"/>
                </a:lnTo>
                <a:lnTo>
                  <a:pt x="98" y="1039"/>
                </a:lnTo>
                <a:lnTo>
                  <a:pt x="120" y="1047"/>
                </a:lnTo>
                <a:lnTo>
                  <a:pt x="172" y="1055"/>
                </a:lnTo>
                <a:lnTo>
                  <a:pt x="222" y="1060"/>
                </a:lnTo>
                <a:lnTo>
                  <a:pt x="272" y="1054"/>
                </a:lnTo>
                <a:lnTo>
                  <a:pt x="322" y="1043"/>
                </a:lnTo>
                <a:lnTo>
                  <a:pt x="368" y="1025"/>
                </a:lnTo>
                <a:lnTo>
                  <a:pt x="414" y="999"/>
                </a:lnTo>
                <a:lnTo>
                  <a:pt x="440" y="979"/>
                </a:lnTo>
                <a:lnTo>
                  <a:pt x="466" y="954"/>
                </a:lnTo>
                <a:lnTo>
                  <a:pt x="491" y="923"/>
                </a:lnTo>
                <a:lnTo>
                  <a:pt x="492" y="922"/>
                </a:lnTo>
                <a:lnTo>
                  <a:pt x="469" y="908"/>
                </a:lnTo>
                <a:lnTo>
                  <a:pt x="422" y="870"/>
                </a:lnTo>
                <a:lnTo>
                  <a:pt x="411" y="858"/>
                </a:lnTo>
                <a:lnTo>
                  <a:pt x="410" y="858"/>
                </a:lnTo>
                <a:lnTo>
                  <a:pt x="368" y="892"/>
                </a:lnTo>
                <a:lnTo>
                  <a:pt x="324" y="921"/>
                </a:lnTo>
                <a:lnTo>
                  <a:pt x="276" y="939"/>
                </a:lnTo>
                <a:lnTo>
                  <a:pt x="225" y="952"/>
                </a:lnTo>
                <a:lnTo>
                  <a:pt x="170" y="957"/>
                </a:lnTo>
                <a:lnTo>
                  <a:pt x="115" y="951"/>
                </a:lnTo>
                <a:lnTo>
                  <a:pt x="67" y="939"/>
                </a:lnTo>
                <a:lnTo>
                  <a:pt x="24" y="920"/>
                </a:lnTo>
                <a:lnTo>
                  <a:pt x="10" y="910"/>
                </a:lnTo>
                <a:lnTo>
                  <a:pt x="11" y="884"/>
                </a:lnTo>
                <a:lnTo>
                  <a:pt x="27" y="897"/>
                </a:lnTo>
                <a:lnTo>
                  <a:pt x="69" y="919"/>
                </a:lnTo>
                <a:lnTo>
                  <a:pt x="117" y="931"/>
                </a:lnTo>
                <a:lnTo>
                  <a:pt x="170" y="934"/>
                </a:lnTo>
                <a:lnTo>
                  <a:pt x="222" y="929"/>
                </a:lnTo>
                <a:lnTo>
                  <a:pt x="274" y="914"/>
                </a:lnTo>
                <a:lnTo>
                  <a:pt x="318" y="892"/>
                </a:lnTo>
                <a:lnTo>
                  <a:pt x="361" y="862"/>
                </a:lnTo>
                <a:lnTo>
                  <a:pt x="389" y="833"/>
                </a:lnTo>
                <a:lnTo>
                  <a:pt x="387" y="831"/>
                </a:lnTo>
                <a:lnTo>
                  <a:pt x="360" y="785"/>
                </a:lnTo>
                <a:lnTo>
                  <a:pt x="338" y="734"/>
                </a:lnTo>
                <a:lnTo>
                  <a:pt x="331" y="705"/>
                </a:lnTo>
                <a:lnTo>
                  <a:pt x="329" y="719"/>
                </a:lnTo>
                <a:lnTo>
                  <a:pt x="316" y="750"/>
                </a:lnTo>
                <a:lnTo>
                  <a:pt x="296" y="780"/>
                </a:lnTo>
                <a:lnTo>
                  <a:pt x="272" y="805"/>
                </a:lnTo>
                <a:lnTo>
                  <a:pt x="244" y="823"/>
                </a:lnTo>
                <a:lnTo>
                  <a:pt x="209" y="832"/>
                </a:lnTo>
                <a:lnTo>
                  <a:pt x="175" y="830"/>
                </a:lnTo>
                <a:lnTo>
                  <a:pt x="170" y="828"/>
                </a:lnTo>
                <a:lnTo>
                  <a:pt x="201" y="831"/>
                </a:lnTo>
                <a:lnTo>
                  <a:pt x="233" y="823"/>
                </a:lnTo>
                <a:lnTo>
                  <a:pt x="267" y="804"/>
                </a:lnTo>
                <a:lnTo>
                  <a:pt x="296" y="777"/>
                </a:lnTo>
                <a:lnTo>
                  <a:pt x="315" y="745"/>
                </a:lnTo>
                <a:lnTo>
                  <a:pt x="329" y="707"/>
                </a:lnTo>
                <a:lnTo>
                  <a:pt x="330" y="700"/>
                </a:lnTo>
                <a:lnTo>
                  <a:pt x="326" y="683"/>
                </a:lnTo>
                <a:lnTo>
                  <a:pt x="323" y="627"/>
                </a:lnTo>
                <a:lnTo>
                  <a:pt x="324" y="621"/>
                </a:lnTo>
                <a:lnTo>
                  <a:pt x="310" y="591"/>
                </a:lnTo>
                <a:lnTo>
                  <a:pt x="285" y="556"/>
                </a:lnTo>
                <a:lnTo>
                  <a:pt x="256" y="532"/>
                </a:lnTo>
                <a:lnTo>
                  <a:pt x="266" y="546"/>
                </a:lnTo>
                <a:lnTo>
                  <a:pt x="280" y="581"/>
                </a:lnTo>
                <a:lnTo>
                  <a:pt x="288" y="619"/>
                </a:lnTo>
                <a:lnTo>
                  <a:pt x="285" y="659"/>
                </a:lnTo>
                <a:lnTo>
                  <a:pt x="275" y="695"/>
                </a:lnTo>
                <a:lnTo>
                  <a:pt x="254" y="725"/>
                </a:lnTo>
                <a:lnTo>
                  <a:pt x="229" y="749"/>
                </a:lnTo>
                <a:lnTo>
                  <a:pt x="196" y="766"/>
                </a:lnTo>
                <a:lnTo>
                  <a:pt x="163" y="774"/>
                </a:lnTo>
                <a:lnTo>
                  <a:pt x="162" y="774"/>
                </a:lnTo>
                <a:lnTo>
                  <a:pt x="189" y="768"/>
                </a:lnTo>
                <a:lnTo>
                  <a:pt x="216" y="752"/>
                </a:lnTo>
                <a:lnTo>
                  <a:pt x="240" y="732"/>
                </a:lnTo>
                <a:lnTo>
                  <a:pt x="256" y="705"/>
                </a:lnTo>
                <a:lnTo>
                  <a:pt x="266" y="674"/>
                </a:lnTo>
                <a:lnTo>
                  <a:pt x="267" y="637"/>
                </a:lnTo>
                <a:lnTo>
                  <a:pt x="262" y="604"/>
                </a:lnTo>
                <a:lnTo>
                  <a:pt x="254" y="586"/>
                </a:lnTo>
                <a:lnTo>
                  <a:pt x="258" y="607"/>
                </a:lnTo>
                <a:lnTo>
                  <a:pt x="257" y="633"/>
                </a:lnTo>
                <a:lnTo>
                  <a:pt x="250" y="658"/>
                </a:lnTo>
                <a:lnTo>
                  <a:pt x="236" y="681"/>
                </a:lnTo>
                <a:lnTo>
                  <a:pt x="215" y="699"/>
                </a:lnTo>
                <a:lnTo>
                  <a:pt x="192" y="711"/>
                </a:lnTo>
                <a:lnTo>
                  <a:pt x="165" y="715"/>
                </a:lnTo>
                <a:lnTo>
                  <a:pt x="138" y="709"/>
                </a:lnTo>
                <a:lnTo>
                  <a:pt x="113" y="699"/>
                </a:lnTo>
                <a:lnTo>
                  <a:pt x="96" y="681"/>
                </a:lnTo>
                <a:lnTo>
                  <a:pt x="83" y="654"/>
                </a:lnTo>
                <a:lnTo>
                  <a:pt x="83" y="632"/>
                </a:lnTo>
                <a:lnTo>
                  <a:pt x="91" y="607"/>
                </a:lnTo>
                <a:lnTo>
                  <a:pt x="104" y="590"/>
                </a:lnTo>
                <a:lnTo>
                  <a:pt x="124" y="576"/>
                </a:lnTo>
                <a:lnTo>
                  <a:pt x="143" y="571"/>
                </a:lnTo>
                <a:lnTo>
                  <a:pt x="162" y="574"/>
                </a:lnTo>
                <a:lnTo>
                  <a:pt x="177" y="583"/>
                </a:lnTo>
                <a:lnTo>
                  <a:pt x="189" y="599"/>
                </a:lnTo>
                <a:lnTo>
                  <a:pt x="197" y="613"/>
                </a:lnTo>
                <a:lnTo>
                  <a:pt x="195" y="630"/>
                </a:lnTo>
                <a:lnTo>
                  <a:pt x="189" y="644"/>
                </a:lnTo>
                <a:lnTo>
                  <a:pt x="180" y="654"/>
                </a:lnTo>
                <a:lnTo>
                  <a:pt x="168" y="661"/>
                </a:lnTo>
                <a:lnTo>
                  <a:pt x="154" y="659"/>
                </a:lnTo>
                <a:lnTo>
                  <a:pt x="149" y="658"/>
                </a:lnTo>
                <a:lnTo>
                  <a:pt x="146" y="654"/>
                </a:lnTo>
                <a:lnTo>
                  <a:pt x="141" y="652"/>
                </a:lnTo>
                <a:lnTo>
                  <a:pt x="135" y="647"/>
                </a:lnTo>
                <a:lnTo>
                  <a:pt x="132" y="642"/>
                </a:lnTo>
                <a:lnTo>
                  <a:pt x="131" y="636"/>
                </a:lnTo>
                <a:lnTo>
                  <a:pt x="134" y="628"/>
                </a:lnTo>
                <a:lnTo>
                  <a:pt x="136" y="621"/>
                </a:lnTo>
                <a:lnTo>
                  <a:pt x="139" y="615"/>
                </a:lnTo>
                <a:lnTo>
                  <a:pt x="145" y="611"/>
                </a:lnTo>
                <a:lnTo>
                  <a:pt x="147" y="609"/>
                </a:lnTo>
                <a:lnTo>
                  <a:pt x="150" y="606"/>
                </a:lnTo>
                <a:lnTo>
                  <a:pt x="149" y="603"/>
                </a:lnTo>
                <a:lnTo>
                  <a:pt x="149" y="602"/>
                </a:lnTo>
                <a:lnTo>
                  <a:pt x="144" y="599"/>
                </a:lnTo>
                <a:lnTo>
                  <a:pt x="126" y="600"/>
                </a:lnTo>
                <a:lnTo>
                  <a:pt x="111" y="609"/>
                </a:lnTo>
                <a:lnTo>
                  <a:pt x="102" y="625"/>
                </a:lnTo>
                <a:lnTo>
                  <a:pt x="99" y="644"/>
                </a:lnTo>
                <a:lnTo>
                  <a:pt x="105" y="667"/>
                </a:lnTo>
                <a:lnTo>
                  <a:pt x="121" y="684"/>
                </a:lnTo>
                <a:lnTo>
                  <a:pt x="142" y="698"/>
                </a:lnTo>
                <a:lnTo>
                  <a:pt x="164" y="701"/>
                </a:lnTo>
                <a:lnTo>
                  <a:pt x="188" y="698"/>
                </a:lnTo>
                <a:lnTo>
                  <a:pt x="210" y="688"/>
                </a:lnTo>
                <a:lnTo>
                  <a:pt x="228" y="672"/>
                </a:lnTo>
                <a:lnTo>
                  <a:pt x="240" y="653"/>
                </a:lnTo>
                <a:lnTo>
                  <a:pt x="242" y="648"/>
                </a:lnTo>
                <a:lnTo>
                  <a:pt x="246" y="639"/>
                </a:lnTo>
                <a:lnTo>
                  <a:pt x="246" y="626"/>
                </a:lnTo>
                <a:lnTo>
                  <a:pt x="247" y="607"/>
                </a:lnTo>
                <a:lnTo>
                  <a:pt x="244" y="584"/>
                </a:lnTo>
                <a:lnTo>
                  <a:pt x="234" y="560"/>
                </a:lnTo>
                <a:lnTo>
                  <a:pt x="215" y="533"/>
                </a:lnTo>
                <a:lnTo>
                  <a:pt x="197" y="518"/>
                </a:lnTo>
                <a:lnTo>
                  <a:pt x="174" y="506"/>
                </a:lnTo>
                <a:lnTo>
                  <a:pt x="141" y="496"/>
                </a:lnTo>
                <a:lnTo>
                  <a:pt x="96" y="494"/>
                </a:lnTo>
                <a:lnTo>
                  <a:pt x="54" y="502"/>
                </a:lnTo>
                <a:lnTo>
                  <a:pt x="16" y="518"/>
                </a:lnTo>
                <a:lnTo>
                  <a:pt x="13" y="520"/>
                </a:lnTo>
                <a:lnTo>
                  <a:pt x="13" y="479"/>
                </a:lnTo>
                <a:lnTo>
                  <a:pt x="15" y="478"/>
                </a:lnTo>
                <a:lnTo>
                  <a:pt x="54" y="464"/>
                </a:lnTo>
                <a:lnTo>
                  <a:pt x="85" y="459"/>
                </a:lnTo>
                <a:lnTo>
                  <a:pt x="55" y="453"/>
                </a:lnTo>
                <a:lnTo>
                  <a:pt x="14" y="451"/>
                </a:lnTo>
                <a:lnTo>
                  <a:pt x="14" y="441"/>
                </a:lnTo>
                <a:lnTo>
                  <a:pt x="36" y="442"/>
                </a:lnTo>
                <a:lnTo>
                  <a:pt x="41" y="443"/>
                </a:lnTo>
                <a:lnTo>
                  <a:pt x="18" y="427"/>
                </a:lnTo>
                <a:lnTo>
                  <a:pt x="14" y="423"/>
                </a:lnTo>
                <a:lnTo>
                  <a:pt x="14" y="416"/>
                </a:lnTo>
                <a:lnTo>
                  <a:pt x="32" y="432"/>
                </a:lnTo>
                <a:lnTo>
                  <a:pt x="60" y="446"/>
                </a:lnTo>
                <a:lnTo>
                  <a:pt x="89" y="451"/>
                </a:lnTo>
                <a:lnTo>
                  <a:pt x="104" y="456"/>
                </a:lnTo>
                <a:lnTo>
                  <a:pt x="136" y="457"/>
                </a:lnTo>
                <a:lnTo>
                  <a:pt x="171" y="450"/>
                </a:lnTo>
                <a:lnTo>
                  <a:pt x="206" y="434"/>
                </a:lnTo>
                <a:lnTo>
                  <a:pt x="225" y="421"/>
                </a:lnTo>
                <a:lnTo>
                  <a:pt x="244" y="404"/>
                </a:lnTo>
                <a:lnTo>
                  <a:pt x="261" y="380"/>
                </a:lnTo>
                <a:lnTo>
                  <a:pt x="275" y="352"/>
                </a:lnTo>
                <a:lnTo>
                  <a:pt x="287" y="318"/>
                </a:lnTo>
                <a:lnTo>
                  <a:pt x="295" y="282"/>
                </a:lnTo>
                <a:lnTo>
                  <a:pt x="298" y="240"/>
                </a:lnTo>
                <a:lnTo>
                  <a:pt x="297" y="230"/>
                </a:lnTo>
                <a:lnTo>
                  <a:pt x="296" y="235"/>
                </a:lnTo>
                <a:lnTo>
                  <a:pt x="296" y="226"/>
                </a:lnTo>
                <a:lnTo>
                  <a:pt x="297" y="228"/>
                </a:lnTo>
                <a:lnTo>
                  <a:pt x="296" y="222"/>
                </a:lnTo>
                <a:lnTo>
                  <a:pt x="296" y="226"/>
                </a:lnTo>
                <a:lnTo>
                  <a:pt x="290" y="187"/>
                </a:lnTo>
                <a:lnTo>
                  <a:pt x="296" y="217"/>
                </a:lnTo>
                <a:lnTo>
                  <a:pt x="295" y="195"/>
                </a:lnTo>
                <a:lnTo>
                  <a:pt x="283" y="148"/>
                </a:lnTo>
                <a:lnTo>
                  <a:pt x="266" y="100"/>
                </a:lnTo>
                <a:lnTo>
                  <a:pt x="237" y="48"/>
                </a:lnTo>
                <a:lnTo>
                  <a:pt x="218" y="20"/>
                </a:lnTo>
                <a:lnTo>
                  <a:pt x="202" y="1"/>
                </a:lnTo>
                <a:lnTo>
                  <a:pt x="243" y="2"/>
                </a:lnTo>
                <a:lnTo>
                  <a:pt x="273" y="36"/>
                </a:lnTo>
                <a:lnTo>
                  <a:pt x="331" y="109"/>
                </a:lnTo>
                <a:lnTo>
                  <a:pt x="378" y="179"/>
                </a:lnTo>
                <a:lnTo>
                  <a:pt x="417" y="244"/>
                </a:lnTo>
                <a:lnTo>
                  <a:pt x="447" y="307"/>
                </a:lnTo>
                <a:lnTo>
                  <a:pt x="472" y="364"/>
                </a:lnTo>
                <a:lnTo>
                  <a:pt x="476" y="377"/>
                </a:lnTo>
                <a:lnTo>
                  <a:pt x="480" y="375"/>
                </a:lnTo>
                <a:lnTo>
                  <a:pt x="523" y="357"/>
                </a:lnTo>
                <a:lnTo>
                  <a:pt x="494" y="297"/>
                </a:lnTo>
                <a:lnTo>
                  <a:pt x="451" y="222"/>
                </a:lnTo>
                <a:lnTo>
                  <a:pt x="445" y="215"/>
                </a:lnTo>
                <a:lnTo>
                  <a:pt x="365" y="117"/>
                </a:lnTo>
                <a:lnTo>
                  <a:pt x="270" y="16"/>
                </a:lnTo>
                <a:lnTo>
                  <a:pt x="254" y="2"/>
                </a:lnTo>
                <a:lnTo>
                  <a:pt x="286" y="2"/>
                </a:lnTo>
                <a:lnTo>
                  <a:pt x="292" y="7"/>
                </a:lnTo>
                <a:lnTo>
                  <a:pt x="382" y="74"/>
                </a:lnTo>
                <a:lnTo>
                  <a:pt x="480" y="139"/>
                </a:lnTo>
                <a:lnTo>
                  <a:pt x="582" y="200"/>
                </a:lnTo>
                <a:lnTo>
                  <a:pt x="687" y="258"/>
                </a:lnTo>
                <a:lnTo>
                  <a:pt x="794" y="315"/>
                </a:lnTo>
                <a:lnTo>
                  <a:pt x="902" y="370"/>
                </a:lnTo>
                <a:lnTo>
                  <a:pt x="975" y="406"/>
                </a:lnTo>
                <a:lnTo>
                  <a:pt x="1036" y="433"/>
                </a:lnTo>
                <a:lnTo>
                  <a:pt x="1036" y="429"/>
                </a:lnTo>
                <a:lnTo>
                  <a:pt x="1019" y="375"/>
                </a:lnTo>
                <a:lnTo>
                  <a:pt x="997" y="326"/>
                </a:lnTo>
                <a:lnTo>
                  <a:pt x="972" y="273"/>
                </a:lnTo>
                <a:lnTo>
                  <a:pt x="937" y="222"/>
                </a:lnTo>
                <a:lnTo>
                  <a:pt x="901" y="176"/>
                </a:lnTo>
                <a:lnTo>
                  <a:pt x="881" y="154"/>
                </a:lnTo>
                <a:lnTo>
                  <a:pt x="817" y="151"/>
                </a:lnTo>
                <a:lnTo>
                  <a:pt x="744" y="144"/>
                </a:lnTo>
                <a:lnTo>
                  <a:pt x="671" y="132"/>
                </a:lnTo>
                <a:lnTo>
                  <a:pt x="595" y="113"/>
                </a:lnTo>
                <a:lnTo>
                  <a:pt x="516" y="83"/>
                </a:lnTo>
                <a:lnTo>
                  <a:pt x="436" y="44"/>
                </a:lnTo>
                <a:lnTo>
                  <a:pt x="371" y="3"/>
                </a:lnTo>
                <a:lnTo>
                  <a:pt x="382" y="3"/>
                </a:lnTo>
                <a:lnTo>
                  <a:pt x="411" y="19"/>
                </a:lnTo>
                <a:lnTo>
                  <a:pt x="460" y="44"/>
                </a:lnTo>
                <a:lnTo>
                  <a:pt x="542" y="75"/>
                </a:lnTo>
                <a:lnTo>
                  <a:pt x="623" y="97"/>
                </a:lnTo>
                <a:lnTo>
                  <a:pt x="698" y="110"/>
                </a:lnTo>
                <a:lnTo>
                  <a:pt x="774" y="118"/>
                </a:lnTo>
                <a:lnTo>
                  <a:pt x="848" y="122"/>
                </a:lnTo>
                <a:lnTo>
                  <a:pt x="852" y="122"/>
                </a:lnTo>
                <a:lnTo>
                  <a:pt x="815" y="87"/>
                </a:lnTo>
                <a:lnTo>
                  <a:pt x="787" y="64"/>
                </a:lnTo>
                <a:lnTo>
                  <a:pt x="712" y="54"/>
                </a:lnTo>
                <a:lnTo>
                  <a:pt x="618" y="34"/>
                </a:lnTo>
                <a:lnTo>
                  <a:pt x="527" y="6"/>
                </a:lnTo>
                <a:lnTo>
                  <a:pt x="520" y="3"/>
                </a:lnTo>
                <a:lnTo>
                  <a:pt x="663" y="4"/>
                </a:lnTo>
                <a:lnTo>
                  <a:pt x="689" y="11"/>
                </a:lnTo>
                <a:lnTo>
                  <a:pt x="729" y="17"/>
                </a:lnTo>
                <a:lnTo>
                  <a:pt x="718" y="7"/>
                </a:lnTo>
                <a:lnTo>
                  <a:pt x="714" y="5"/>
                </a:lnTo>
                <a:lnTo>
                  <a:pt x="797" y="5"/>
                </a:lnTo>
                <a:lnTo>
                  <a:pt x="809" y="17"/>
                </a:lnTo>
                <a:lnTo>
                  <a:pt x="818" y="26"/>
                </a:lnTo>
                <a:lnTo>
                  <a:pt x="867" y="30"/>
                </a:lnTo>
                <a:lnTo>
                  <a:pt x="956" y="29"/>
                </a:lnTo>
                <a:lnTo>
                  <a:pt x="1042" y="17"/>
                </a:lnTo>
                <a:lnTo>
                  <a:pt x="1088" y="7"/>
                </a:lnTo>
                <a:lnTo>
                  <a:pt x="1221" y="8"/>
                </a:lnTo>
                <a:lnTo>
                  <a:pt x="1183" y="22"/>
                </a:lnTo>
                <a:lnTo>
                  <a:pt x="1092" y="46"/>
                </a:lnTo>
                <a:lnTo>
                  <a:pt x="998" y="62"/>
                </a:lnTo>
                <a:lnTo>
                  <a:pt x="902" y="69"/>
                </a:lnTo>
                <a:lnTo>
                  <a:pt x="856" y="68"/>
                </a:lnTo>
                <a:lnTo>
                  <a:pt x="859" y="71"/>
                </a:lnTo>
                <a:lnTo>
                  <a:pt x="901" y="122"/>
                </a:lnTo>
                <a:lnTo>
                  <a:pt x="918" y="122"/>
                </a:lnTo>
                <a:lnTo>
                  <a:pt x="988" y="121"/>
                </a:lnTo>
                <a:lnTo>
                  <a:pt x="1053" y="122"/>
                </a:lnTo>
                <a:lnTo>
                  <a:pt x="1118" y="124"/>
                </a:lnTo>
                <a:lnTo>
                  <a:pt x="1181" y="135"/>
                </a:lnTo>
                <a:lnTo>
                  <a:pt x="1244" y="150"/>
                </a:lnTo>
                <a:lnTo>
                  <a:pt x="1304" y="175"/>
                </a:lnTo>
                <a:lnTo>
                  <a:pt x="1353" y="199"/>
                </a:lnTo>
                <a:lnTo>
                  <a:pt x="1399" y="234"/>
                </a:lnTo>
                <a:lnTo>
                  <a:pt x="1440" y="277"/>
                </a:lnTo>
                <a:lnTo>
                  <a:pt x="1469" y="325"/>
                </a:lnTo>
                <a:lnTo>
                  <a:pt x="1481" y="365"/>
                </a:lnTo>
                <a:lnTo>
                  <a:pt x="1484" y="406"/>
                </a:lnTo>
                <a:lnTo>
                  <a:pt x="1481" y="446"/>
                </a:lnTo>
                <a:lnTo>
                  <a:pt x="1468" y="486"/>
                </a:lnTo>
                <a:lnTo>
                  <a:pt x="1449" y="524"/>
                </a:lnTo>
                <a:lnTo>
                  <a:pt x="1428" y="552"/>
                </a:lnTo>
                <a:lnTo>
                  <a:pt x="1402" y="574"/>
                </a:lnTo>
                <a:lnTo>
                  <a:pt x="1431" y="585"/>
                </a:lnTo>
                <a:lnTo>
                  <a:pt x="1445" y="591"/>
                </a:lnTo>
                <a:lnTo>
                  <a:pt x="1457" y="583"/>
                </a:lnTo>
                <a:lnTo>
                  <a:pt x="1466" y="577"/>
                </a:lnTo>
                <a:lnTo>
                  <a:pt x="1482" y="567"/>
                </a:lnTo>
                <a:lnTo>
                  <a:pt x="1505" y="549"/>
                </a:lnTo>
                <a:lnTo>
                  <a:pt x="1531" y="521"/>
                </a:lnTo>
                <a:lnTo>
                  <a:pt x="1557" y="483"/>
                </a:lnTo>
                <a:lnTo>
                  <a:pt x="1548" y="482"/>
                </a:lnTo>
                <a:lnTo>
                  <a:pt x="1536" y="478"/>
                </a:lnTo>
                <a:lnTo>
                  <a:pt x="1525" y="466"/>
                </a:lnTo>
                <a:lnTo>
                  <a:pt x="1516" y="453"/>
                </a:lnTo>
                <a:lnTo>
                  <a:pt x="1512" y="438"/>
                </a:lnTo>
                <a:lnTo>
                  <a:pt x="1509" y="413"/>
                </a:lnTo>
                <a:lnTo>
                  <a:pt x="1512" y="390"/>
                </a:lnTo>
                <a:lnTo>
                  <a:pt x="1514" y="380"/>
                </a:lnTo>
                <a:lnTo>
                  <a:pt x="1519" y="359"/>
                </a:lnTo>
                <a:lnTo>
                  <a:pt x="1524" y="329"/>
                </a:lnTo>
                <a:lnTo>
                  <a:pt x="1523" y="295"/>
                </a:lnTo>
                <a:lnTo>
                  <a:pt x="1515" y="252"/>
                </a:lnTo>
                <a:lnTo>
                  <a:pt x="1498" y="208"/>
                </a:lnTo>
                <a:lnTo>
                  <a:pt x="1474" y="163"/>
                </a:lnTo>
                <a:lnTo>
                  <a:pt x="1441" y="122"/>
                </a:lnTo>
                <a:lnTo>
                  <a:pt x="1402" y="85"/>
                </a:lnTo>
                <a:lnTo>
                  <a:pt x="1358" y="56"/>
                </a:lnTo>
                <a:lnTo>
                  <a:pt x="1315" y="34"/>
                </a:lnTo>
                <a:lnTo>
                  <a:pt x="1268" y="23"/>
                </a:lnTo>
                <a:lnTo>
                  <a:pt x="1238" y="22"/>
                </a:lnTo>
                <a:lnTo>
                  <a:pt x="1209" y="23"/>
                </a:lnTo>
                <a:lnTo>
                  <a:pt x="1188" y="25"/>
                </a:lnTo>
                <a:lnTo>
                  <a:pt x="1175" y="28"/>
                </a:lnTo>
                <a:lnTo>
                  <a:pt x="1187" y="21"/>
                </a:lnTo>
                <a:lnTo>
                  <a:pt x="1209" y="15"/>
                </a:lnTo>
                <a:lnTo>
                  <a:pt x="1236" y="8"/>
                </a:lnTo>
                <a:lnTo>
                  <a:pt x="1340" y="9"/>
                </a:lnTo>
                <a:lnTo>
                  <a:pt x="1359" y="12"/>
                </a:lnTo>
                <a:lnTo>
                  <a:pt x="1402" y="25"/>
                </a:lnTo>
                <a:lnTo>
                  <a:pt x="1446" y="46"/>
                </a:lnTo>
                <a:lnTo>
                  <a:pt x="1489" y="72"/>
                </a:lnTo>
                <a:lnTo>
                  <a:pt x="1525" y="100"/>
                </a:lnTo>
                <a:lnTo>
                  <a:pt x="1556" y="132"/>
                </a:lnTo>
                <a:lnTo>
                  <a:pt x="1583" y="163"/>
                </a:lnTo>
                <a:lnTo>
                  <a:pt x="1610" y="200"/>
                </a:lnTo>
                <a:lnTo>
                  <a:pt x="1635" y="242"/>
                </a:lnTo>
                <a:lnTo>
                  <a:pt x="1654" y="291"/>
                </a:lnTo>
                <a:lnTo>
                  <a:pt x="1665" y="343"/>
                </a:lnTo>
                <a:lnTo>
                  <a:pt x="1671" y="391"/>
                </a:lnTo>
                <a:lnTo>
                  <a:pt x="1669" y="441"/>
                </a:lnTo>
                <a:lnTo>
                  <a:pt x="1664" y="491"/>
                </a:lnTo>
                <a:lnTo>
                  <a:pt x="1651" y="534"/>
                </a:lnTo>
                <a:lnTo>
                  <a:pt x="1633" y="576"/>
                </a:lnTo>
                <a:lnTo>
                  <a:pt x="1616" y="607"/>
                </a:lnTo>
                <a:lnTo>
                  <a:pt x="1597" y="633"/>
                </a:lnTo>
                <a:lnTo>
                  <a:pt x="1581" y="648"/>
                </a:lnTo>
                <a:lnTo>
                  <a:pt x="1642" y="678"/>
                </a:lnTo>
                <a:lnTo>
                  <a:pt x="1704" y="713"/>
                </a:lnTo>
                <a:lnTo>
                  <a:pt x="1763" y="751"/>
                </a:lnTo>
                <a:lnTo>
                  <a:pt x="1816" y="795"/>
                </a:lnTo>
                <a:lnTo>
                  <a:pt x="1863" y="843"/>
                </a:lnTo>
                <a:lnTo>
                  <a:pt x="1901" y="897"/>
                </a:lnTo>
                <a:lnTo>
                  <a:pt x="1935" y="955"/>
                </a:lnTo>
                <a:lnTo>
                  <a:pt x="1957" y="1007"/>
                </a:lnTo>
                <a:lnTo>
                  <a:pt x="1969" y="1057"/>
                </a:lnTo>
                <a:lnTo>
                  <a:pt x="1970" y="1105"/>
                </a:lnTo>
                <a:lnTo>
                  <a:pt x="1964" y="1152"/>
                </a:lnTo>
                <a:lnTo>
                  <a:pt x="1951" y="1196"/>
                </a:lnTo>
                <a:lnTo>
                  <a:pt x="1931" y="1231"/>
                </a:lnTo>
                <a:lnTo>
                  <a:pt x="1904" y="1258"/>
                </a:lnTo>
                <a:lnTo>
                  <a:pt x="1874" y="1276"/>
                </a:lnTo>
                <a:lnTo>
                  <a:pt x="1837" y="1282"/>
                </a:lnTo>
                <a:lnTo>
                  <a:pt x="1806" y="1276"/>
                </a:lnTo>
                <a:lnTo>
                  <a:pt x="1783" y="1265"/>
                </a:lnTo>
                <a:lnTo>
                  <a:pt x="1765" y="1252"/>
                </a:lnTo>
                <a:lnTo>
                  <a:pt x="1754" y="1234"/>
                </a:lnTo>
                <a:lnTo>
                  <a:pt x="1747" y="1217"/>
                </a:lnTo>
                <a:lnTo>
                  <a:pt x="1744" y="1199"/>
                </a:lnTo>
                <a:lnTo>
                  <a:pt x="1743" y="1186"/>
                </a:lnTo>
                <a:lnTo>
                  <a:pt x="1742" y="1175"/>
                </a:lnTo>
                <a:lnTo>
                  <a:pt x="1743" y="1169"/>
                </a:lnTo>
                <a:lnTo>
                  <a:pt x="1744" y="1175"/>
                </a:lnTo>
                <a:lnTo>
                  <a:pt x="1744" y="1186"/>
                </a:lnTo>
                <a:lnTo>
                  <a:pt x="1745" y="1199"/>
                </a:lnTo>
                <a:lnTo>
                  <a:pt x="1749" y="1217"/>
                </a:lnTo>
                <a:lnTo>
                  <a:pt x="1755" y="1234"/>
                </a:lnTo>
                <a:lnTo>
                  <a:pt x="1767" y="1248"/>
                </a:lnTo>
                <a:lnTo>
                  <a:pt x="1784" y="1263"/>
                </a:lnTo>
                <a:lnTo>
                  <a:pt x="1807" y="1272"/>
                </a:lnTo>
                <a:lnTo>
                  <a:pt x="1838" y="1277"/>
                </a:lnTo>
                <a:lnTo>
                  <a:pt x="1873" y="1270"/>
                </a:lnTo>
                <a:lnTo>
                  <a:pt x="1900" y="1253"/>
                </a:lnTo>
                <a:lnTo>
                  <a:pt x="1926" y="1226"/>
                </a:lnTo>
                <a:lnTo>
                  <a:pt x="1945" y="1192"/>
                </a:lnTo>
                <a:lnTo>
                  <a:pt x="1956" y="1150"/>
                </a:lnTo>
                <a:lnTo>
                  <a:pt x="1960" y="1106"/>
                </a:lnTo>
                <a:lnTo>
                  <a:pt x="1957" y="1059"/>
                </a:lnTo>
                <a:lnTo>
                  <a:pt x="1943" y="1010"/>
                </a:lnTo>
                <a:lnTo>
                  <a:pt x="1923" y="962"/>
                </a:lnTo>
                <a:lnTo>
                  <a:pt x="1889" y="905"/>
                </a:lnTo>
                <a:lnTo>
                  <a:pt x="1849" y="855"/>
                </a:lnTo>
                <a:lnTo>
                  <a:pt x="1805" y="809"/>
                </a:lnTo>
                <a:lnTo>
                  <a:pt x="1751" y="768"/>
                </a:lnTo>
                <a:lnTo>
                  <a:pt x="1694" y="732"/>
                </a:lnTo>
                <a:lnTo>
                  <a:pt x="1630" y="700"/>
                </a:lnTo>
                <a:lnTo>
                  <a:pt x="1564" y="669"/>
                </a:lnTo>
                <a:lnTo>
                  <a:pt x="1560" y="667"/>
                </a:lnTo>
                <a:lnTo>
                  <a:pt x="1558" y="668"/>
                </a:lnTo>
                <a:lnTo>
                  <a:pt x="1543" y="679"/>
                </a:lnTo>
                <a:lnTo>
                  <a:pt x="1534" y="685"/>
                </a:lnTo>
                <a:lnTo>
                  <a:pt x="1506" y="697"/>
                </a:lnTo>
                <a:lnTo>
                  <a:pt x="1480" y="702"/>
                </a:lnTo>
                <a:lnTo>
                  <a:pt x="1455" y="699"/>
                </a:lnTo>
                <a:lnTo>
                  <a:pt x="1433" y="691"/>
                </a:lnTo>
                <a:lnTo>
                  <a:pt x="1420" y="677"/>
                </a:lnTo>
                <a:lnTo>
                  <a:pt x="1411" y="663"/>
                </a:lnTo>
                <a:lnTo>
                  <a:pt x="1411" y="647"/>
                </a:lnTo>
                <a:lnTo>
                  <a:pt x="1416" y="631"/>
                </a:lnTo>
                <a:lnTo>
                  <a:pt x="1422" y="617"/>
                </a:lnTo>
                <a:lnTo>
                  <a:pt x="1424" y="615"/>
                </a:lnTo>
                <a:lnTo>
                  <a:pt x="1420" y="613"/>
                </a:lnTo>
                <a:lnTo>
                  <a:pt x="1367" y="595"/>
                </a:lnTo>
                <a:lnTo>
                  <a:pt x="1335" y="607"/>
                </a:lnTo>
                <a:lnTo>
                  <a:pt x="1298" y="614"/>
                </a:lnTo>
                <a:lnTo>
                  <a:pt x="1263" y="615"/>
                </a:lnTo>
                <a:lnTo>
                  <a:pt x="1227" y="609"/>
                </a:lnTo>
                <a:lnTo>
                  <a:pt x="1193" y="598"/>
                </a:lnTo>
                <a:lnTo>
                  <a:pt x="1161" y="583"/>
                </a:lnTo>
                <a:lnTo>
                  <a:pt x="1134" y="559"/>
                </a:lnTo>
                <a:lnTo>
                  <a:pt x="1112" y="532"/>
                </a:lnTo>
                <a:lnTo>
                  <a:pt x="1095" y="500"/>
                </a:lnTo>
                <a:lnTo>
                  <a:pt x="1059" y="488"/>
                </a:lnTo>
                <a:lnTo>
                  <a:pt x="1062" y="535"/>
                </a:lnTo>
                <a:lnTo>
                  <a:pt x="1062" y="596"/>
                </a:lnTo>
                <a:lnTo>
                  <a:pt x="1054" y="655"/>
                </a:lnTo>
                <a:lnTo>
                  <a:pt x="1040" y="710"/>
                </a:lnTo>
                <a:lnTo>
                  <a:pt x="1013" y="768"/>
                </a:lnTo>
                <a:lnTo>
                  <a:pt x="978" y="821"/>
                </a:lnTo>
                <a:lnTo>
                  <a:pt x="935" y="867"/>
                </a:lnTo>
                <a:lnTo>
                  <a:pt x="887" y="907"/>
                </a:lnTo>
                <a:lnTo>
                  <a:pt x="875" y="914"/>
                </a:lnTo>
                <a:lnTo>
                  <a:pt x="903" y="1004"/>
                </a:lnTo>
                <a:lnTo>
                  <a:pt x="918" y="1077"/>
                </a:lnTo>
                <a:lnTo>
                  <a:pt x="941" y="1105"/>
                </a:lnTo>
                <a:lnTo>
                  <a:pt x="971" y="1127"/>
                </a:lnTo>
                <a:lnTo>
                  <a:pt x="1006" y="1142"/>
                </a:lnTo>
                <a:lnTo>
                  <a:pt x="1043" y="1149"/>
                </a:lnTo>
                <a:lnTo>
                  <a:pt x="1073" y="1145"/>
                </a:lnTo>
                <a:lnTo>
                  <a:pt x="1102" y="1136"/>
                </a:lnTo>
                <a:lnTo>
                  <a:pt x="1124" y="1118"/>
                </a:lnTo>
                <a:lnTo>
                  <a:pt x="1141" y="1096"/>
                </a:lnTo>
                <a:lnTo>
                  <a:pt x="1154" y="1069"/>
                </a:lnTo>
                <a:lnTo>
                  <a:pt x="1157" y="1038"/>
                </a:lnTo>
                <a:lnTo>
                  <a:pt x="1155" y="1010"/>
                </a:lnTo>
                <a:lnTo>
                  <a:pt x="1142" y="984"/>
                </a:lnTo>
                <a:lnTo>
                  <a:pt x="1123" y="964"/>
                </a:lnTo>
                <a:lnTo>
                  <a:pt x="1099" y="951"/>
                </a:lnTo>
                <a:lnTo>
                  <a:pt x="1071" y="946"/>
                </a:lnTo>
                <a:lnTo>
                  <a:pt x="1047" y="949"/>
                </a:lnTo>
                <a:lnTo>
                  <a:pt x="1028" y="959"/>
                </a:lnTo>
                <a:lnTo>
                  <a:pt x="1012" y="974"/>
                </a:lnTo>
                <a:lnTo>
                  <a:pt x="1000" y="995"/>
                </a:lnTo>
                <a:lnTo>
                  <a:pt x="996" y="1017"/>
                </a:lnTo>
                <a:lnTo>
                  <a:pt x="1001" y="1040"/>
                </a:lnTo>
                <a:lnTo>
                  <a:pt x="1012" y="1058"/>
                </a:lnTo>
                <a:lnTo>
                  <a:pt x="1030" y="1071"/>
                </a:lnTo>
                <a:lnTo>
                  <a:pt x="1027" y="1070"/>
                </a:lnTo>
                <a:lnTo>
                  <a:pt x="1006" y="1057"/>
                </a:lnTo>
                <a:lnTo>
                  <a:pt x="994" y="1035"/>
                </a:lnTo>
                <a:lnTo>
                  <a:pt x="989" y="1009"/>
                </a:lnTo>
                <a:lnTo>
                  <a:pt x="995" y="983"/>
                </a:lnTo>
                <a:lnTo>
                  <a:pt x="1005" y="961"/>
                </a:lnTo>
                <a:lnTo>
                  <a:pt x="1025" y="944"/>
                </a:lnTo>
                <a:lnTo>
                  <a:pt x="1046" y="934"/>
                </a:lnTo>
                <a:lnTo>
                  <a:pt x="1074" y="928"/>
                </a:lnTo>
                <a:lnTo>
                  <a:pt x="1107" y="936"/>
                </a:lnTo>
                <a:lnTo>
                  <a:pt x="1133" y="950"/>
                </a:lnTo>
                <a:lnTo>
                  <a:pt x="1155" y="972"/>
                </a:lnTo>
                <a:lnTo>
                  <a:pt x="1168" y="1001"/>
                </a:lnTo>
                <a:lnTo>
                  <a:pt x="1173" y="1034"/>
                </a:lnTo>
                <a:lnTo>
                  <a:pt x="1167" y="1067"/>
                </a:lnTo>
                <a:lnTo>
                  <a:pt x="1154" y="1097"/>
                </a:lnTo>
                <a:lnTo>
                  <a:pt x="1133" y="1124"/>
                </a:lnTo>
                <a:lnTo>
                  <a:pt x="1106" y="1143"/>
                </a:lnTo>
                <a:lnTo>
                  <a:pt x="1076" y="1155"/>
                </a:lnTo>
                <a:lnTo>
                  <a:pt x="1043" y="1160"/>
                </a:lnTo>
                <a:lnTo>
                  <a:pt x="1005" y="1155"/>
                </a:lnTo>
                <a:lnTo>
                  <a:pt x="971" y="1142"/>
                </a:lnTo>
                <a:lnTo>
                  <a:pt x="944" y="1121"/>
                </a:lnTo>
                <a:lnTo>
                  <a:pt x="923" y="1101"/>
                </a:lnTo>
                <a:lnTo>
                  <a:pt x="924" y="1104"/>
                </a:lnTo>
                <a:lnTo>
                  <a:pt x="937" y="1202"/>
                </a:lnTo>
                <a:lnTo>
                  <a:pt x="945" y="1293"/>
                </a:lnTo>
                <a:lnTo>
                  <a:pt x="944" y="1383"/>
                </a:lnTo>
                <a:lnTo>
                  <a:pt x="939" y="1471"/>
                </a:lnTo>
                <a:lnTo>
                  <a:pt x="927" y="1552"/>
                </a:lnTo>
                <a:lnTo>
                  <a:pt x="911" y="1631"/>
                </a:lnTo>
                <a:lnTo>
                  <a:pt x="890" y="1705"/>
                </a:lnTo>
                <a:lnTo>
                  <a:pt x="866" y="1775"/>
                </a:lnTo>
                <a:lnTo>
                  <a:pt x="835" y="1841"/>
                </a:lnTo>
                <a:lnTo>
                  <a:pt x="802" y="1900"/>
                </a:lnTo>
                <a:lnTo>
                  <a:pt x="767" y="1957"/>
                </a:lnTo>
                <a:lnTo>
                  <a:pt x="729" y="2009"/>
                </a:lnTo>
                <a:lnTo>
                  <a:pt x="691" y="2054"/>
                </a:lnTo>
                <a:lnTo>
                  <a:pt x="630" y="2116"/>
                </a:lnTo>
                <a:lnTo>
                  <a:pt x="564" y="2170"/>
                </a:lnTo>
                <a:lnTo>
                  <a:pt x="492" y="2221"/>
                </a:lnTo>
                <a:lnTo>
                  <a:pt x="416" y="2263"/>
                </a:lnTo>
                <a:lnTo>
                  <a:pt x="339" y="2298"/>
                </a:lnTo>
                <a:lnTo>
                  <a:pt x="257" y="2325"/>
                </a:lnTo>
                <a:lnTo>
                  <a:pt x="174" y="2344"/>
                </a:lnTo>
                <a:lnTo>
                  <a:pt x="88" y="2357"/>
                </a:lnTo>
                <a:lnTo>
                  <a:pt x="4" y="236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1600201"/>
            <a:ext cx="9144000" cy="2971799"/>
          </a:xfrm>
        </p:spPr>
        <p:txBody>
          <a:bodyPr anchor="b">
            <a:normAutofit/>
          </a:bodyPr>
          <a:lstStyle>
            <a:lvl1pPr algn="l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2" y="4724400"/>
            <a:ext cx="9144002" cy="990600"/>
          </a:xfrm>
        </p:spPr>
        <p:txBody>
          <a:bodyPr anchor="t">
            <a:norm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FEE67-FF7C-418C-94E0-D5469DC93CF0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2" y="1828800"/>
            <a:ext cx="4419599" cy="4419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4" y="1828800"/>
            <a:ext cx="4419600" cy="4419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96270-4BD5-4C3F-8988-0045E1C1ACEA}" type="datetime1">
              <a:rPr lang="en-US" smtClean="0"/>
              <a:t>11/9/2014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4416552" cy="838200"/>
          </a:xfrm>
        </p:spPr>
        <p:txBody>
          <a:bodyPr anchor="ctr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2" y="2743200"/>
            <a:ext cx="4416552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2" y="1828800"/>
            <a:ext cx="4416552" cy="838200"/>
          </a:xfrm>
        </p:spPr>
        <p:txBody>
          <a:bodyPr anchor="ctr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2" y="2743200"/>
            <a:ext cx="4416552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6560-1B48-475F-A435-44D0877B71A2}" type="datetime1">
              <a:rPr lang="en-US" smtClean="0"/>
              <a:t>11/9/2014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5382E-C175-4F07-BF8B-44D5205597BD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9677A-01DF-41C5-AA3D-071F27F3B734}" type="datetime1">
              <a:rPr lang="en-US" smtClean="0"/>
              <a:t>11/9/2014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1" name="Group 1070"/>
          <p:cNvGrpSpPr/>
          <p:nvPr/>
        </p:nvGrpSpPr>
        <p:grpSpPr bwMode="black">
          <a:xfrm>
            <a:off x="6124573" y="4485956"/>
            <a:ext cx="6064251" cy="2372044"/>
            <a:chOff x="6365356" y="-1205716"/>
            <a:chExt cx="7248526" cy="2835275"/>
          </a:xfrm>
          <a:solidFill>
            <a:schemeClr val="bg1"/>
          </a:solidFill>
        </p:grpSpPr>
        <p:sp>
          <p:nvSpPr>
            <p:cNvPr id="1029" name="Freeform 38"/>
            <p:cNvSpPr>
              <a:spLocks/>
            </p:cNvSpPr>
            <p:nvPr/>
          </p:nvSpPr>
          <p:spPr bwMode="black">
            <a:xfrm>
              <a:off x="12707419" y="353209"/>
              <a:ext cx="22225" cy="22225"/>
            </a:xfrm>
            <a:custGeom>
              <a:avLst/>
              <a:gdLst>
                <a:gd name="T0" fmla="*/ 4 w 14"/>
                <a:gd name="T1" fmla="*/ 3 h 14"/>
                <a:gd name="T2" fmla="*/ 0 w 14"/>
                <a:gd name="T3" fmla="*/ 0 h 14"/>
                <a:gd name="T4" fmla="*/ 7 w 14"/>
                <a:gd name="T5" fmla="*/ 5 h 14"/>
                <a:gd name="T6" fmla="*/ 14 w 14"/>
                <a:gd name="T7" fmla="*/ 14 h 14"/>
                <a:gd name="T8" fmla="*/ 4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3"/>
                  </a:moveTo>
                  <a:lnTo>
                    <a:pt x="0" y="0"/>
                  </a:lnTo>
                  <a:lnTo>
                    <a:pt x="7" y="5"/>
                  </a:lnTo>
                  <a:lnTo>
                    <a:pt x="14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0" name="Freeform 39"/>
            <p:cNvSpPr>
              <a:spLocks/>
            </p:cNvSpPr>
            <p:nvPr/>
          </p:nvSpPr>
          <p:spPr bwMode="black">
            <a:xfrm>
              <a:off x="11158019" y="1137434"/>
              <a:ext cx="603250" cy="487363"/>
            </a:xfrm>
            <a:custGeom>
              <a:avLst/>
              <a:gdLst>
                <a:gd name="T0" fmla="*/ 371 w 380"/>
                <a:gd name="T1" fmla="*/ 180 h 307"/>
                <a:gd name="T2" fmla="*/ 352 w 380"/>
                <a:gd name="T3" fmla="*/ 135 h 307"/>
                <a:gd name="T4" fmla="*/ 319 w 380"/>
                <a:gd name="T5" fmla="*/ 92 h 307"/>
                <a:gd name="T6" fmla="*/ 286 w 380"/>
                <a:gd name="T7" fmla="*/ 59 h 307"/>
                <a:gd name="T8" fmla="*/ 243 w 380"/>
                <a:gd name="T9" fmla="*/ 31 h 307"/>
                <a:gd name="T10" fmla="*/ 196 w 380"/>
                <a:gd name="T11" fmla="*/ 12 h 307"/>
                <a:gd name="T12" fmla="*/ 146 w 380"/>
                <a:gd name="T13" fmla="*/ 0 h 307"/>
                <a:gd name="T14" fmla="*/ 95 w 380"/>
                <a:gd name="T15" fmla="*/ 2 h 307"/>
                <a:gd name="T16" fmla="*/ 47 w 380"/>
                <a:gd name="T17" fmla="*/ 12 h 307"/>
                <a:gd name="T18" fmla="*/ 0 w 380"/>
                <a:gd name="T19" fmla="*/ 36 h 307"/>
                <a:gd name="T20" fmla="*/ 45 w 380"/>
                <a:gd name="T21" fmla="*/ 14 h 307"/>
                <a:gd name="T22" fmla="*/ 92 w 380"/>
                <a:gd name="T23" fmla="*/ 5 h 307"/>
                <a:gd name="T24" fmla="*/ 139 w 380"/>
                <a:gd name="T25" fmla="*/ 2 h 307"/>
                <a:gd name="T26" fmla="*/ 189 w 380"/>
                <a:gd name="T27" fmla="*/ 12 h 307"/>
                <a:gd name="T28" fmla="*/ 234 w 380"/>
                <a:gd name="T29" fmla="*/ 28 h 307"/>
                <a:gd name="T30" fmla="*/ 274 w 380"/>
                <a:gd name="T31" fmla="*/ 54 h 307"/>
                <a:gd name="T32" fmla="*/ 309 w 380"/>
                <a:gd name="T33" fmla="*/ 85 h 307"/>
                <a:gd name="T34" fmla="*/ 340 w 380"/>
                <a:gd name="T35" fmla="*/ 123 h 307"/>
                <a:gd name="T36" fmla="*/ 361 w 380"/>
                <a:gd name="T37" fmla="*/ 168 h 307"/>
                <a:gd name="T38" fmla="*/ 373 w 380"/>
                <a:gd name="T39" fmla="*/ 215 h 307"/>
                <a:gd name="T40" fmla="*/ 373 w 380"/>
                <a:gd name="T41" fmla="*/ 267 h 307"/>
                <a:gd name="T42" fmla="*/ 369 w 380"/>
                <a:gd name="T43" fmla="*/ 307 h 307"/>
                <a:gd name="T44" fmla="*/ 373 w 380"/>
                <a:gd name="T45" fmla="*/ 307 h 307"/>
                <a:gd name="T46" fmla="*/ 378 w 380"/>
                <a:gd name="T47" fmla="*/ 279 h 307"/>
                <a:gd name="T48" fmla="*/ 380 w 380"/>
                <a:gd name="T49" fmla="*/ 232 h 307"/>
                <a:gd name="T50" fmla="*/ 371 w 380"/>
                <a:gd name="T51" fmla="*/ 18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0" h="307">
                  <a:moveTo>
                    <a:pt x="371" y="180"/>
                  </a:moveTo>
                  <a:lnTo>
                    <a:pt x="352" y="135"/>
                  </a:lnTo>
                  <a:lnTo>
                    <a:pt x="319" y="92"/>
                  </a:lnTo>
                  <a:lnTo>
                    <a:pt x="286" y="59"/>
                  </a:lnTo>
                  <a:lnTo>
                    <a:pt x="243" y="31"/>
                  </a:lnTo>
                  <a:lnTo>
                    <a:pt x="196" y="12"/>
                  </a:lnTo>
                  <a:lnTo>
                    <a:pt x="146" y="0"/>
                  </a:lnTo>
                  <a:lnTo>
                    <a:pt x="95" y="2"/>
                  </a:lnTo>
                  <a:lnTo>
                    <a:pt x="47" y="12"/>
                  </a:lnTo>
                  <a:lnTo>
                    <a:pt x="0" y="36"/>
                  </a:lnTo>
                  <a:lnTo>
                    <a:pt x="45" y="14"/>
                  </a:lnTo>
                  <a:lnTo>
                    <a:pt x="92" y="5"/>
                  </a:lnTo>
                  <a:lnTo>
                    <a:pt x="139" y="2"/>
                  </a:lnTo>
                  <a:lnTo>
                    <a:pt x="189" y="12"/>
                  </a:lnTo>
                  <a:lnTo>
                    <a:pt x="234" y="28"/>
                  </a:lnTo>
                  <a:lnTo>
                    <a:pt x="274" y="54"/>
                  </a:lnTo>
                  <a:lnTo>
                    <a:pt x="309" y="85"/>
                  </a:lnTo>
                  <a:lnTo>
                    <a:pt x="340" y="123"/>
                  </a:lnTo>
                  <a:lnTo>
                    <a:pt x="361" y="168"/>
                  </a:lnTo>
                  <a:lnTo>
                    <a:pt x="373" y="215"/>
                  </a:lnTo>
                  <a:lnTo>
                    <a:pt x="373" y="267"/>
                  </a:lnTo>
                  <a:lnTo>
                    <a:pt x="369" y="307"/>
                  </a:lnTo>
                  <a:lnTo>
                    <a:pt x="373" y="307"/>
                  </a:lnTo>
                  <a:lnTo>
                    <a:pt x="378" y="279"/>
                  </a:lnTo>
                  <a:lnTo>
                    <a:pt x="380" y="232"/>
                  </a:lnTo>
                  <a:lnTo>
                    <a:pt x="371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1" name="Freeform 40"/>
            <p:cNvSpPr>
              <a:spLocks/>
            </p:cNvSpPr>
            <p:nvPr/>
          </p:nvSpPr>
          <p:spPr bwMode="black">
            <a:xfrm>
              <a:off x="6651106" y="1205696"/>
              <a:ext cx="358775" cy="423863"/>
            </a:xfrm>
            <a:custGeom>
              <a:avLst/>
              <a:gdLst>
                <a:gd name="T0" fmla="*/ 222 w 226"/>
                <a:gd name="T1" fmla="*/ 0 h 267"/>
                <a:gd name="T2" fmla="*/ 212 w 226"/>
                <a:gd name="T3" fmla="*/ 2 h 267"/>
                <a:gd name="T4" fmla="*/ 196 w 226"/>
                <a:gd name="T5" fmla="*/ 2 h 267"/>
                <a:gd name="T6" fmla="*/ 174 w 226"/>
                <a:gd name="T7" fmla="*/ 9 h 267"/>
                <a:gd name="T8" fmla="*/ 151 w 226"/>
                <a:gd name="T9" fmla="*/ 18 h 267"/>
                <a:gd name="T10" fmla="*/ 118 w 226"/>
                <a:gd name="T11" fmla="*/ 40 h 267"/>
                <a:gd name="T12" fmla="*/ 87 w 226"/>
                <a:gd name="T13" fmla="*/ 68 h 267"/>
                <a:gd name="T14" fmla="*/ 56 w 226"/>
                <a:gd name="T15" fmla="*/ 101 h 267"/>
                <a:gd name="T16" fmla="*/ 33 w 226"/>
                <a:gd name="T17" fmla="*/ 141 h 267"/>
                <a:gd name="T18" fmla="*/ 16 w 226"/>
                <a:gd name="T19" fmla="*/ 186 h 267"/>
                <a:gd name="T20" fmla="*/ 4 w 226"/>
                <a:gd name="T21" fmla="*/ 233 h 267"/>
                <a:gd name="T22" fmla="*/ 0 w 226"/>
                <a:gd name="T23" fmla="*/ 267 h 267"/>
                <a:gd name="T24" fmla="*/ 80 w 226"/>
                <a:gd name="T25" fmla="*/ 267 h 267"/>
                <a:gd name="T26" fmla="*/ 75 w 226"/>
                <a:gd name="T27" fmla="*/ 233 h 267"/>
                <a:gd name="T28" fmla="*/ 75 w 226"/>
                <a:gd name="T29" fmla="*/ 196 h 267"/>
                <a:gd name="T30" fmla="*/ 82 w 226"/>
                <a:gd name="T31" fmla="*/ 156 h 267"/>
                <a:gd name="T32" fmla="*/ 94 w 226"/>
                <a:gd name="T33" fmla="*/ 118 h 267"/>
                <a:gd name="T34" fmla="*/ 113 w 226"/>
                <a:gd name="T35" fmla="*/ 82 h 267"/>
                <a:gd name="T36" fmla="*/ 134 w 226"/>
                <a:gd name="T37" fmla="*/ 54 h 267"/>
                <a:gd name="T38" fmla="*/ 158 w 226"/>
                <a:gd name="T39" fmla="*/ 33 h 267"/>
                <a:gd name="T40" fmla="*/ 179 w 226"/>
                <a:gd name="T41" fmla="*/ 18 h 267"/>
                <a:gd name="T42" fmla="*/ 198 w 226"/>
                <a:gd name="T43" fmla="*/ 9 h 267"/>
                <a:gd name="T44" fmla="*/ 212 w 226"/>
                <a:gd name="T45" fmla="*/ 2 h 267"/>
                <a:gd name="T46" fmla="*/ 224 w 226"/>
                <a:gd name="T47" fmla="*/ 2 h 267"/>
                <a:gd name="T48" fmla="*/ 226 w 226"/>
                <a:gd name="T49" fmla="*/ 0 h 267"/>
                <a:gd name="T50" fmla="*/ 222 w 226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267">
                  <a:moveTo>
                    <a:pt x="222" y="0"/>
                  </a:moveTo>
                  <a:lnTo>
                    <a:pt x="212" y="2"/>
                  </a:lnTo>
                  <a:lnTo>
                    <a:pt x="196" y="2"/>
                  </a:lnTo>
                  <a:lnTo>
                    <a:pt x="174" y="9"/>
                  </a:lnTo>
                  <a:lnTo>
                    <a:pt x="151" y="18"/>
                  </a:lnTo>
                  <a:lnTo>
                    <a:pt x="118" y="40"/>
                  </a:lnTo>
                  <a:lnTo>
                    <a:pt x="87" y="68"/>
                  </a:lnTo>
                  <a:lnTo>
                    <a:pt x="56" y="101"/>
                  </a:lnTo>
                  <a:lnTo>
                    <a:pt x="33" y="141"/>
                  </a:lnTo>
                  <a:lnTo>
                    <a:pt x="16" y="186"/>
                  </a:lnTo>
                  <a:lnTo>
                    <a:pt x="4" y="233"/>
                  </a:lnTo>
                  <a:lnTo>
                    <a:pt x="0" y="267"/>
                  </a:lnTo>
                  <a:lnTo>
                    <a:pt x="80" y="267"/>
                  </a:lnTo>
                  <a:lnTo>
                    <a:pt x="75" y="233"/>
                  </a:lnTo>
                  <a:lnTo>
                    <a:pt x="75" y="196"/>
                  </a:lnTo>
                  <a:lnTo>
                    <a:pt x="82" y="156"/>
                  </a:lnTo>
                  <a:lnTo>
                    <a:pt x="94" y="118"/>
                  </a:lnTo>
                  <a:lnTo>
                    <a:pt x="113" y="82"/>
                  </a:lnTo>
                  <a:lnTo>
                    <a:pt x="134" y="54"/>
                  </a:lnTo>
                  <a:lnTo>
                    <a:pt x="158" y="33"/>
                  </a:lnTo>
                  <a:lnTo>
                    <a:pt x="179" y="18"/>
                  </a:lnTo>
                  <a:lnTo>
                    <a:pt x="198" y="9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26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2" name="Freeform 41"/>
            <p:cNvSpPr>
              <a:spLocks/>
            </p:cNvSpPr>
            <p:nvPr/>
          </p:nvSpPr>
          <p:spPr bwMode="black">
            <a:xfrm>
              <a:off x="10877031" y="1231096"/>
              <a:ext cx="581025" cy="393700"/>
            </a:xfrm>
            <a:custGeom>
              <a:avLst/>
              <a:gdLst>
                <a:gd name="T0" fmla="*/ 357 w 366"/>
                <a:gd name="T1" fmla="*/ 149 h 248"/>
                <a:gd name="T2" fmla="*/ 357 w 366"/>
                <a:gd name="T3" fmla="*/ 147 h 248"/>
                <a:gd name="T4" fmla="*/ 335 w 366"/>
                <a:gd name="T5" fmla="*/ 104 h 248"/>
                <a:gd name="T6" fmla="*/ 305 w 366"/>
                <a:gd name="T7" fmla="*/ 66 h 248"/>
                <a:gd name="T8" fmla="*/ 250 w 366"/>
                <a:gd name="T9" fmla="*/ 24 h 248"/>
                <a:gd name="T10" fmla="*/ 186 w 366"/>
                <a:gd name="T11" fmla="*/ 2 h 248"/>
                <a:gd name="T12" fmla="*/ 99 w 366"/>
                <a:gd name="T13" fmla="*/ 7 h 248"/>
                <a:gd name="T14" fmla="*/ 40 w 366"/>
                <a:gd name="T15" fmla="*/ 36 h 248"/>
                <a:gd name="T16" fmla="*/ 12 w 366"/>
                <a:gd name="T17" fmla="*/ 64 h 248"/>
                <a:gd name="T18" fmla="*/ 0 w 366"/>
                <a:gd name="T19" fmla="*/ 97 h 248"/>
                <a:gd name="T20" fmla="*/ 7 w 366"/>
                <a:gd name="T21" fmla="*/ 123 h 248"/>
                <a:gd name="T22" fmla="*/ 14 w 366"/>
                <a:gd name="T23" fmla="*/ 135 h 248"/>
                <a:gd name="T24" fmla="*/ 28 w 366"/>
                <a:gd name="T25" fmla="*/ 137 h 248"/>
                <a:gd name="T26" fmla="*/ 40 w 366"/>
                <a:gd name="T27" fmla="*/ 135 h 248"/>
                <a:gd name="T28" fmla="*/ 52 w 366"/>
                <a:gd name="T29" fmla="*/ 125 h 248"/>
                <a:gd name="T30" fmla="*/ 64 w 366"/>
                <a:gd name="T31" fmla="*/ 114 h 248"/>
                <a:gd name="T32" fmla="*/ 75 w 366"/>
                <a:gd name="T33" fmla="*/ 92 h 248"/>
                <a:gd name="T34" fmla="*/ 101 w 366"/>
                <a:gd name="T35" fmla="*/ 66 h 248"/>
                <a:gd name="T36" fmla="*/ 116 w 366"/>
                <a:gd name="T37" fmla="*/ 64 h 248"/>
                <a:gd name="T38" fmla="*/ 120 w 366"/>
                <a:gd name="T39" fmla="*/ 73 h 248"/>
                <a:gd name="T40" fmla="*/ 132 w 366"/>
                <a:gd name="T41" fmla="*/ 83 h 248"/>
                <a:gd name="T42" fmla="*/ 146 w 366"/>
                <a:gd name="T43" fmla="*/ 85 h 248"/>
                <a:gd name="T44" fmla="*/ 163 w 366"/>
                <a:gd name="T45" fmla="*/ 83 h 248"/>
                <a:gd name="T46" fmla="*/ 189 w 366"/>
                <a:gd name="T47" fmla="*/ 76 h 248"/>
                <a:gd name="T48" fmla="*/ 241 w 366"/>
                <a:gd name="T49" fmla="*/ 83 h 248"/>
                <a:gd name="T50" fmla="*/ 302 w 366"/>
                <a:gd name="T51" fmla="*/ 114 h 248"/>
                <a:gd name="T52" fmla="*/ 342 w 366"/>
                <a:gd name="T53" fmla="*/ 170 h 248"/>
                <a:gd name="T54" fmla="*/ 347 w 366"/>
                <a:gd name="T55" fmla="*/ 208 h 248"/>
                <a:gd name="T56" fmla="*/ 340 w 366"/>
                <a:gd name="T57" fmla="*/ 248 h 248"/>
                <a:gd name="T58" fmla="*/ 359 w 366"/>
                <a:gd name="T59" fmla="*/ 241 h 248"/>
                <a:gd name="T60" fmla="*/ 364 w 366"/>
                <a:gd name="T61" fmla="*/ 222 h 248"/>
                <a:gd name="T62" fmla="*/ 366 w 366"/>
                <a:gd name="T63" fmla="*/ 20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6" h="248">
                  <a:moveTo>
                    <a:pt x="364" y="175"/>
                  </a:moveTo>
                  <a:lnTo>
                    <a:pt x="357" y="149"/>
                  </a:lnTo>
                  <a:lnTo>
                    <a:pt x="357" y="149"/>
                  </a:lnTo>
                  <a:lnTo>
                    <a:pt x="357" y="147"/>
                  </a:lnTo>
                  <a:lnTo>
                    <a:pt x="345" y="116"/>
                  </a:lnTo>
                  <a:lnTo>
                    <a:pt x="335" y="104"/>
                  </a:lnTo>
                  <a:lnTo>
                    <a:pt x="326" y="90"/>
                  </a:lnTo>
                  <a:lnTo>
                    <a:pt x="305" y="66"/>
                  </a:lnTo>
                  <a:lnTo>
                    <a:pt x="279" y="45"/>
                  </a:lnTo>
                  <a:lnTo>
                    <a:pt x="250" y="24"/>
                  </a:lnTo>
                  <a:lnTo>
                    <a:pt x="220" y="12"/>
                  </a:lnTo>
                  <a:lnTo>
                    <a:pt x="186" y="2"/>
                  </a:lnTo>
                  <a:lnTo>
                    <a:pt x="142" y="0"/>
                  </a:lnTo>
                  <a:lnTo>
                    <a:pt x="99" y="7"/>
                  </a:lnTo>
                  <a:lnTo>
                    <a:pt x="64" y="21"/>
                  </a:lnTo>
                  <a:lnTo>
                    <a:pt x="40" y="36"/>
                  </a:lnTo>
                  <a:lnTo>
                    <a:pt x="26" y="52"/>
                  </a:lnTo>
                  <a:lnTo>
                    <a:pt x="12" y="64"/>
                  </a:lnTo>
                  <a:lnTo>
                    <a:pt x="9" y="73"/>
                  </a:lnTo>
                  <a:lnTo>
                    <a:pt x="0" y="97"/>
                  </a:lnTo>
                  <a:lnTo>
                    <a:pt x="5" y="116"/>
                  </a:lnTo>
                  <a:lnTo>
                    <a:pt x="7" y="123"/>
                  </a:lnTo>
                  <a:lnTo>
                    <a:pt x="12" y="130"/>
                  </a:lnTo>
                  <a:lnTo>
                    <a:pt x="14" y="135"/>
                  </a:lnTo>
                  <a:lnTo>
                    <a:pt x="23" y="137"/>
                  </a:lnTo>
                  <a:lnTo>
                    <a:pt x="28" y="137"/>
                  </a:lnTo>
                  <a:lnTo>
                    <a:pt x="35" y="137"/>
                  </a:lnTo>
                  <a:lnTo>
                    <a:pt x="40" y="135"/>
                  </a:lnTo>
                  <a:lnTo>
                    <a:pt x="45" y="130"/>
                  </a:lnTo>
                  <a:lnTo>
                    <a:pt x="52" y="125"/>
                  </a:lnTo>
                  <a:lnTo>
                    <a:pt x="59" y="121"/>
                  </a:lnTo>
                  <a:lnTo>
                    <a:pt x="64" y="114"/>
                  </a:lnTo>
                  <a:lnTo>
                    <a:pt x="66" y="106"/>
                  </a:lnTo>
                  <a:lnTo>
                    <a:pt x="75" y="92"/>
                  </a:lnTo>
                  <a:lnTo>
                    <a:pt x="92" y="73"/>
                  </a:lnTo>
                  <a:lnTo>
                    <a:pt x="101" y="66"/>
                  </a:lnTo>
                  <a:lnTo>
                    <a:pt x="113" y="59"/>
                  </a:lnTo>
                  <a:lnTo>
                    <a:pt x="116" y="64"/>
                  </a:lnTo>
                  <a:lnTo>
                    <a:pt x="116" y="71"/>
                  </a:lnTo>
                  <a:lnTo>
                    <a:pt x="120" y="73"/>
                  </a:lnTo>
                  <a:lnTo>
                    <a:pt x="125" y="78"/>
                  </a:lnTo>
                  <a:lnTo>
                    <a:pt x="132" y="83"/>
                  </a:lnTo>
                  <a:lnTo>
                    <a:pt x="139" y="85"/>
                  </a:lnTo>
                  <a:lnTo>
                    <a:pt x="146" y="85"/>
                  </a:lnTo>
                  <a:lnTo>
                    <a:pt x="153" y="85"/>
                  </a:lnTo>
                  <a:lnTo>
                    <a:pt x="163" y="83"/>
                  </a:lnTo>
                  <a:lnTo>
                    <a:pt x="170" y="80"/>
                  </a:lnTo>
                  <a:lnTo>
                    <a:pt x="189" y="76"/>
                  </a:lnTo>
                  <a:lnTo>
                    <a:pt x="212" y="76"/>
                  </a:lnTo>
                  <a:lnTo>
                    <a:pt x="241" y="83"/>
                  </a:lnTo>
                  <a:lnTo>
                    <a:pt x="272" y="97"/>
                  </a:lnTo>
                  <a:lnTo>
                    <a:pt x="302" y="114"/>
                  </a:lnTo>
                  <a:lnTo>
                    <a:pt x="328" y="142"/>
                  </a:lnTo>
                  <a:lnTo>
                    <a:pt x="342" y="170"/>
                  </a:lnTo>
                  <a:lnTo>
                    <a:pt x="345" y="173"/>
                  </a:lnTo>
                  <a:lnTo>
                    <a:pt x="347" y="208"/>
                  </a:lnTo>
                  <a:lnTo>
                    <a:pt x="342" y="236"/>
                  </a:lnTo>
                  <a:lnTo>
                    <a:pt x="340" y="248"/>
                  </a:lnTo>
                  <a:lnTo>
                    <a:pt x="357" y="248"/>
                  </a:lnTo>
                  <a:lnTo>
                    <a:pt x="359" y="241"/>
                  </a:lnTo>
                  <a:lnTo>
                    <a:pt x="361" y="227"/>
                  </a:lnTo>
                  <a:lnTo>
                    <a:pt x="364" y="222"/>
                  </a:lnTo>
                  <a:lnTo>
                    <a:pt x="364" y="215"/>
                  </a:lnTo>
                  <a:lnTo>
                    <a:pt x="366" y="201"/>
                  </a:lnTo>
                  <a:lnTo>
                    <a:pt x="364" y="1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3" name="Freeform 42"/>
            <p:cNvSpPr>
              <a:spLocks/>
            </p:cNvSpPr>
            <p:nvPr/>
          </p:nvSpPr>
          <p:spPr bwMode="black">
            <a:xfrm>
              <a:off x="7689331" y="1189821"/>
              <a:ext cx="754063" cy="434975"/>
            </a:xfrm>
            <a:custGeom>
              <a:avLst/>
              <a:gdLst>
                <a:gd name="T0" fmla="*/ 456 w 475"/>
                <a:gd name="T1" fmla="*/ 255 h 274"/>
                <a:gd name="T2" fmla="*/ 432 w 475"/>
                <a:gd name="T3" fmla="*/ 229 h 274"/>
                <a:gd name="T4" fmla="*/ 406 w 475"/>
                <a:gd name="T5" fmla="*/ 199 h 274"/>
                <a:gd name="T6" fmla="*/ 378 w 475"/>
                <a:gd name="T7" fmla="*/ 168 h 274"/>
                <a:gd name="T8" fmla="*/ 342 w 475"/>
                <a:gd name="T9" fmla="*/ 142 h 274"/>
                <a:gd name="T10" fmla="*/ 305 w 475"/>
                <a:gd name="T11" fmla="*/ 111 h 274"/>
                <a:gd name="T12" fmla="*/ 257 w 475"/>
                <a:gd name="T13" fmla="*/ 85 h 274"/>
                <a:gd name="T14" fmla="*/ 205 w 475"/>
                <a:gd name="T15" fmla="*/ 57 h 274"/>
                <a:gd name="T16" fmla="*/ 146 w 475"/>
                <a:gd name="T17" fmla="*/ 33 h 274"/>
                <a:gd name="T18" fmla="*/ 78 w 475"/>
                <a:gd name="T19" fmla="*/ 14 h 274"/>
                <a:gd name="T20" fmla="*/ 0 w 475"/>
                <a:gd name="T21" fmla="*/ 0 h 274"/>
                <a:gd name="T22" fmla="*/ 2 w 475"/>
                <a:gd name="T23" fmla="*/ 3 h 274"/>
                <a:gd name="T24" fmla="*/ 9 w 475"/>
                <a:gd name="T25" fmla="*/ 3 h 274"/>
                <a:gd name="T26" fmla="*/ 24 w 475"/>
                <a:gd name="T27" fmla="*/ 10 h 274"/>
                <a:gd name="T28" fmla="*/ 40 w 475"/>
                <a:gd name="T29" fmla="*/ 17 h 274"/>
                <a:gd name="T30" fmla="*/ 61 w 475"/>
                <a:gd name="T31" fmla="*/ 26 h 274"/>
                <a:gd name="T32" fmla="*/ 85 w 475"/>
                <a:gd name="T33" fmla="*/ 43 h 274"/>
                <a:gd name="T34" fmla="*/ 111 w 475"/>
                <a:gd name="T35" fmla="*/ 62 h 274"/>
                <a:gd name="T36" fmla="*/ 144 w 475"/>
                <a:gd name="T37" fmla="*/ 85 h 274"/>
                <a:gd name="T38" fmla="*/ 177 w 475"/>
                <a:gd name="T39" fmla="*/ 121 h 274"/>
                <a:gd name="T40" fmla="*/ 212 w 475"/>
                <a:gd name="T41" fmla="*/ 161 h 274"/>
                <a:gd name="T42" fmla="*/ 250 w 475"/>
                <a:gd name="T43" fmla="*/ 208 h 274"/>
                <a:gd name="T44" fmla="*/ 288 w 475"/>
                <a:gd name="T45" fmla="*/ 265 h 274"/>
                <a:gd name="T46" fmla="*/ 295 w 475"/>
                <a:gd name="T47" fmla="*/ 274 h 274"/>
                <a:gd name="T48" fmla="*/ 475 w 475"/>
                <a:gd name="T49" fmla="*/ 274 h 274"/>
                <a:gd name="T50" fmla="*/ 456 w 475"/>
                <a:gd name="T51" fmla="*/ 25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5" h="274">
                  <a:moveTo>
                    <a:pt x="456" y="255"/>
                  </a:moveTo>
                  <a:lnTo>
                    <a:pt x="432" y="229"/>
                  </a:lnTo>
                  <a:lnTo>
                    <a:pt x="406" y="199"/>
                  </a:lnTo>
                  <a:lnTo>
                    <a:pt x="378" y="168"/>
                  </a:lnTo>
                  <a:lnTo>
                    <a:pt x="342" y="142"/>
                  </a:lnTo>
                  <a:lnTo>
                    <a:pt x="305" y="111"/>
                  </a:lnTo>
                  <a:lnTo>
                    <a:pt x="257" y="85"/>
                  </a:lnTo>
                  <a:lnTo>
                    <a:pt x="205" y="57"/>
                  </a:lnTo>
                  <a:lnTo>
                    <a:pt x="146" y="33"/>
                  </a:lnTo>
                  <a:lnTo>
                    <a:pt x="78" y="14"/>
                  </a:lnTo>
                  <a:lnTo>
                    <a:pt x="0" y="0"/>
                  </a:lnTo>
                  <a:lnTo>
                    <a:pt x="2" y="3"/>
                  </a:lnTo>
                  <a:lnTo>
                    <a:pt x="9" y="3"/>
                  </a:lnTo>
                  <a:lnTo>
                    <a:pt x="24" y="10"/>
                  </a:lnTo>
                  <a:lnTo>
                    <a:pt x="40" y="17"/>
                  </a:lnTo>
                  <a:lnTo>
                    <a:pt x="61" y="26"/>
                  </a:lnTo>
                  <a:lnTo>
                    <a:pt x="85" y="43"/>
                  </a:lnTo>
                  <a:lnTo>
                    <a:pt x="111" y="62"/>
                  </a:lnTo>
                  <a:lnTo>
                    <a:pt x="144" y="85"/>
                  </a:lnTo>
                  <a:lnTo>
                    <a:pt x="177" y="121"/>
                  </a:lnTo>
                  <a:lnTo>
                    <a:pt x="212" y="161"/>
                  </a:lnTo>
                  <a:lnTo>
                    <a:pt x="250" y="208"/>
                  </a:lnTo>
                  <a:lnTo>
                    <a:pt x="288" y="265"/>
                  </a:lnTo>
                  <a:lnTo>
                    <a:pt x="295" y="274"/>
                  </a:lnTo>
                  <a:lnTo>
                    <a:pt x="475" y="274"/>
                  </a:lnTo>
                  <a:lnTo>
                    <a:pt x="456" y="2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6" name="Freeform 43"/>
            <p:cNvSpPr>
              <a:spLocks/>
            </p:cNvSpPr>
            <p:nvPr/>
          </p:nvSpPr>
          <p:spPr bwMode="black">
            <a:xfrm>
              <a:off x="7067031" y="1583521"/>
              <a:ext cx="3175" cy="30163"/>
            </a:xfrm>
            <a:custGeom>
              <a:avLst/>
              <a:gdLst>
                <a:gd name="T0" fmla="*/ 0 w 2"/>
                <a:gd name="T1" fmla="*/ 0 h 19"/>
                <a:gd name="T2" fmla="*/ 0 w 2"/>
                <a:gd name="T3" fmla="*/ 14 h 19"/>
                <a:gd name="T4" fmla="*/ 2 w 2"/>
                <a:gd name="T5" fmla="*/ 19 h 19"/>
                <a:gd name="T6" fmla="*/ 0 w 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9">
                  <a:moveTo>
                    <a:pt x="0" y="0"/>
                  </a:moveTo>
                  <a:lnTo>
                    <a:pt x="0" y="14"/>
                  </a:lnTo>
                  <a:lnTo>
                    <a:pt x="2" y="1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7" name="Freeform 44"/>
            <p:cNvSpPr>
              <a:spLocks/>
            </p:cNvSpPr>
            <p:nvPr/>
          </p:nvSpPr>
          <p:spPr bwMode="black">
            <a:xfrm>
              <a:off x="11424719" y="1040596"/>
              <a:ext cx="146050" cy="11113"/>
            </a:xfrm>
            <a:custGeom>
              <a:avLst/>
              <a:gdLst>
                <a:gd name="T0" fmla="*/ 87 w 92"/>
                <a:gd name="T1" fmla="*/ 7 h 7"/>
                <a:gd name="T2" fmla="*/ 40 w 92"/>
                <a:gd name="T3" fmla="*/ 0 h 7"/>
                <a:gd name="T4" fmla="*/ 0 w 92"/>
                <a:gd name="T5" fmla="*/ 2 h 7"/>
                <a:gd name="T6" fmla="*/ 42 w 92"/>
                <a:gd name="T7" fmla="*/ 0 h 7"/>
                <a:gd name="T8" fmla="*/ 92 w 92"/>
                <a:gd name="T9" fmla="*/ 7 h 7"/>
                <a:gd name="T10" fmla="*/ 87 w 92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7">
                  <a:moveTo>
                    <a:pt x="87" y="7"/>
                  </a:moveTo>
                  <a:lnTo>
                    <a:pt x="40" y="0"/>
                  </a:lnTo>
                  <a:lnTo>
                    <a:pt x="0" y="2"/>
                  </a:lnTo>
                  <a:lnTo>
                    <a:pt x="42" y="0"/>
                  </a:lnTo>
                  <a:lnTo>
                    <a:pt x="92" y="7"/>
                  </a:lnTo>
                  <a:lnTo>
                    <a:pt x="8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8" name="Freeform 45"/>
            <p:cNvSpPr>
              <a:spLocks/>
            </p:cNvSpPr>
            <p:nvPr/>
          </p:nvSpPr>
          <p:spPr bwMode="black">
            <a:xfrm>
              <a:off x="11331056" y="1043771"/>
              <a:ext cx="93663" cy="22225"/>
            </a:xfrm>
            <a:custGeom>
              <a:avLst/>
              <a:gdLst>
                <a:gd name="T0" fmla="*/ 49 w 59"/>
                <a:gd name="T1" fmla="*/ 0 h 14"/>
                <a:gd name="T2" fmla="*/ 0 w 59"/>
                <a:gd name="T3" fmla="*/ 14 h 14"/>
                <a:gd name="T4" fmla="*/ 49 w 59"/>
                <a:gd name="T5" fmla="*/ 0 h 14"/>
                <a:gd name="T6" fmla="*/ 59 w 59"/>
                <a:gd name="T7" fmla="*/ 0 h 14"/>
                <a:gd name="T8" fmla="*/ 49 w 5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4">
                  <a:moveTo>
                    <a:pt x="49" y="0"/>
                  </a:moveTo>
                  <a:lnTo>
                    <a:pt x="0" y="14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9" name="Freeform 46"/>
            <p:cNvSpPr>
              <a:spLocks/>
            </p:cNvSpPr>
            <p:nvPr/>
          </p:nvSpPr>
          <p:spPr bwMode="black">
            <a:xfrm>
              <a:off x="11570769" y="1051709"/>
              <a:ext cx="412750" cy="573088"/>
            </a:xfrm>
            <a:custGeom>
              <a:avLst/>
              <a:gdLst>
                <a:gd name="T0" fmla="*/ 250 w 260"/>
                <a:gd name="T1" fmla="*/ 236 h 361"/>
                <a:gd name="T2" fmla="*/ 234 w 260"/>
                <a:gd name="T3" fmla="*/ 186 h 361"/>
                <a:gd name="T4" fmla="*/ 210 w 260"/>
                <a:gd name="T5" fmla="*/ 144 h 361"/>
                <a:gd name="T6" fmla="*/ 177 w 260"/>
                <a:gd name="T7" fmla="*/ 104 h 361"/>
                <a:gd name="T8" fmla="*/ 142 w 260"/>
                <a:gd name="T9" fmla="*/ 66 h 361"/>
                <a:gd name="T10" fmla="*/ 97 w 260"/>
                <a:gd name="T11" fmla="*/ 38 h 361"/>
                <a:gd name="T12" fmla="*/ 52 w 260"/>
                <a:gd name="T13" fmla="*/ 14 h 361"/>
                <a:gd name="T14" fmla="*/ 2 w 260"/>
                <a:gd name="T15" fmla="*/ 0 h 361"/>
                <a:gd name="T16" fmla="*/ 0 w 260"/>
                <a:gd name="T17" fmla="*/ 0 h 361"/>
                <a:gd name="T18" fmla="*/ 42 w 260"/>
                <a:gd name="T19" fmla="*/ 12 h 361"/>
                <a:gd name="T20" fmla="*/ 87 w 260"/>
                <a:gd name="T21" fmla="*/ 35 h 361"/>
                <a:gd name="T22" fmla="*/ 130 w 260"/>
                <a:gd name="T23" fmla="*/ 61 h 361"/>
                <a:gd name="T24" fmla="*/ 168 w 260"/>
                <a:gd name="T25" fmla="*/ 97 h 361"/>
                <a:gd name="T26" fmla="*/ 201 w 260"/>
                <a:gd name="T27" fmla="*/ 134 h 361"/>
                <a:gd name="T28" fmla="*/ 224 w 260"/>
                <a:gd name="T29" fmla="*/ 177 h 361"/>
                <a:gd name="T30" fmla="*/ 241 w 260"/>
                <a:gd name="T31" fmla="*/ 222 h 361"/>
                <a:gd name="T32" fmla="*/ 253 w 260"/>
                <a:gd name="T33" fmla="*/ 271 h 361"/>
                <a:gd name="T34" fmla="*/ 250 w 260"/>
                <a:gd name="T35" fmla="*/ 319 h 361"/>
                <a:gd name="T36" fmla="*/ 243 w 260"/>
                <a:gd name="T37" fmla="*/ 361 h 361"/>
                <a:gd name="T38" fmla="*/ 250 w 260"/>
                <a:gd name="T39" fmla="*/ 361 h 361"/>
                <a:gd name="T40" fmla="*/ 255 w 260"/>
                <a:gd name="T41" fmla="*/ 342 h 361"/>
                <a:gd name="T42" fmla="*/ 260 w 260"/>
                <a:gd name="T43" fmla="*/ 288 h 361"/>
                <a:gd name="T44" fmla="*/ 250 w 260"/>
                <a:gd name="T45" fmla="*/ 23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0" h="361">
                  <a:moveTo>
                    <a:pt x="250" y="236"/>
                  </a:moveTo>
                  <a:lnTo>
                    <a:pt x="234" y="186"/>
                  </a:lnTo>
                  <a:lnTo>
                    <a:pt x="210" y="144"/>
                  </a:lnTo>
                  <a:lnTo>
                    <a:pt x="177" y="104"/>
                  </a:lnTo>
                  <a:lnTo>
                    <a:pt x="142" y="66"/>
                  </a:lnTo>
                  <a:lnTo>
                    <a:pt x="97" y="38"/>
                  </a:lnTo>
                  <a:lnTo>
                    <a:pt x="52" y="14"/>
                  </a:lnTo>
                  <a:lnTo>
                    <a:pt x="2" y="0"/>
                  </a:lnTo>
                  <a:lnTo>
                    <a:pt x="0" y="0"/>
                  </a:lnTo>
                  <a:lnTo>
                    <a:pt x="42" y="12"/>
                  </a:lnTo>
                  <a:lnTo>
                    <a:pt x="87" y="35"/>
                  </a:lnTo>
                  <a:lnTo>
                    <a:pt x="130" y="61"/>
                  </a:lnTo>
                  <a:lnTo>
                    <a:pt x="168" y="97"/>
                  </a:lnTo>
                  <a:lnTo>
                    <a:pt x="201" y="134"/>
                  </a:lnTo>
                  <a:lnTo>
                    <a:pt x="224" y="177"/>
                  </a:lnTo>
                  <a:lnTo>
                    <a:pt x="241" y="222"/>
                  </a:lnTo>
                  <a:lnTo>
                    <a:pt x="253" y="271"/>
                  </a:lnTo>
                  <a:lnTo>
                    <a:pt x="250" y="319"/>
                  </a:lnTo>
                  <a:lnTo>
                    <a:pt x="243" y="361"/>
                  </a:lnTo>
                  <a:lnTo>
                    <a:pt x="250" y="361"/>
                  </a:lnTo>
                  <a:lnTo>
                    <a:pt x="255" y="342"/>
                  </a:lnTo>
                  <a:lnTo>
                    <a:pt x="260" y="288"/>
                  </a:lnTo>
                  <a:lnTo>
                    <a:pt x="250" y="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0" name="Freeform 47"/>
            <p:cNvSpPr>
              <a:spLocks/>
            </p:cNvSpPr>
            <p:nvPr/>
          </p:nvSpPr>
          <p:spPr bwMode="black">
            <a:xfrm>
              <a:off x="6827319" y="1181884"/>
              <a:ext cx="1000125" cy="447675"/>
            </a:xfrm>
            <a:custGeom>
              <a:avLst/>
              <a:gdLst>
                <a:gd name="T0" fmla="*/ 595 w 630"/>
                <a:gd name="T1" fmla="*/ 149 h 282"/>
                <a:gd name="T2" fmla="*/ 533 w 630"/>
                <a:gd name="T3" fmla="*/ 100 h 282"/>
                <a:gd name="T4" fmla="*/ 477 w 630"/>
                <a:gd name="T5" fmla="*/ 64 h 282"/>
                <a:gd name="T6" fmla="*/ 422 w 630"/>
                <a:gd name="T7" fmla="*/ 33 h 282"/>
                <a:gd name="T8" fmla="*/ 368 w 630"/>
                <a:gd name="T9" fmla="*/ 17 h 282"/>
                <a:gd name="T10" fmla="*/ 318 w 630"/>
                <a:gd name="T11" fmla="*/ 3 h 282"/>
                <a:gd name="T12" fmla="*/ 271 w 630"/>
                <a:gd name="T13" fmla="*/ 0 h 282"/>
                <a:gd name="T14" fmla="*/ 229 w 630"/>
                <a:gd name="T15" fmla="*/ 3 h 282"/>
                <a:gd name="T16" fmla="*/ 186 w 630"/>
                <a:gd name="T17" fmla="*/ 10 h 282"/>
                <a:gd name="T18" fmla="*/ 151 w 630"/>
                <a:gd name="T19" fmla="*/ 22 h 282"/>
                <a:gd name="T20" fmla="*/ 118 w 630"/>
                <a:gd name="T21" fmla="*/ 36 h 282"/>
                <a:gd name="T22" fmla="*/ 92 w 630"/>
                <a:gd name="T23" fmla="*/ 55 h 282"/>
                <a:gd name="T24" fmla="*/ 70 w 630"/>
                <a:gd name="T25" fmla="*/ 76 h 282"/>
                <a:gd name="T26" fmla="*/ 40 w 630"/>
                <a:gd name="T27" fmla="*/ 109 h 282"/>
                <a:gd name="T28" fmla="*/ 21 w 630"/>
                <a:gd name="T29" fmla="*/ 147 h 282"/>
                <a:gd name="T30" fmla="*/ 7 w 630"/>
                <a:gd name="T31" fmla="*/ 192 h 282"/>
                <a:gd name="T32" fmla="*/ 0 w 630"/>
                <a:gd name="T33" fmla="*/ 232 h 282"/>
                <a:gd name="T34" fmla="*/ 2 w 630"/>
                <a:gd name="T35" fmla="*/ 277 h 282"/>
                <a:gd name="T36" fmla="*/ 2 w 630"/>
                <a:gd name="T37" fmla="*/ 282 h 282"/>
                <a:gd name="T38" fmla="*/ 14 w 630"/>
                <a:gd name="T39" fmla="*/ 282 h 282"/>
                <a:gd name="T40" fmla="*/ 9 w 630"/>
                <a:gd name="T41" fmla="*/ 265 h 282"/>
                <a:gd name="T42" fmla="*/ 7 w 630"/>
                <a:gd name="T43" fmla="*/ 225 h 282"/>
                <a:gd name="T44" fmla="*/ 16 w 630"/>
                <a:gd name="T45" fmla="*/ 185 h 282"/>
                <a:gd name="T46" fmla="*/ 30 w 630"/>
                <a:gd name="T47" fmla="*/ 145 h 282"/>
                <a:gd name="T48" fmla="*/ 54 w 630"/>
                <a:gd name="T49" fmla="*/ 111 h 282"/>
                <a:gd name="T50" fmla="*/ 70 w 630"/>
                <a:gd name="T51" fmla="*/ 93 h 282"/>
                <a:gd name="T52" fmla="*/ 92 w 630"/>
                <a:gd name="T53" fmla="*/ 71 h 282"/>
                <a:gd name="T54" fmla="*/ 118 w 630"/>
                <a:gd name="T55" fmla="*/ 55 h 282"/>
                <a:gd name="T56" fmla="*/ 151 w 630"/>
                <a:gd name="T57" fmla="*/ 41 h 282"/>
                <a:gd name="T58" fmla="*/ 184 w 630"/>
                <a:gd name="T59" fmla="*/ 29 h 282"/>
                <a:gd name="T60" fmla="*/ 224 w 630"/>
                <a:gd name="T61" fmla="*/ 19 h 282"/>
                <a:gd name="T62" fmla="*/ 266 w 630"/>
                <a:gd name="T63" fmla="*/ 17 h 282"/>
                <a:gd name="T64" fmla="*/ 314 w 630"/>
                <a:gd name="T65" fmla="*/ 19 h 282"/>
                <a:gd name="T66" fmla="*/ 361 w 630"/>
                <a:gd name="T67" fmla="*/ 29 h 282"/>
                <a:gd name="T68" fmla="*/ 413 w 630"/>
                <a:gd name="T69" fmla="*/ 45 h 282"/>
                <a:gd name="T70" fmla="*/ 465 w 630"/>
                <a:gd name="T71" fmla="*/ 67 h 282"/>
                <a:gd name="T72" fmla="*/ 519 w 630"/>
                <a:gd name="T73" fmla="*/ 97 h 282"/>
                <a:gd name="T74" fmla="*/ 574 w 630"/>
                <a:gd name="T75" fmla="*/ 137 h 282"/>
                <a:gd name="T76" fmla="*/ 630 w 630"/>
                <a:gd name="T77" fmla="*/ 189 h 282"/>
                <a:gd name="T78" fmla="*/ 595 w 630"/>
                <a:gd name="T79" fmla="*/ 14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0" h="282">
                  <a:moveTo>
                    <a:pt x="595" y="149"/>
                  </a:moveTo>
                  <a:lnTo>
                    <a:pt x="533" y="100"/>
                  </a:lnTo>
                  <a:lnTo>
                    <a:pt x="477" y="64"/>
                  </a:lnTo>
                  <a:lnTo>
                    <a:pt x="422" y="33"/>
                  </a:lnTo>
                  <a:lnTo>
                    <a:pt x="368" y="17"/>
                  </a:lnTo>
                  <a:lnTo>
                    <a:pt x="318" y="3"/>
                  </a:lnTo>
                  <a:lnTo>
                    <a:pt x="271" y="0"/>
                  </a:lnTo>
                  <a:lnTo>
                    <a:pt x="229" y="3"/>
                  </a:lnTo>
                  <a:lnTo>
                    <a:pt x="186" y="10"/>
                  </a:lnTo>
                  <a:lnTo>
                    <a:pt x="151" y="22"/>
                  </a:lnTo>
                  <a:lnTo>
                    <a:pt x="118" y="36"/>
                  </a:lnTo>
                  <a:lnTo>
                    <a:pt x="92" y="55"/>
                  </a:lnTo>
                  <a:lnTo>
                    <a:pt x="70" y="76"/>
                  </a:lnTo>
                  <a:lnTo>
                    <a:pt x="40" y="109"/>
                  </a:lnTo>
                  <a:lnTo>
                    <a:pt x="21" y="147"/>
                  </a:lnTo>
                  <a:lnTo>
                    <a:pt x="7" y="192"/>
                  </a:lnTo>
                  <a:lnTo>
                    <a:pt x="0" y="232"/>
                  </a:lnTo>
                  <a:lnTo>
                    <a:pt x="2" y="277"/>
                  </a:lnTo>
                  <a:lnTo>
                    <a:pt x="2" y="282"/>
                  </a:lnTo>
                  <a:lnTo>
                    <a:pt x="14" y="282"/>
                  </a:lnTo>
                  <a:lnTo>
                    <a:pt x="9" y="265"/>
                  </a:lnTo>
                  <a:lnTo>
                    <a:pt x="7" y="225"/>
                  </a:lnTo>
                  <a:lnTo>
                    <a:pt x="16" y="185"/>
                  </a:lnTo>
                  <a:lnTo>
                    <a:pt x="30" y="145"/>
                  </a:lnTo>
                  <a:lnTo>
                    <a:pt x="54" y="111"/>
                  </a:lnTo>
                  <a:lnTo>
                    <a:pt x="70" y="93"/>
                  </a:lnTo>
                  <a:lnTo>
                    <a:pt x="92" y="71"/>
                  </a:lnTo>
                  <a:lnTo>
                    <a:pt x="118" y="55"/>
                  </a:lnTo>
                  <a:lnTo>
                    <a:pt x="151" y="41"/>
                  </a:lnTo>
                  <a:lnTo>
                    <a:pt x="184" y="29"/>
                  </a:lnTo>
                  <a:lnTo>
                    <a:pt x="224" y="19"/>
                  </a:lnTo>
                  <a:lnTo>
                    <a:pt x="266" y="17"/>
                  </a:lnTo>
                  <a:lnTo>
                    <a:pt x="314" y="19"/>
                  </a:lnTo>
                  <a:lnTo>
                    <a:pt x="361" y="29"/>
                  </a:lnTo>
                  <a:lnTo>
                    <a:pt x="413" y="45"/>
                  </a:lnTo>
                  <a:lnTo>
                    <a:pt x="465" y="67"/>
                  </a:lnTo>
                  <a:lnTo>
                    <a:pt x="519" y="97"/>
                  </a:lnTo>
                  <a:lnTo>
                    <a:pt x="574" y="137"/>
                  </a:lnTo>
                  <a:lnTo>
                    <a:pt x="630" y="189"/>
                  </a:lnTo>
                  <a:lnTo>
                    <a:pt x="595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1" name="Freeform 48"/>
            <p:cNvSpPr>
              <a:spLocks/>
            </p:cNvSpPr>
            <p:nvPr/>
          </p:nvSpPr>
          <p:spPr bwMode="black">
            <a:xfrm>
              <a:off x="7873481" y="1553359"/>
              <a:ext cx="44450" cy="71438"/>
            </a:xfrm>
            <a:custGeom>
              <a:avLst/>
              <a:gdLst>
                <a:gd name="T0" fmla="*/ 0 w 28"/>
                <a:gd name="T1" fmla="*/ 0 h 45"/>
                <a:gd name="T2" fmla="*/ 23 w 28"/>
                <a:gd name="T3" fmla="*/ 45 h 45"/>
                <a:gd name="T4" fmla="*/ 28 w 28"/>
                <a:gd name="T5" fmla="*/ 45 h 45"/>
                <a:gd name="T6" fmla="*/ 0 w 28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5">
                  <a:moveTo>
                    <a:pt x="0" y="0"/>
                  </a:moveTo>
                  <a:lnTo>
                    <a:pt x="23" y="45"/>
                  </a:lnTo>
                  <a:lnTo>
                    <a:pt x="28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2" name="Freeform 49"/>
            <p:cNvSpPr>
              <a:spLocks noEditPoints="1"/>
            </p:cNvSpPr>
            <p:nvPr/>
          </p:nvSpPr>
          <p:spPr bwMode="black">
            <a:xfrm>
              <a:off x="7067031" y="1324759"/>
              <a:ext cx="795338" cy="300038"/>
            </a:xfrm>
            <a:custGeom>
              <a:avLst/>
              <a:gdLst>
                <a:gd name="T0" fmla="*/ 446 w 501"/>
                <a:gd name="T1" fmla="*/ 123 h 189"/>
                <a:gd name="T2" fmla="*/ 373 w 501"/>
                <a:gd name="T3" fmla="*/ 55 h 189"/>
                <a:gd name="T4" fmla="*/ 335 w 501"/>
                <a:gd name="T5" fmla="*/ 29 h 189"/>
                <a:gd name="T6" fmla="*/ 335 w 501"/>
                <a:gd name="T7" fmla="*/ 31 h 189"/>
                <a:gd name="T8" fmla="*/ 260 w 501"/>
                <a:gd name="T9" fmla="*/ 3 h 189"/>
                <a:gd name="T10" fmla="*/ 191 w 501"/>
                <a:gd name="T11" fmla="*/ 7 h 189"/>
                <a:gd name="T12" fmla="*/ 151 w 501"/>
                <a:gd name="T13" fmla="*/ 31 h 189"/>
                <a:gd name="T14" fmla="*/ 127 w 501"/>
                <a:gd name="T15" fmla="*/ 69 h 189"/>
                <a:gd name="T16" fmla="*/ 113 w 501"/>
                <a:gd name="T17" fmla="*/ 81 h 189"/>
                <a:gd name="T18" fmla="*/ 64 w 501"/>
                <a:gd name="T19" fmla="*/ 85 h 189"/>
                <a:gd name="T20" fmla="*/ 21 w 501"/>
                <a:gd name="T21" fmla="*/ 111 h 189"/>
                <a:gd name="T22" fmla="*/ 0 w 501"/>
                <a:gd name="T23" fmla="*/ 154 h 189"/>
                <a:gd name="T24" fmla="*/ 4 w 501"/>
                <a:gd name="T25" fmla="*/ 140 h 189"/>
                <a:gd name="T26" fmla="*/ 45 w 501"/>
                <a:gd name="T27" fmla="*/ 97 h 189"/>
                <a:gd name="T28" fmla="*/ 101 w 501"/>
                <a:gd name="T29" fmla="*/ 83 h 189"/>
                <a:gd name="T30" fmla="*/ 123 w 501"/>
                <a:gd name="T31" fmla="*/ 95 h 189"/>
                <a:gd name="T32" fmla="*/ 137 w 501"/>
                <a:gd name="T33" fmla="*/ 135 h 189"/>
                <a:gd name="T34" fmla="*/ 167 w 501"/>
                <a:gd name="T35" fmla="*/ 161 h 189"/>
                <a:gd name="T36" fmla="*/ 203 w 501"/>
                <a:gd name="T37" fmla="*/ 168 h 189"/>
                <a:gd name="T38" fmla="*/ 208 w 501"/>
                <a:gd name="T39" fmla="*/ 189 h 189"/>
                <a:gd name="T40" fmla="*/ 210 w 501"/>
                <a:gd name="T41" fmla="*/ 182 h 189"/>
                <a:gd name="T42" fmla="*/ 208 w 501"/>
                <a:gd name="T43" fmla="*/ 168 h 189"/>
                <a:gd name="T44" fmla="*/ 238 w 501"/>
                <a:gd name="T45" fmla="*/ 154 h 189"/>
                <a:gd name="T46" fmla="*/ 255 w 501"/>
                <a:gd name="T47" fmla="*/ 118 h 189"/>
                <a:gd name="T48" fmla="*/ 248 w 501"/>
                <a:gd name="T49" fmla="*/ 92 h 189"/>
                <a:gd name="T50" fmla="*/ 234 w 501"/>
                <a:gd name="T51" fmla="*/ 78 h 189"/>
                <a:gd name="T52" fmla="*/ 234 w 501"/>
                <a:gd name="T53" fmla="*/ 78 h 189"/>
                <a:gd name="T54" fmla="*/ 236 w 501"/>
                <a:gd name="T55" fmla="*/ 97 h 189"/>
                <a:gd name="T56" fmla="*/ 231 w 501"/>
                <a:gd name="T57" fmla="*/ 118 h 189"/>
                <a:gd name="T58" fmla="*/ 203 w 501"/>
                <a:gd name="T59" fmla="*/ 132 h 189"/>
                <a:gd name="T60" fmla="*/ 189 w 501"/>
                <a:gd name="T61" fmla="*/ 125 h 189"/>
                <a:gd name="T62" fmla="*/ 165 w 501"/>
                <a:gd name="T63" fmla="*/ 102 h 189"/>
                <a:gd name="T64" fmla="*/ 165 w 501"/>
                <a:gd name="T65" fmla="*/ 83 h 189"/>
                <a:gd name="T66" fmla="*/ 182 w 501"/>
                <a:gd name="T67" fmla="*/ 59 h 189"/>
                <a:gd name="T68" fmla="*/ 208 w 501"/>
                <a:gd name="T69" fmla="*/ 43 h 189"/>
                <a:gd name="T70" fmla="*/ 255 w 501"/>
                <a:gd name="T71" fmla="*/ 38 h 189"/>
                <a:gd name="T72" fmla="*/ 323 w 501"/>
                <a:gd name="T73" fmla="*/ 59 h 189"/>
                <a:gd name="T74" fmla="*/ 404 w 501"/>
                <a:gd name="T75" fmla="*/ 106 h 189"/>
                <a:gd name="T76" fmla="*/ 449 w 501"/>
                <a:gd name="T77" fmla="*/ 151 h 189"/>
                <a:gd name="T78" fmla="*/ 477 w 501"/>
                <a:gd name="T79" fmla="*/ 189 h 189"/>
                <a:gd name="T80" fmla="*/ 486 w 501"/>
                <a:gd name="T81" fmla="*/ 168 h 189"/>
                <a:gd name="T82" fmla="*/ 184 w 501"/>
                <a:gd name="T83" fmla="*/ 128 h 189"/>
                <a:gd name="T84" fmla="*/ 167 w 501"/>
                <a:gd name="T85" fmla="*/ 114 h 189"/>
                <a:gd name="T86" fmla="*/ 182 w 501"/>
                <a:gd name="T87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1" h="189">
                  <a:moveTo>
                    <a:pt x="486" y="168"/>
                  </a:moveTo>
                  <a:lnTo>
                    <a:pt x="446" y="123"/>
                  </a:lnTo>
                  <a:lnTo>
                    <a:pt x="411" y="88"/>
                  </a:lnTo>
                  <a:lnTo>
                    <a:pt x="373" y="55"/>
                  </a:lnTo>
                  <a:lnTo>
                    <a:pt x="356" y="45"/>
                  </a:lnTo>
                  <a:lnTo>
                    <a:pt x="335" y="29"/>
                  </a:lnTo>
                  <a:lnTo>
                    <a:pt x="340" y="33"/>
                  </a:lnTo>
                  <a:lnTo>
                    <a:pt x="335" y="31"/>
                  </a:lnTo>
                  <a:lnTo>
                    <a:pt x="297" y="12"/>
                  </a:lnTo>
                  <a:lnTo>
                    <a:pt x="260" y="3"/>
                  </a:lnTo>
                  <a:lnTo>
                    <a:pt x="222" y="0"/>
                  </a:lnTo>
                  <a:lnTo>
                    <a:pt x="191" y="7"/>
                  </a:lnTo>
                  <a:lnTo>
                    <a:pt x="167" y="19"/>
                  </a:lnTo>
                  <a:lnTo>
                    <a:pt x="151" y="31"/>
                  </a:lnTo>
                  <a:lnTo>
                    <a:pt x="139" y="43"/>
                  </a:lnTo>
                  <a:lnTo>
                    <a:pt x="127" y="69"/>
                  </a:lnTo>
                  <a:lnTo>
                    <a:pt x="125" y="83"/>
                  </a:lnTo>
                  <a:lnTo>
                    <a:pt x="113" y="81"/>
                  </a:lnTo>
                  <a:lnTo>
                    <a:pt x="90" y="81"/>
                  </a:lnTo>
                  <a:lnTo>
                    <a:pt x="64" y="85"/>
                  </a:lnTo>
                  <a:lnTo>
                    <a:pt x="42" y="95"/>
                  </a:lnTo>
                  <a:lnTo>
                    <a:pt x="21" y="111"/>
                  </a:lnTo>
                  <a:lnTo>
                    <a:pt x="7" y="132"/>
                  </a:lnTo>
                  <a:lnTo>
                    <a:pt x="0" y="154"/>
                  </a:lnTo>
                  <a:lnTo>
                    <a:pt x="0" y="163"/>
                  </a:lnTo>
                  <a:lnTo>
                    <a:pt x="4" y="140"/>
                  </a:lnTo>
                  <a:lnTo>
                    <a:pt x="21" y="114"/>
                  </a:lnTo>
                  <a:lnTo>
                    <a:pt x="45" y="97"/>
                  </a:lnTo>
                  <a:lnTo>
                    <a:pt x="71" y="83"/>
                  </a:lnTo>
                  <a:lnTo>
                    <a:pt x="101" y="83"/>
                  </a:lnTo>
                  <a:lnTo>
                    <a:pt x="125" y="85"/>
                  </a:lnTo>
                  <a:lnTo>
                    <a:pt x="123" y="95"/>
                  </a:lnTo>
                  <a:lnTo>
                    <a:pt x="127" y="116"/>
                  </a:lnTo>
                  <a:lnTo>
                    <a:pt x="137" y="135"/>
                  </a:lnTo>
                  <a:lnTo>
                    <a:pt x="151" y="149"/>
                  </a:lnTo>
                  <a:lnTo>
                    <a:pt x="167" y="161"/>
                  </a:lnTo>
                  <a:lnTo>
                    <a:pt x="186" y="168"/>
                  </a:lnTo>
                  <a:lnTo>
                    <a:pt x="203" y="168"/>
                  </a:lnTo>
                  <a:lnTo>
                    <a:pt x="208" y="180"/>
                  </a:lnTo>
                  <a:lnTo>
                    <a:pt x="208" y="189"/>
                  </a:lnTo>
                  <a:lnTo>
                    <a:pt x="212" y="189"/>
                  </a:lnTo>
                  <a:lnTo>
                    <a:pt x="210" y="182"/>
                  </a:lnTo>
                  <a:lnTo>
                    <a:pt x="205" y="168"/>
                  </a:lnTo>
                  <a:lnTo>
                    <a:pt x="208" y="168"/>
                  </a:lnTo>
                  <a:lnTo>
                    <a:pt x="224" y="166"/>
                  </a:lnTo>
                  <a:lnTo>
                    <a:pt x="238" y="154"/>
                  </a:lnTo>
                  <a:lnTo>
                    <a:pt x="250" y="135"/>
                  </a:lnTo>
                  <a:lnTo>
                    <a:pt x="255" y="118"/>
                  </a:lnTo>
                  <a:lnTo>
                    <a:pt x="253" y="104"/>
                  </a:lnTo>
                  <a:lnTo>
                    <a:pt x="248" y="92"/>
                  </a:lnTo>
                  <a:lnTo>
                    <a:pt x="241" y="83"/>
                  </a:lnTo>
                  <a:lnTo>
                    <a:pt x="234" y="78"/>
                  </a:lnTo>
                  <a:lnTo>
                    <a:pt x="231" y="76"/>
                  </a:lnTo>
                  <a:lnTo>
                    <a:pt x="234" y="78"/>
                  </a:lnTo>
                  <a:lnTo>
                    <a:pt x="236" y="88"/>
                  </a:lnTo>
                  <a:lnTo>
                    <a:pt x="236" y="97"/>
                  </a:lnTo>
                  <a:lnTo>
                    <a:pt x="234" y="109"/>
                  </a:lnTo>
                  <a:lnTo>
                    <a:pt x="231" y="118"/>
                  </a:lnTo>
                  <a:lnTo>
                    <a:pt x="219" y="128"/>
                  </a:lnTo>
                  <a:lnTo>
                    <a:pt x="203" y="132"/>
                  </a:lnTo>
                  <a:lnTo>
                    <a:pt x="191" y="130"/>
                  </a:lnTo>
                  <a:lnTo>
                    <a:pt x="189" y="125"/>
                  </a:lnTo>
                  <a:lnTo>
                    <a:pt x="165" y="104"/>
                  </a:lnTo>
                  <a:lnTo>
                    <a:pt x="165" y="102"/>
                  </a:lnTo>
                  <a:lnTo>
                    <a:pt x="163" y="97"/>
                  </a:lnTo>
                  <a:lnTo>
                    <a:pt x="165" y="83"/>
                  </a:lnTo>
                  <a:lnTo>
                    <a:pt x="172" y="69"/>
                  </a:lnTo>
                  <a:lnTo>
                    <a:pt x="182" y="59"/>
                  </a:lnTo>
                  <a:lnTo>
                    <a:pt x="191" y="52"/>
                  </a:lnTo>
                  <a:lnTo>
                    <a:pt x="208" y="43"/>
                  </a:lnTo>
                  <a:lnTo>
                    <a:pt x="229" y="38"/>
                  </a:lnTo>
                  <a:lnTo>
                    <a:pt x="255" y="38"/>
                  </a:lnTo>
                  <a:lnTo>
                    <a:pt x="288" y="45"/>
                  </a:lnTo>
                  <a:lnTo>
                    <a:pt x="323" y="59"/>
                  </a:lnTo>
                  <a:lnTo>
                    <a:pt x="364" y="81"/>
                  </a:lnTo>
                  <a:lnTo>
                    <a:pt x="404" y="106"/>
                  </a:lnTo>
                  <a:lnTo>
                    <a:pt x="437" y="140"/>
                  </a:lnTo>
                  <a:lnTo>
                    <a:pt x="449" y="151"/>
                  </a:lnTo>
                  <a:lnTo>
                    <a:pt x="460" y="166"/>
                  </a:lnTo>
                  <a:lnTo>
                    <a:pt x="477" y="189"/>
                  </a:lnTo>
                  <a:lnTo>
                    <a:pt x="501" y="189"/>
                  </a:lnTo>
                  <a:lnTo>
                    <a:pt x="486" y="168"/>
                  </a:lnTo>
                  <a:close/>
                  <a:moveTo>
                    <a:pt x="182" y="123"/>
                  </a:moveTo>
                  <a:lnTo>
                    <a:pt x="184" y="128"/>
                  </a:lnTo>
                  <a:lnTo>
                    <a:pt x="175" y="123"/>
                  </a:lnTo>
                  <a:lnTo>
                    <a:pt x="167" y="114"/>
                  </a:lnTo>
                  <a:lnTo>
                    <a:pt x="165" y="109"/>
                  </a:lnTo>
                  <a:lnTo>
                    <a:pt x="182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5" name="Freeform 50"/>
            <p:cNvSpPr>
              <a:spLocks/>
            </p:cNvSpPr>
            <p:nvPr/>
          </p:nvSpPr>
          <p:spPr bwMode="black">
            <a:xfrm>
              <a:off x="6365356" y="623084"/>
              <a:ext cx="2441575" cy="1001713"/>
            </a:xfrm>
            <a:custGeom>
              <a:avLst/>
              <a:gdLst>
                <a:gd name="T0" fmla="*/ 1474 w 1538"/>
                <a:gd name="T1" fmla="*/ 232 h 631"/>
                <a:gd name="T2" fmla="*/ 1446 w 1538"/>
                <a:gd name="T3" fmla="*/ 293 h 631"/>
                <a:gd name="T4" fmla="*/ 1495 w 1538"/>
                <a:gd name="T5" fmla="*/ 270 h 631"/>
                <a:gd name="T6" fmla="*/ 1467 w 1538"/>
                <a:gd name="T7" fmla="*/ 263 h 631"/>
                <a:gd name="T8" fmla="*/ 1493 w 1538"/>
                <a:gd name="T9" fmla="*/ 277 h 631"/>
                <a:gd name="T10" fmla="*/ 1458 w 1538"/>
                <a:gd name="T11" fmla="*/ 300 h 631"/>
                <a:gd name="T12" fmla="*/ 1472 w 1538"/>
                <a:gd name="T13" fmla="*/ 234 h 631"/>
                <a:gd name="T14" fmla="*/ 1533 w 1538"/>
                <a:gd name="T15" fmla="*/ 308 h 631"/>
                <a:gd name="T16" fmla="*/ 1410 w 1538"/>
                <a:gd name="T17" fmla="*/ 383 h 631"/>
                <a:gd name="T18" fmla="*/ 1103 w 1538"/>
                <a:gd name="T19" fmla="*/ 317 h 631"/>
                <a:gd name="T20" fmla="*/ 943 w 1538"/>
                <a:gd name="T21" fmla="*/ 284 h 631"/>
                <a:gd name="T22" fmla="*/ 879 w 1538"/>
                <a:gd name="T23" fmla="*/ 277 h 631"/>
                <a:gd name="T24" fmla="*/ 1049 w 1538"/>
                <a:gd name="T25" fmla="*/ 166 h 631"/>
                <a:gd name="T26" fmla="*/ 1136 w 1538"/>
                <a:gd name="T27" fmla="*/ 234 h 631"/>
                <a:gd name="T28" fmla="*/ 1054 w 1538"/>
                <a:gd name="T29" fmla="*/ 267 h 631"/>
                <a:gd name="T30" fmla="*/ 1094 w 1538"/>
                <a:gd name="T31" fmla="*/ 213 h 631"/>
                <a:gd name="T32" fmla="*/ 1049 w 1538"/>
                <a:gd name="T33" fmla="*/ 211 h 631"/>
                <a:gd name="T34" fmla="*/ 1077 w 1538"/>
                <a:gd name="T35" fmla="*/ 289 h 631"/>
                <a:gd name="T36" fmla="*/ 1132 w 1538"/>
                <a:gd name="T37" fmla="*/ 192 h 631"/>
                <a:gd name="T38" fmla="*/ 1051 w 1538"/>
                <a:gd name="T39" fmla="*/ 154 h 631"/>
                <a:gd name="T40" fmla="*/ 924 w 1538"/>
                <a:gd name="T41" fmla="*/ 232 h 631"/>
                <a:gd name="T42" fmla="*/ 827 w 1538"/>
                <a:gd name="T43" fmla="*/ 272 h 631"/>
                <a:gd name="T44" fmla="*/ 886 w 1538"/>
                <a:gd name="T45" fmla="*/ 222 h 631"/>
                <a:gd name="T46" fmla="*/ 891 w 1538"/>
                <a:gd name="T47" fmla="*/ 50 h 631"/>
                <a:gd name="T48" fmla="*/ 735 w 1538"/>
                <a:gd name="T49" fmla="*/ 22 h 631"/>
                <a:gd name="T50" fmla="*/ 723 w 1538"/>
                <a:gd name="T51" fmla="*/ 166 h 631"/>
                <a:gd name="T52" fmla="*/ 834 w 1538"/>
                <a:gd name="T53" fmla="*/ 137 h 631"/>
                <a:gd name="T54" fmla="*/ 822 w 1538"/>
                <a:gd name="T55" fmla="*/ 149 h 631"/>
                <a:gd name="T56" fmla="*/ 718 w 1538"/>
                <a:gd name="T57" fmla="*/ 135 h 631"/>
                <a:gd name="T58" fmla="*/ 768 w 1538"/>
                <a:gd name="T59" fmla="*/ 17 h 631"/>
                <a:gd name="T60" fmla="*/ 898 w 1538"/>
                <a:gd name="T61" fmla="*/ 85 h 631"/>
                <a:gd name="T62" fmla="*/ 813 w 1538"/>
                <a:gd name="T63" fmla="*/ 260 h 631"/>
                <a:gd name="T64" fmla="*/ 579 w 1538"/>
                <a:gd name="T65" fmla="*/ 277 h 631"/>
                <a:gd name="T66" fmla="*/ 328 w 1538"/>
                <a:gd name="T67" fmla="*/ 329 h 631"/>
                <a:gd name="T68" fmla="*/ 156 w 1538"/>
                <a:gd name="T69" fmla="*/ 390 h 631"/>
                <a:gd name="T70" fmla="*/ 47 w 1538"/>
                <a:gd name="T71" fmla="*/ 357 h 631"/>
                <a:gd name="T72" fmla="*/ 21 w 1538"/>
                <a:gd name="T73" fmla="*/ 256 h 631"/>
                <a:gd name="T74" fmla="*/ 123 w 1538"/>
                <a:gd name="T75" fmla="*/ 204 h 631"/>
                <a:gd name="T76" fmla="*/ 144 w 1538"/>
                <a:gd name="T77" fmla="*/ 277 h 631"/>
                <a:gd name="T78" fmla="*/ 128 w 1538"/>
                <a:gd name="T79" fmla="*/ 251 h 631"/>
                <a:gd name="T80" fmla="*/ 68 w 1538"/>
                <a:gd name="T81" fmla="*/ 284 h 631"/>
                <a:gd name="T82" fmla="*/ 165 w 1538"/>
                <a:gd name="T83" fmla="*/ 303 h 631"/>
                <a:gd name="T84" fmla="*/ 139 w 1538"/>
                <a:gd name="T85" fmla="*/ 187 h 631"/>
                <a:gd name="T86" fmla="*/ 9 w 1538"/>
                <a:gd name="T87" fmla="*/ 244 h 631"/>
                <a:gd name="T88" fmla="*/ 80 w 1538"/>
                <a:gd name="T89" fmla="*/ 393 h 631"/>
                <a:gd name="T90" fmla="*/ 215 w 1538"/>
                <a:gd name="T91" fmla="*/ 374 h 631"/>
                <a:gd name="T92" fmla="*/ 435 w 1538"/>
                <a:gd name="T93" fmla="*/ 305 h 631"/>
                <a:gd name="T94" fmla="*/ 735 w 1538"/>
                <a:gd name="T95" fmla="*/ 272 h 631"/>
                <a:gd name="T96" fmla="*/ 633 w 1538"/>
                <a:gd name="T97" fmla="*/ 303 h 631"/>
                <a:gd name="T98" fmla="*/ 369 w 1538"/>
                <a:gd name="T99" fmla="*/ 343 h 631"/>
                <a:gd name="T100" fmla="*/ 420 w 1538"/>
                <a:gd name="T101" fmla="*/ 331 h 631"/>
                <a:gd name="T102" fmla="*/ 581 w 1538"/>
                <a:gd name="T103" fmla="*/ 319 h 631"/>
                <a:gd name="T104" fmla="*/ 846 w 1538"/>
                <a:gd name="T105" fmla="*/ 421 h 631"/>
                <a:gd name="T106" fmla="*/ 1004 w 1538"/>
                <a:gd name="T107" fmla="*/ 579 h 631"/>
                <a:gd name="T108" fmla="*/ 1013 w 1538"/>
                <a:gd name="T109" fmla="*/ 530 h 631"/>
                <a:gd name="T110" fmla="*/ 737 w 1538"/>
                <a:gd name="T111" fmla="*/ 338 h 631"/>
                <a:gd name="T112" fmla="*/ 777 w 1538"/>
                <a:gd name="T113" fmla="*/ 296 h 631"/>
                <a:gd name="T114" fmla="*/ 832 w 1538"/>
                <a:gd name="T115" fmla="*/ 300 h 631"/>
                <a:gd name="T116" fmla="*/ 924 w 1538"/>
                <a:gd name="T117" fmla="*/ 286 h 631"/>
                <a:gd name="T118" fmla="*/ 999 w 1538"/>
                <a:gd name="T119" fmla="*/ 298 h 631"/>
                <a:gd name="T120" fmla="*/ 1247 w 1538"/>
                <a:gd name="T121" fmla="*/ 362 h 631"/>
                <a:gd name="T122" fmla="*/ 1498 w 1538"/>
                <a:gd name="T123" fmla="*/ 36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8" h="631">
                  <a:moveTo>
                    <a:pt x="1533" y="267"/>
                  </a:moveTo>
                  <a:lnTo>
                    <a:pt x="1521" y="251"/>
                  </a:lnTo>
                  <a:lnTo>
                    <a:pt x="1507" y="239"/>
                  </a:lnTo>
                  <a:lnTo>
                    <a:pt x="1488" y="232"/>
                  </a:lnTo>
                  <a:lnTo>
                    <a:pt x="1474" y="234"/>
                  </a:lnTo>
                  <a:lnTo>
                    <a:pt x="1474" y="232"/>
                  </a:lnTo>
                  <a:lnTo>
                    <a:pt x="1469" y="234"/>
                  </a:lnTo>
                  <a:lnTo>
                    <a:pt x="1458" y="239"/>
                  </a:lnTo>
                  <a:lnTo>
                    <a:pt x="1446" y="248"/>
                  </a:lnTo>
                  <a:lnTo>
                    <a:pt x="1441" y="263"/>
                  </a:lnTo>
                  <a:lnTo>
                    <a:pt x="1441" y="277"/>
                  </a:lnTo>
                  <a:lnTo>
                    <a:pt x="1446" y="293"/>
                  </a:lnTo>
                  <a:lnTo>
                    <a:pt x="1460" y="303"/>
                  </a:lnTo>
                  <a:lnTo>
                    <a:pt x="1476" y="305"/>
                  </a:lnTo>
                  <a:lnTo>
                    <a:pt x="1488" y="298"/>
                  </a:lnTo>
                  <a:lnTo>
                    <a:pt x="1495" y="289"/>
                  </a:lnTo>
                  <a:lnTo>
                    <a:pt x="1495" y="277"/>
                  </a:lnTo>
                  <a:lnTo>
                    <a:pt x="1495" y="270"/>
                  </a:lnTo>
                  <a:lnTo>
                    <a:pt x="1493" y="265"/>
                  </a:lnTo>
                  <a:lnTo>
                    <a:pt x="1486" y="260"/>
                  </a:lnTo>
                  <a:lnTo>
                    <a:pt x="1479" y="258"/>
                  </a:lnTo>
                  <a:lnTo>
                    <a:pt x="1474" y="258"/>
                  </a:lnTo>
                  <a:lnTo>
                    <a:pt x="1469" y="260"/>
                  </a:lnTo>
                  <a:lnTo>
                    <a:pt x="1467" y="263"/>
                  </a:lnTo>
                  <a:lnTo>
                    <a:pt x="1474" y="260"/>
                  </a:lnTo>
                  <a:lnTo>
                    <a:pt x="1479" y="263"/>
                  </a:lnTo>
                  <a:lnTo>
                    <a:pt x="1484" y="263"/>
                  </a:lnTo>
                  <a:lnTo>
                    <a:pt x="1488" y="265"/>
                  </a:lnTo>
                  <a:lnTo>
                    <a:pt x="1491" y="270"/>
                  </a:lnTo>
                  <a:lnTo>
                    <a:pt x="1493" y="277"/>
                  </a:lnTo>
                  <a:lnTo>
                    <a:pt x="1493" y="284"/>
                  </a:lnTo>
                  <a:lnTo>
                    <a:pt x="1491" y="291"/>
                  </a:lnTo>
                  <a:lnTo>
                    <a:pt x="1486" y="296"/>
                  </a:lnTo>
                  <a:lnTo>
                    <a:pt x="1481" y="300"/>
                  </a:lnTo>
                  <a:lnTo>
                    <a:pt x="1474" y="303"/>
                  </a:lnTo>
                  <a:lnTo>
                    <a:pt x="1458" y="300"/>
                  </a:lnTo>
                  <a:lnTo>
                    <a:pt x="1446" y="291"/>
                  </a:lnTo>
                  <a:lnTo>
                    <a:pt x="1441" y="277"/>
                  </a:lnTo>
                  <a:lnTo>
                    <a:pt x="1446" y="258"/>
                  </a:lnTo>
                  <a:lnTo>
                    <a:pt x="1453" y="241"/>
                  </a:lnTo>
                  <a:lnTo>
                    <a:pt x="1472" y="237"/>
                  </a:lnTo>
                  <a:lnTo>
                    <a:pt x="1472" y="234"/>
                  </a:lnTo>
                  <a:lnTo>
                    <a:pt x="1488" y="234"/>
                  </a:lnTo>
                  <a:lnTo>
                    <a:pt x="1505" y="241"/>
                  </a:lnTo>
                  <a:lnTo>
                    <a:pt x="1521" y="253"/>
                  </a:lnTo>
                  <a:lnTo>
                    <a:pt x="1528" y="270"/>
                  </a:lnTo>
                  <a:lnTo>
                    <a:pt x="1533" y="286"/>
                  </a:lnTo>
                  <a:lnTo>
                    <a:pt x="1533" y="308"/>
                  </a:lnTo>
                  <a:lnTo>
                    <a:pt x="1526" y="329"/>
                  </a:lnTo>
                  <a:lnTo>
                    <a:pt x="1512" y="345"/>
                  </a:lnTo>
                  <a:lnTo>
                    <a:pt x="1493" y="362"/>
                  </a:lnTo>
                  <a:lnTo>
                    <a:pt x="1476" y="371"/>
                  </a:lnTo>
                  <a:lnTo>
                    <a:pt x="1446" y="378"/>
                  </a:lnTo>
                  <a:lnTo>
                    <a:pt x="1410" y="383"/>
                  </a:lnTo>
                  <a:lnTo>
                    <a:pt x="1368" y="381"/>
                  </a:lnTo>
                  <a:lnTo>
                    <a:pt x="1309" y="371"/>
                  </a:lnTo>
                  <a:lnTo>
                    <a:pt x="1247" y="357"/>
                  </a:lnTo>
                  <a:lnTo>
                    <a:pt x="1184" y="338"/>
                  </a:lnTo>
                  <a:lnTo>
                    <a:pt x="1143" y="326"/>
                  </a:lnTo>
                  <a:lnTo>
                    <a:pt x="1103" y="317"/>
                  </a:lnTo>
                  <a:lnTo>
                    <a:pt x="1065" y="308"/>
                  </a:lnTo>
                  <a:lnTo>
                    <a:pt x="1030" y="300"/>
                  </a:lnTo>
                  <a:lnTo>
                    <a:pt x="1002" y="293"/>
                  </a:lnTo>
                  <a:lnTo>
                    <a:pt x="976" y="289"/>
                  </a:lnTo>
                  <a:lnTo>
                    <a:pt x="957" y="286"/>
                  </a:lnTo>
                  <a:lnTo>
                    <a:pt x="943" y="284"/>
                  </a:lnTo>
                  <a:lnTo>
                    <a:pt x="940" y="284"/>
                  </a:lnTo>
                  <a:lnTo>
                    <a:pt x="935" y="284"/>
                  </a:lnTo>
                  <a:lnTo>
                    <a:pt x="926" y="279"/>
                  </a:lnTo>
                  <a:lnTo>
                    <a:pt x="902" y="279"/>
                  </a:lnTo>
                  <a:lnTo>
                    <a:pt x="879" y="277"/>
                  </a:lnTo>
                  <a:lnTo>
                    <a:pt x="879" y="277"/>
                  </a:lnTo>
                  <a:lnTo>
                    <a:pt x="895" y="265"/>
                  </a:lnTo>
                  <a:lnTo>
                    <a:pt x="924" y="239"/>
                  </a:lnTo>
                  <a:lnTo>
                    <a:pt x="957" y="208"/>
                  </a:lnTo>
                  <a:lnTo>
                    <a:pt x="990" y="187"/>
                  </a:lnTo>
                  <a:lnTo>
                    <a:pt x="1018" y="173"/>
                  </a:lnTo>
                  <a:lnTo>
                    <a:pt x="1049" y="166"/>
                  </a:lnTo>
                  <a:lnTo>
                    <a:pt x="1080" y="163"/>
                  </a:lnTo>
                  <a:lnTo>
                    <a:pt x="1098" y="171"/>
                  </a:lnTo>
                  <a:lnTo>
                    <a:pt x="1115" y="180"/>
                  </a:lnTo>
                  <a:lnTo>
                    <a:pt x="1129" y="196"/>
                  </a:lnTo>
                  <a:lnTo>
                    <a:pt x="1136" y="215"/>
                  </a:lnTo>
                  <a:lnTo>
                    <a:pt x="1136" y="234"/>
                  </a:lnTo>
                  <a:lnTo>
                    <a:pt x="1132" y="256"/>
                  </a:lnTo>
                  <a:lnTo>
                    <a:pt x="1117" y="272"/>
                  </a:lnTo>
                  <a:lnTo>
                    <a:pt x="1101" y="279"/>
                  </a:lnTo>
                  <a:lnTo>
                    <a:pt x="1080" y="282"/>
                  </a:lnTo>
                  <a:lnTo>
                    <a:pt x="1065" y="277"/>
                  </a:lnTo>
                  <a:lnTo>
                    <a:pt x="1054" y="267"/>
                  </a:lnTo>
                  <a:lnTo>
                    <a:pt x="1044" y="253"/>
                  </a:lnTo>
                  <a:lnTo>
                    <a:pt x="1044" y="237"/>
                  </a:lnTo>
                  <a:lnTo>
                    <a:pt x="1049" y="220"/>
                  </a:lnTo>
                  <a:lnTo>
                    <a:pt x="1063" y="211"/>
                  </a:lnTo>
                  <a:lnTo>
                    <a:pt x="1080" y="208"/>
                  </a:lnTo>
                  <a:lnTo>
                    <a:pt x="1094" y="213"/>
                  </a:lnTo>
                  <a:lnTo>
                    <a:pt x="1101" y="222"/>
                  </a:lnTo>
                  <a:lnTo>
                    <a:pt x="1101" y="222"/>
                  </a:lnTo>
                  <a:lnTo>
                    <a:pt x="1091" y="208"/>
                  </a:lnTo>
                  <a:lnTo>
                    <a:pt x="1075" y="204"/>
                  </a:lnTo>
                  <a:lnTo>
                    <a:pt x="1061" y="206"/>
                  </a:lnTo>
                  <a:lnTo>
                    <a:pt x="1049" y="211"/>
                  </a:lnTo>
                  <a:lnTo>
                    <a:pt x="1039" y="222"/>
                  </a:lnTo>
                  <a:lnTo>
                    <a:pt x="1035" y="237"/>
                  </a:lnTo>
                  <a:lnTo>
                    <a:pt x="1037" y="256"/>
                  </a:lnTo>
                  <a:lnTo>
                    <a:pt x="1044" y="272"/>
                  </a:lnTo>
                  <a:lnTo>
                    <a:pt x="1058" y="282"/>
                  </a:lnTo>
                  <a:lnTo>
                    <a:pt x="1077" y="289"/>
                  </a:lnTo>
                  <a:lnTo>
                    <a:pt x="1101" y="286"/>
                  </a:lnTo>
                  <a:lnTo>
                    <a:pt x="1120" y="274"/>
                  </a:lnTo>
                  <a:lnTo>
                    <a:pt x="1134" y="258"/>
                  </a:lnTo>
                  <a:lnTo>
                    <a:pt x="1141" y="234"/>
                  </a:lnTo>
                  <a:lnTo>
                    <a:pt x="1141" y="213"/>
                  </a:lnTo>
                  <a:lnTo>
                    <a:pt x="1132" y="192"/>
                  </a:lnTo>
                  <a:lnTo>
                    <a:pt x="1117" y="173"/>
                  </a:lnTo>
                  <a:lnTo>
                    <a:pt x="1098" y="161"/>
                  </a:lnTo>
                  <a:lnTo>
                    <a:pt x="1075" y="154"/>
                  </a:lnTo>
                  <a:lnTo>
                    <a:pt x="1072" y="156"/>
                  </a:lnTo>
                  <a:lnTo>
                    <a:pt x="1065" y="154"/>
                  </a:lnTo>
                  <a:lnTo>
                    <a:pt x="1051" y="154"/>
                  </a:lnTo>
                  <a:lnTo>
                    <a:pt x="1032" y="159"/>
                  </a:lnTo>
                  <a:lnTo>
                    <a:pt x="1011" y="166"/>
                  </a:lnTo>
                  <a:lnTo>
                    <a:pt x="985" y="180"/>
                  </a:lnTo>
                  <a:lnTo>
                    <a:pt x="957" y="201"/>
                  </a:lnTo>
                  <a:lnTo>
                    <a:pt x="926" y="227"/>
                  </a:lnTo>
                  <a:lnTo>
                    <a:pt x="924" y="232"/>
                  </a:lnTo>
                  <a:lnTo>
                    <a:pt x="914" y="239"/>
                  </a:lnTo>
                  <a:lnTo>
                    <a:pt x="902" y="251"/>
                  </a:lnTo>
                  <a:lnTo>
                    <a:pt x="886" y="263"/>
                  </a:lnTo>
                  <a:lnTo>
                    <a:pt x="874" y="277"/>
                  </a:lnTo>
                  <a:lnTo>
                    <a:pt x="850" y="274"/>
                  </a:lnTo>
                  <a:lnTo>
                    <a:pt x="827" y="272"/>
                  </a:lnTo>
                  <a:lnTo>
                    <a:pt x="834" y="267"/>
                  </a:lnTo>
                  <a:lnTo>
                    <a:pt x="853" y="256"/>
                  </a:lnTo>
                  <a:lnTo>
                    <a:pt x="869" y="241"/>
                  </a:lnTo>
                  <a:lnTo>
                    <a:pt x="879" y="232"/>
                  </a:lnTo>
                  <a:lnTo>
                    <a:pt x="883" y="225"/>
                  </a:lnTo>
                  <a:lnTo>
                    <a:pt x="886" y="222"/>
                  </a:lnTo>
                  <a:lnTo>
                    <a:pt x="902" y="196"/>
                  </a:lnTo>
                  <a:lnTo>
                    <a:pt x="914" y="166"/>
                  </a:lnTo>
                  <a:lnTo>
                    <a:pt x="919" y="137"/>
                  </a:lnTo>
                  <a:lnTo>
                    <a:pt x="914" y="107"/>
                  </a:lnTo>
                  <a:lnTo>
                    <a:pt x="905" y="78"/>
                  </a:lnTo>
                  <a:lnTo>
                    <a:pt x="891" y="50"/>
                  </a:lnTo>
                  <a:lnTo>
                    <a:pt x="869" y="26"/>
                  </a:lnTo>
                  <a:lnTo>
                    <a:pt x="843" y="12"/>
                  </a:lnTo>
                  <a:lnTo>
                    <a:pt x="815" y="3"/>
                  </a:lnTo>
                  <a:lnTo>
                    <a:pt x="789" y="0"/>
                  </a:lnTo>
                  <a:lnTo>
                    <a:pt x="758" y="8"/>
                  </a:lnTo>
                  <a:lnTo>
                    <a:pt x="735" y="22"/>
                  </a:lnTo>
                  <a:lnTo>
                    <a:pt x="713" y="41"/>
                  </a:lnTo>
                  <a:lnTo>
                    <a:pt x="699" y="64"/>
                  </a:lnTo>
                  <a:lnTo>
                    <a:pt x="692" y="93"/>
                  </a:lnTo>
                  <a:lnTo>
                    <a:pt x="695" y="119"/>
                  </a:lnTo>
                  <a:lnTo>
                    <a:pt x="704" y="145"/>
                  </a:lnTo>
                  <a:lnTo>
                    <a:pt x="723" y="166"/>
                  </a:lnTo>
                  <a:lnTo>
                    <a:pt x="744" y="178"/>
                  </a:lnTo>
                  <a:lnTo>
                    <a:pt x="765" y="182"/>
                  </a:lnTo>
                  <a:lnTo>
                    <a:pt x="787" y="180"/>
                  </a:lnTo>
                  <a:lnTo>
                    <a:pt x="806" y="173"/>
                  </a:lnTo>
                  <a:lnTo>
                    <a:pt x="824" y="159"/>
                  </a:lnTo>
                  <a:lnTo>
                    <a:pt x="834" y="137"/>
                  </a:lnTo>
                  <a:lnTo>
                    <a:pt x="836" y="116"/>
                  </a:lnTo>
                  <a:lnTo>
                    <a:pt x="829" y="95"/>
                  </a:lnTo>
                  <a:lnTo>
                    <a:pt x="829" y="93"/>
                  </a:lnTo>
                  <a:lnTo>
                    <a:pt x="834" y="111"/>
                  </a:lnTo>
                  <a:lnTo>
                    <a:pt x="832" y="130"/>
                  </a:lnTo>
                  <a:lnTo>
                    <a:pt x="822" y="149"/>
                  </a:lnTo>
                  <a:lnTo>
                    <a:pt x="808" y="161"/>
                  </a:lnTo>
                  <a:lnTo>
                    <a:pt x="789" y="171"/>
                  </a:lnTo>
                  <a:lnTo>
                    <a:pt x="770" y="171"/>
                  </a:lnTo>
                  <a:lnTo>
                    <a:pt x="751" y="166"/>
                  </a:lnTo>
                  <a:lnTo>
                    <a:pt x="735" y="154"/>
                  </a:lnTo>
                  <a:lnTo>
                    <a:pt x="718" y="135"/>
                  </a:lnTo>
                  <a:lnTo>
                    <a:pt x="709" y="114"/>
                  </a:lnTo>
                  <a:lnTo>
                    <a:pt x="706" y="90"/>
                  </a:lnTo>
                  <a:lnTo>
                    <a:pt x="711" y="67"/>
                  </a:lnTo>
                  <a:lnTo>
                    <a:pt x="723" y="45"/>
                  </a:lnTo>
                  <a:lnTo>
                    <a:pt x="746" y="26"/>
                  </a:lnTo>
                  <a:lnTo>
                    <a:pt x="768" y="17"/>
                  </a:lnTo>
                  <a:lnTo>
                    <a:pt x="791" y="12"/>
                  </a:lnTo>
                  <a:lnTo>
                    <a:pt x="815" y="10"/>
                  </a:lnTo>
                  <a:lnTo>
                    <a:pt x="841" y="19"/>
                  </a:lnTo>
                  <a:lnTo>
                    <a:pt x="865" y="33"/>
                  </a:lnTo>
                  <a:lnTo>
                    <a:pt x="886" y="57"/>
                  </a:lnTo>
                  <a:lnTo>
                    <a:pt x="898" y="85"/>
                  </a:lnTo>
                  <a:lnTo>
                    <a:pt x="905" y="116"/>
                  </a:lnTo>
                  <a:lnTo>
                    <a:pt x="905" y="147"/>
                  </a:lnTo>
                  <a:lnTo>
                    <a:pt x="895" y="178"/>
                  </a:lnTo>
                  <a:lnTo>
                    <a:pt x="879" y="206"/>
                  </a:lnTo>
                  <a:lnTo>
                    <a:pt x="848" y="237"/>
                  </a:lnTo>
                  <a:lnTo>
                    <a:pt x="813" y="260"/>
                  </a:lnTo>
                  <a:lnTo>
                    <a:pt x="791" y="270"/>
                  </a:lnTo>
                  <a:lnTo>
                    <a:pt x="775" y="270"/>
                  </a:lnTo>
                  <a:lnTo>
                    <a:pt x="735" y="270"/>
                  </a:lnTo>
                  <a:lnTo>
                    <a:pt x="692" y="270"/>
                  </a:lnTo>
                  <a:lnTo>
                    <a:pt x="633" y="272"/>
                  </a:lnTo>
                  <a:lnTo>
                    <a:pt x="579" y="277"/>
                  </a:lnTo>
                  <a:lnTo>
                    <a:pt x="527" y="284"/>
                  </a:lnTo>
                  <a:lnTo>
                    <a:pt x="475" y="291"/>
                  </a:lnTo>
                  <a:lnTo>
                    <a:pt x="435" y="300"/>
                  </a:lnTo>
                  <a:lnTo>
                    <a:pt x="397" y="308"/>
                  </a:lnTo>
                  <a:lnTo>
                    <a:pt x="373" y="315"/>
                  </a:lnTo>
                  <a:lnTo>
                    <a:pt x="328" y="329"/>
                  </a:lnTo>
                  <a:lnTo>
                    <a:pt x="288" y="343"/>
                  </a:lnTo>
                  <a:lnTo>
                    <a:pt x="253" y="357"/>
                  </a:lnTo>
                  <a:lnTo>
                    <a:pt x="215" y="371"/>
                  </a:lnTo>
                  <a:lnTo>
                    <a:pt x="203" y="376"/>
                  </a:lnTo>
                  <a:lnTo>
                    <a:pt x="189" y="383"/>
                  </a:lnTo>
                  <a:lnTo>
                    <a:pt x="156" y="390"/>
                  </a:lnTo>
                  <a:lnTo>
                    <a:pt x="130" y="390"/>
                  </a:lnTo>
                  <a:lnTo>
                    <a:pt x="104" y="388"/>
                  </a:lnTo>
                  <a:lnTo>
                    <a:pt x="85" y="383"/>
                  </a:lnTo>
                  <a:lnTo>
                    <a:pt x="68" y="376"/>
                  </a:lnTo>
                  <a:lnTo>
                    <a:pt x="57" y="364"/>
                  </a:lnTo>
                  <a:lnTo>
                    <a:pt x="47" y="357"/>
                  </a:lnTo>
                  <a:lnTo>
                    <a:pt x="43" y="355"/>
                  </a:lnTo>
                  <a:lnTo>
                    <a:pt x="40" y="350"/>
                  </a:lnTo>
                  <a:lnTo>
                    <a:pt x="26" y="329"/>
                  </a:lnTo>
                  <a:lnTo>
                    <a:pt x="19" y="305"/>
                  </a:lnTo>
                  <a:lnTo>
                    <a:pt x="17" y="282"/>
                  </a:lnTo>
                  <a:lnTo>
                    <a:pt x="21" y="256"/>
                  </a:lnTo>
                  <a:lnTo>
                    <a:pt x="31" y="234"/>
                  </a:lnTo>
                  <a:lnTo>
                    <a:pt x="45" y="215"/>
                  </a:lnTo>
                  <a:lnTo>
                    <a:pt x="68" y="204"/>
                  </a:lnTo>
                  <a:lnTo>
                    <a:pt x="85" y="199"/>
                  </a:lnTo>
                  <a:lnTo>
                    <a:pt x="104" y="196"/>
                  </a:lnTo>
                  <a:lnTo>
                    <a:pt x="123" y="204"/>
                  </a:lnTo>
                  <a:lnTo>
                    <a:pt x="137" y="211"/>
                  </a:lnTo>
                  <a:lnTo>
                    <a:pt x="149" y="225"/>
                  </a:lnTo>
                  <a:lnTo>
                    <a:pt x="156" y="241"/>
                  </a:lnTo>
                  <a:lnTo>
                    <a:pt x="156" y="258"/>
                  </a:lnTo>
                  <a:lnTo>
                    <a:pt x="149" y="272"/>
                  </a:lnTo>
                  <a:lnTo>
                    <a:pt x="144" y="277"/>
                  </a:lnTo>
                  <a:lnTo>
                    <a:pt x="142" y="279"/>
                  </a:lnTo>
                  <a:lnTo>
                    <a:pt x="137" y="277"/>
                  </a:lnTo>
                  <a:lnTo>
                    <a:pt x="137" y="274"/>
                  </a:lnTo>
                  <a:lnTo>
                    <a:pt x="135" y="274"/>
                  </a:lnTo>
                  <a:lnTo>
                    <a:pt x="135" y="263"/>
                  </a:lnTo>
                  <a:lnTo>
                    <a:pt x="128" y="251"/>
                  </a:lnTo>
                  <a:lnTo>
                    <a:pt x="116" y="241"/>
                  </a:lnTo>
                  <a:lnTo>
                    <a:pt x="99" y="241"/>
                  </a:lnTo>
                  <a:lnTo>
                    <a:pt x="85" y="246"/>
                  </a:lnTo>
                  <a:lnTo>
                    <a:pt x="78" y="253"/>
                  </a:lnTo>
                  <a:lnTo>
                    <a:pt x="68" y="267"/>
                  </a:lnTo>
                  <a:lnTo>
                    <a:pt x="68" y="284"/>
                  </a:lnTo>
                  <a:lnTo>
                    <a:pt x="76" y="298"/>
                  </a:lnTo>
                  <a:lnTo>
                    <a:pt x="87" y="312"/>
                  </a:lnTo>
                  <a:lnTo>
                    <a:pt x="104" y="322"/>
                  </a:lnTo>
                  <a:lnTo>
                    <a:pt x="125" y="324"/>
                  </a:lnTo>
                  <a:lnTo>
                    <a:pt x="146" y="317"/>
                  </a:lnTo>
                  <a:lnTo>
                    <a:pt x="165" y="303"/>
                  </a:lnTo>
                  <a:lnTo>
                    <a:pt x="175" y="289"/>
                  </a:lnTo>
                  <a:lnTo>
                    <a:pt x="182" y="265"/>
                  </a:lnTo>
                  <a:lnTo>
                    <a:pt x="180" y="241"/>
                  </a:lnTo>
                  <a:lnTo>
                    <a:pt x="172" y="220"/>
                  </a:lnTo>
                  <a:lnTo>
                    <a:pt x="161" y="201"/>
                  </a:lnTo>
                  <a:lnTo>
                    <a:pt x="139" y="187"/>
                  </a:lnTo>
                  <a:lnTo>
                    <a:pt x="120" y="180"/>
                  </a:lnTo>
                  <a:lnTo>
                    <a:pt x="90" y="178"/>
                  </a:lnTo>
                  <a:lnTo>
                    <a:pt x="64" y="185"/>
                  </a:lnTo>
                  <a:lnTo>
                    <a:pt x="40" y="199"/>
                  </a:lnTo>
                  <a:lnTo>
                    <a:pt x="21" y="218"/>
                  </a:lnTo>
                  <a:lnTo>
                    <a:pt x="9" y="244"/>
                  </a:lnTo>
                  <a:lnTo>
                    <a:pt x="0" y="270"/>
                  </a:lnTo>
                  <a:lnTo>
                    <a:pt x="0" y="298"/>
                  </a:lnTo>
                  <a:lnTo>
                    <a:pt x="12" y="329"/>
                  </a:lnTo>
                  <a:lnTo>
                    <a:pt x="28" y="355"/>
                  </a:lnTo>
                  <a:lnTo>
                    <a:pt x="52" y="376"/>
                  </a:lnTo>
                  <a:lnTo>
                    <a:pt x="80" y="393"/>
                  </a:lnTo>
                  <a:lnTo>
                    <a:pt x="111" y="400"/>
                  </a:lnTo>
                  <a:lnTo>
                    <a:pt x="142" y="400"/>
                  </a:lnTo>
                  <a:lnTo>
                    <a:pt x="172" y="395"/>
                  </a:lnTo>
                  <a:lnTo>
                    <a:pt x="198" y="381"/>
                  </a:lnTo>
                  <a:lnTo>
                    <a:pt x="210" y="376"/>
                  </a:lnTo>
                  <a:lnTo>
                    <a:pt x="215" y="374"/>
                  </a:lnTo>
                  <a:lnTo>
                    <a:pt x="253" y="357"/>
                  </a:lnTo>
                  <a:lnTo>
                    <a:pt x="291" y="345"/>
                  </a:lnTo>
                  <a:lnTo>
                    <a:pt x="328" y="331"/>
                  </a:lnTo>
                  <a:lnTo>
                    <a:pt x="376" y="317"/>
                  </a:lnTo>
                  <a:lnTo>
                    <a:pt x="399" y="312"/>
                  </a:lnTo>
                  <a:lnTo>
                    <a:pt x="435" y="305"/>
                  </a:lnTo>
                  <a:lnTo>
                    <a:pt x="477" y="296"/>
                  </a:lnTo>
                  <a:lnTo>
                    <a:pt x="524" y="286"/>
                  </a:lnTo>
                  <a:lnTo>
                    <a:pt x="579" y="282"/>
                  </a:lnTo>
                  <a:lnTo>
                    <a:pt x="635" y="274"/>
                  </a:lnTo>
                  <a:lnTo>
                    <a:pt x="692" y="274"/>
                  </a:lnTo>
                  <a:lnTo>
                    <a:pt x="735" y="272"/>
                  </a:lnTo>
                  <a:lnTo>
                    <a:pt x="772" y="274"/>
                  </a:lnTo>
                  <a:lnTo>
                    <a:pt x="784" y="274"/>
                  </a:lnTo>
                  <a:lnTo>
                    <a:pt x="775" y="279"/>
                  </a:lnTo>
                  <a:lnTo>
                    <a:pt x="735" y="291"/>
                  </a:lnTo>
                  <a:lnTo>
                    <a:pt x="685" y="298"/>
                  </a:lnTo>
                  <a:lnTo>
                    <a:pt x="633" y="303"/>
                  </a:lnTo>
                  <a:lnTo>
                    <a:pt x="569" y="305"/>
                  </a:lnTo>
                  <a:lnTo>
                    <a:pt x="517" y="308"/>
                  </a:lnTo>
                  <a:lnTo>
                    <a:pt x="470" y="315"/>
                  </a:lnTo>
                  <a:lnTo>
                    <a:pt x="430" y="322"/>
                  </a:lnTo>
                  <a:lnTo>
                    <a:pt x="397" y="334"/>
                  </a:lnTo>
                  <a:lnTo>
                    <a:pt x="369" y="343"/>
                  </a:lnTo>
                  <a:lnTo>
                    <a:pt x="350" y="350"/>
                  </a:lnTo>
                  <a:lnTo>
                    <a:pt x="335" y="357"/>
                  </a:lnTo>
                  <a:lnTo>
                    <a:pt x="333" y="360"/>
                  </a:lnTo>
                  <a:lnTo>
                    <a:pt x="359" y="348"/>
                  </a:lnTo>
                  <a:lnTo>
                    <a:pt x="390" y="338"/>
                  </a:lnTo>
                  <a:lnTo>
                    <a:pt x="420" y="331"/>
                  </a:lnTo>
                  <a:lnTo>
                    <a:pt x="454" y="324"/>
                  </a:lnTo>
                  <a:lnTo>
                    <a:pt x="489" y="322"/>
                  </a:lnTo>
                  <a:lnTo>
                    <a:pt x="517" y="319"/>
                  </a:lnTo>
                  <a:lnTo>
                    <a:pt x="546" y="317"/>
                  </a:lnTo>
                  <a:lnTo>
                    <a:pt x="567" y="317"/>
                  </a:lnTo>
                  <a:lnTo>
                    <a:pt x="581" y="319"/>
                  </a:lnTo>
                  <a:lnTo>
                    <a:pt x="586" y="317"/>
                  </a:lnTo>
                  <a:lnTo>
                    <a:pt x="631" y="324"/>
                  </a:lnTo>
                  <a:lnTo>
                    <a:pt x="692" y="343"/>
                  </a:lnTo>
                  <a:lnTo>
                    <a:pt x="749" y="364"/>
                  </a:lnTo>
                  <a:lnTo>
                    <a:pt x="801" y="393"/>
                  </a:lnTo>
                  <a:lnTo>
                    <a:pt x="846" y="421"/>
                  </a:lnTo>
                  <a:lnTo>
                    <a:pt x="886" y="452"/>
                  </a:lnTo>
                  <a:lnTo>
                    <a:pt x="921" y="482"/>
                  </a:lnTo>
                  <a:lnTo>
                    <a:pt x="950" y="511"/>
                  </a:lnTo>
                  <a:lnTo>
                    <a:pt x="973" y="539"/>
                  </a:lnTo>
                  <a:lnTo>
                    <a:pt x="992" y="563"/>
                  </a:lnTo>
                  <a:lnTo>
                    <a:pt x="1004" y="579"/>
                  </a:lnTo>
                  <a:lnTo>
                    <a:pt x="1013" y="593"/>
                  </a:lnTo>
                  <a:lnTo>
                    <a:pt x="1016" y="596"/>
                  </a:lnTo>
                  <a:lnTo>
                    <a:pt x="1042" y="631"/>
                  </a:lnTo>
                  <a:lnTo>
                    <a:pt x="1089" y="631"/>
                  </a:lnTo>
                  <a:lnTo>
                    <a:pt x="1056" y="589"/>
                  </a:lnTo>
                  <a:lnTo>
                    <a:pt x="1013" y="530"/>
                  </a:lnTo>
                  <a:lnTo>
                    <a:pt x="966" y="480"/>
                  </a:lnTo>
                  <a:lnTo>
                    <a:pt x="921" y="437"/>
                  </a:lnTo>
                  <a:lnTo>
                    <a:pt x="874" y="404"/>
                  </a:lnTo>
                  <a:lnTo>
                    <a:pt x="827" y="378"/>
                  </a:lnTo>
                  <a:lnTo>
                    <a:pt x="780" y="355"/>
                  </a:lnTo>
                  <a:lnTo>
                    <a:pt x="737" y="338"/>
                  </a:lnTo>
                  <a:lnTo>
                    <a:pt x="697" y="329"/>
                  </a:lnTo>
                  <a:lnTo>
                    <a:pt x="657" y="319"/>
                  </a:lnTo>
                  <a:lnTo>
                    <a:pt x="652" y="319"/>
                  </a:lnTo>
                  <a:lnTo>
                    <a:pt x="695" y="315"/>
                  </a:lnTo>
                  <a:lnTo>
                    <a:pt x="739" y="305"/>
                  </a:lnTo>
                  <a:lnTo>
                    <a:pt x="777" y="296"/>
                  </a:lnTo>
                  <a:lnTo>
                    <a:pt x="808" y="282"/>
                  </a:lnTo>
                  <a:lnTo>
                    <a:pt x="820" y="277"/>
                  </a:lnTo>
                  <a:lnTo>
                    <a:pt x="848" y="277"/>
                  </a:lnTo>
                  <a:lnTo>
                    <a:pt x="867" y="279"/>
                  </a:lnTo>
                  <a:lnTo>
                    <a:pt x="850" y="289"/>
                  </a:lnTo>
                  <a:lnTo>
                    <a:pt x="832" y="300"/>
                  </a:lnTo>
                  <a:lnTo>
                    <a:pt x="850" y="293"/>
                  </a:lnTo>
                  <a:lnTo>
                    <a:pt x="872" y="282"/>
                  </a:lnTo>
                  <a:lnTo>
                    <a:pt x="872" y="279"/>
                  </a:lnTo>
                  <a:lnTo>
                    <a:pt x="879" y="282"/>
                  </a:lnTo>
                  <a:lnTo>
                    <a:pt x="905" y="284"/>
                  </a:lnTo>
                  <a:lnTo>
                    <a:pt x="924" y="286"/>
                  </a:lnTo>
                  <a:lnTo>
                    <a:pt x="935" y="289"/>
                  </a:lnTo>
                  <a:lnTo>
                    <a:pt x="940" y="289"/>
                  </a:lnTo>
                  <a:lnTo>
                    <a:pt x="943" y="289"/>
                  </a:lnTo>
                  <a:lnTo>
                    <a:pt x="957" y="291"/>
                  </a:lnTo>
                  <a:lnTo>
                    <a:pt x="976" y="293"/>
                  </a:lnTo>
                  <a:lnTo>
                    <a:pt x="999" y="298"/>
                  </a:lnTo>
                  <a:lnTo>
                    <a:pt x="1030" y="303"/>
                  </a:lnTo>
                  <a:lnTo>
                    <a:pt x="1065" y="312"/>
                  </a:lnTo>
                  <a:lnTo>
                    <a:pt x="1101" y="319"/>
                  </a:lnTo>
                  <a:lnTo>
                    <a:pt x="1141" y="331"/>
                  </a:lnTo>
                  <a:lnTo>
                    <a:pt x="1181" y="343"/>
                  </a:lnTo>
                  <a:lnTo>
                    <a:pt x="1247" y="362"/>
                  </a:lnTo>
                  <a:lnTo>
                    <a:pt x="1309" y="376"/>
                  </a:lnTo>
                  <a:lnTo>
                    <a:pt x="1368" y="383"/>
                  </a:lnTo>
                  <a:lnTo>
                    <a:pt x="1410" y="385"/>
                  </a:lnTo>
                  <a:lnTo>
                    <a:pt x="1448" y="381"/>
                  </a:lnTo>
                  <a:lnTo>
                    <a:pt x="1474" y="374"/>
                  </a:lnTo>
                  <a:lnTo>
                    <a:pt x="1498" y="364"/>
                  </a:lnTo>
                  <a:lnTo>
                    <a:pt x="1517" y="348"/>
                  </a:lnTo>
                  <a:lnTo>
                    <a:pt x="1531" y="331"/>
                  </a:lnTo>
                  <a:lnTo>
                    <a:pt x="1538" y="310"/>
                  </a:lnTo>
                  <a:lnTo>
                    <a:pt x="1538" y="286"/>
                  </a:lnTo>
                  <a:lnTo>
                    <a:pt x="1533" y="2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6" name="Freeform 51"/>
            <p:cNvSpPr>
              <a:spLocks/>
            </p:cNvSpPr>
            <p:nvPr/>
          </p:nvSpPr>
          <p:spPr bwMode="black">
            <a:xfrm>
              <a:off x="7070206" y="1613684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2 h 7"/>
                <a:gd name="T4" fmla="*/ 2 w 2"/>
                <a:gd name="T5" fmla="*/ 7 h 7"/>
                <a:gd name="T6" fmla="*/ 2 w 2"/>
                <a:gd name="T7" fmla="*/ 7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2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7" name="Freeform 52"/>
            <p:cNvSpPr>
              <a:spLocks/>
            </p:cNvSpPr>
            <p:nvPr/>
          </p:nvSpPr>
          <p:spPr bwMode="black">
            <a:xfrm>
              <a:off x="7662344" y="743734"/>
              <a:ext cx="19050" cy="26988"/>
            </a:xfrm>
            <a:custGeom>
              <a:avLst/>
              <a:gdLst>
                <a:gd name="T0" fmla="*/ 12 w 12"/>
                <a:gd name="T1" fmla="*/ 17 h 17"/>
                <a:gd name="T2" fmla="*/ 0 w 12"/>
                <a:gd name="T3" fmla="*/ 0 h 17"/>
                <a:gd name="T4" fmla="*/ 12 w 12"/>
                <a:gd name="T5" fmla="*/ 17 h 17"/>
                <a:gd name="T6" fmla="*/ 12 w 12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7"/>
                  </a:moveTo>
                  <a:lnTo>
                    <a:pt x="0" y="0"/>
                  </a:lnTo>
                  <a:lnTo>
                    <a:pt x="12" y="17"/>
                  </a:lnTo>
                  <a:lnTo>
                    <a:pt x="12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8" name="Freeform 53"/>
            <p:cNvSpPr>
              <a:spLocks/>
            </p:cNvSpPr>
            <p:nvPr/>
          </p:nvSpPr>
          <p:spPr bwMode="black">
            <a:xfrm>
              <a:off x="8683106" y="1040596"/>
              <a:ext cx="11113" cy="22225"/>
            </a:xfrm>
            <a:custGeom>
              <a:avLst/>
              <a:gdLst>
                <a:gd name="T0" fmla="*/ 2 w 7"/>
                <a:gd name="T1" fmla="*/ 0 h 14"/>
                <a:gd name="T2" fmla="*/ 2 w 7"/>
                <a:gd name="T3" fmla="*/ 4 h 14"/>
                <a:gd name="T4" fmla="*/ 0 w 7"/>
                <a:gd name="T5" fmla="*/ 9 h 14"/>
                <a:gd name="T6" fmla="*/ 0 w 7"/>
                <a:gd name="T7" fmla="*/ 14 h 14"/>
                <a:gd name="T8" fmla="*/ 2 w 7"/>
                <a:gd name="T9" fmla="*/ 9 h 14"/>
                <a:gd name="T10" fmla="*/ 2 w 7"/>
                <a:gd name="T11" fmla="*/ 4 h 14"/>
                <a:gd name="T12" fmla="*/ 7 w 7"/>
                <a:gd name="T13" fmla="*/ 0 h 14"/>
                <a:gd name="T14" fmla="*/ 2 w 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lnTo>
                    <a:pt x="2" y="4"/>
                  </a:lnTo>
                  <a:lnTo>
                    <a:pt x="0" y="9"/>
                  </a:lnTo>
                  <a:lnTo>
                    <a:pt x="0" y="14"/>
                  </a:lnTo>
                  <a:lnTo>
                    <a:pt x="2" y="9"/>
                  </a:lnTo>
                  <a:lnTo>
                    <a:pt x="2" y="4"/>
                  </a:ln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9" name="Freeform 54"/>
            <p:cNvSpPr>
              <a:spLocks/>
            </p:cNvSpPr>
            <p:nvPr/>
          </p:nvSpPr>
          <p:spPr bwMode="black">
            <a:xfrm>
              <a:off x="8113194" y="975509"/>
              <a:ext cx="3175" cy="23813"/>
            </a:xfrm>
            <a:custGeom>
              <a:avLst/>
              <a:gdLst>
                <a:gd name="T0" fmla="*/ 0 w 2"/>
                <a:gd name="T1" fmla="*/ 0 h 15"/>
                <a:gd name="T2" fmla="*/ 0 w 2"/>
                <a:gd name="T3" fmla="*/ 0 h 15"/>
                <a:gd name="T4" fmla="*/ 2 w 2"/>
                <a:gd name="T5" fmla="*/ 15 h 15"/>
                <a:gd name="T6" fmla="*/ 0 w 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lnTo>
                    <a:pt x="0" y="0"/>
                  </a:lnTo>
                  <a:lnTo>
                    <a:pt x="2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0" name="Freeform 55"/>
            <p:cNvSpPr>
              <a:spLocks/>
            </p:cNvSpPr>
            <p:nvPr/>
          </p:nvSpPr>
          <p:spPr bwMode="black">
            <a:xfrm>
              <a:off x="12721706" y="38884"/>
              <a:ext cx="3175" cy="33338"/>
            </a:xfrm>
            <a:custGeom>
              <a:avLst/>
              <a:gdLst>
                <a:gd name="T0" fmla="*/ 2 w 2"/>
                <a:gd name="T1" fmla="*/ 0 h 21"/>
                <a:gd name="T2" fmla="*/ 0 w 2"/>
                <a:gd name="T3" fmla="*/ 0 h 21"/>
                <a:gd name="T4" fmla="*/ 2 w 2"/>
                <a:gd name="T5" fmla="*/ 21 h 21"/>
                <a:gd name="T6" fmla="*/ 2 w 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1">
                  <a:moveTo>
                    <a:pt x="2" y="0"/>
                  </a:moveTo>
                  <a:lnTo>
                    <a:pt x="0" y="0"/>
                  </a:lnTo>
                  <a:lnTo>
                    <a:pt x="2" y="2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1" name="Freeform 56"/>
            <p:cNvSpPr>
              <a:spLocks/>
            </p:cNvSpPr>
            <p:nvPr/>
          </p:nvSpPr>
          <p:spPr bwMode="black">
            <a:xfrm>
              <a:off x="12643919" y="-29379"/>
              <a:ext cx="55563" cy="26988"/>
            </a:xfrm>
            <a:custGeom>
              <a:avLst/>
              <a:gdLst>
                <a:gd name="T0" fmla="*/ 30 w 35"/>
                <a:gd name="T1" fmla="*/ 12 h 17"/>
                <a:gd name="T2" fmla="*/ 14 w 35"/>
                <a:gd name="T3" fmla="*/ 3 h 17"/>
                <a:gd name="T4" fmla="*/ 0 w 35"/>
                <a:gd name="T5" fmla="*/ 0 h 17"/>
                <a:gd name="T6" fmla="*/ 21 w 35"/>
                <a:gd name="T7" fmla="*/ 7 h 17"/>
                <a:gd name="T8" fmla="*/ 35 w 35"/>
                <a:gd name="T9" fmla="*/ 17 h 17"/>
                <a:gd name="T10" fmla="*/ 30 w 35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">
                  <a:moveTo>
                    <a:pt x="30" y="12"/>
                  </a:moveTo>
                  <a:lnTo>
                    <a:pt x="14" y="3"/>
                  </a:lnTo>
                  <a:lnTo>
                    <a:pt x="0" y="0"/>
                  </a:lnTo>
                  <a:lnTo>
                    <a:pt x="21" y="7"/>
                  </a:lnTo>
                  <a:lnTo>
                    <a:pt x="35" y="17"/>
                  </a:ln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3" name="Freeform 57"/>
            <p:cNvSpPr>
              <a:spLocks/>
            </p:cNvSpPr>
            <p:nvPr/>
          </p:nvSpPr>
          <p:spPr bwMode="black">
            <a:xfrm>
              <a:off x="13239231" y="638959"/>
              <a:ext cx="203200" cy="190500"/>
            </a:xfrm>
            <a:custGeom>
              <a:avLst/>
              <a:gdLst>
                <a:gd name="T0" fmla="*/ 109 w 128"/>
                <a:gd name="T1" fmla="*/ 14 h 120"/>
                <a:gd name="T2" fmla="*/ 66 w 128"/>
                <a:gd name="T3" fmla="*/ 0 h 120"/>
                <a:gd name="T4" fmla="*/ 26 w 128"/>
                <a:gd name="T5" fmla="*/ 14 h 120"/>
                <a:gd name="T6" fmla="*/ 0 w 128"/>
                <a:gd name="T7" fmla="*/ 54 h 120"/>
                <a:gd name="T8" fmla="*/ 5 w 128"/>
                <a:gd name="T9" fmla="*/ 99 h 120"/>
                <a:gd name="T10" fmla="*/ 5 w 128"/>
                <a:gd name="T11" fmla="*/ 94 h 120"/>
                <a:gd name="T12" fmla="*/ 7 w 128"/>
                <a:gd name="T13" fmla="*/ 54 h 120"/>
                <a:gd name="T14" fmla="*/ 21 w 128"/>
                <a:gd name="T15" fmla="*/ 31 h 120"/>
                <a:gd name="T16" fmla="*/ 33 w 128"/>
                <a:gd name="T17" fmla="*/ 19 h 120"/>
                <a:gd name="T18" fmla="*/ 52 w 128"/>
                <a:gd name="T19" fmla="*/ 12 h 120"/>
                <a:gd name="T20" fmla="*/ 92 w 128"/>
                <a:gd name="T21" fmla="*/ 14 h 120"/>
                <a:gd name="T22" fmla="*/ 116 w 128"/>
                <a:gd name="T23" fmla="*/ 42 h 120"/>
                <a:gd name="T24" fmla="*/ 118 w 128"/>
                <a:gd name="T25" fmla="*/ 57 h 120"/>
                <a:gd name="T26" fmla="*/ 114 w 128"/>
                <a:gd name="T27" fmla="*/ 75 h 120"/>
                <a:gd name="T28" fmla="*/ 92 w 128"/>
                <a:gd name="T29" fmla="*/ 90 h 120"/>
                <a:gd name="T30" fmla="*/ 71 w 128"/>
                <a:gd name="T31" fmla="*/ 83 h 120"/>
                <a:gd name="T32" fmla="*/ 69 w 128"/>
                <a:gd name="T33" fmla="*/ 80 h 120"/>
                <a:gd name="T34" fmla="*/ 71 w 128"/>
                <a:gd name="T35" fmla="*/ 75 h 120"/>
                <a:gd name="T36" fmla="*/ 80 w 128"/>
                <a:gd name="T37" fmla="*/ 75 h 120"/>
                <a:gd name="T38" fmla="*/ 88 w 128"/>
                <a:gd name="T39" fmla="*/ 73 h 120"/>
                <a:gd name="T40" fmla="*/ 92 w 128"/>
                <a:gd name="T41" fmla="*/ 61 h 120"/>
                <a:gd name="T42" fmla="*/ 92 w 128"/>
                <a:gd name="T43" fmla="*/ 52 h 120"/>
                <a:gd name="T44" fmla="*/ 88 w 128"/>
                <a:gd name="T45" fmla="*/ 45 h 120"/>
                <a:gd name="T46" fmla="*/ 76 w 128"/>
                <a:gd name="T47" fmla="*/ 40 h 120"/>
                <a:gd name="T48" fmla="*/ 62 w 128"/>
                <a:gd name="T49" fmla="*/ 40 h 120"/>
                <a:gd name="T50" fmla="*/ 52 w 128"/>
                <a:gd name="T51" fmla="*/ 47 h 120"/>
                <a:gd name="T52" fmla="*/ 45 w 128"/>
                <a:gd name="T53" fmla="*/ 61 h 120"/>
                <a:gd name="T54" fmla="*/ 47 w 128"/>
                <a:gd name="T55" fmla="*/ 85 h 120"/>
                <a:gd name="T56" fmla="*/ 73 w 128"/>
                <a:gd name="T57" fmla="*/ 104 h 120"/>
                <a:gd name="T58" fmla="*/ 104 w 128"/>
                <a:gd name="T59" fmla="*/ 99 h 120"/>
                <a:gd name="T60" fmla="*/ 125 w 128"/>
                <a:gd name="T61" fmla="*/ 73 h 120"/>
                <a:gd name="T62" fmla="*/ 121 w 128"/>
                <a:gd name="T63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1" y="31"/>
                  </a:moveTo>
                  <a:lnTo>
                    <a:pt x="109" y="14"/>
                  </a:lnTo>
                  <a:lnTo>
                    <a:pt x="88" y="2"/>
                  </a:lnTo>
                  <a:lnTo>
                    <a:pt x="66" y="0"/>
                  </a:lnTo>
                  <a:lnTo>
                    <a:pt x="43" y="5"/>
                  </a:lnTo>
                  <a:lnTo>
                    <a:pt x="26" y="14"/>
                  </a:lnTo>
                  <a:lnTo>
                    <a:pt x="10" y="33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5" y="99"/>
                  </a:lnTo>
                  <a:lnTo>
                    <a:pt x="10" y="120"/>
                  </a:lnTo>
                  <a:lnTo>
                    <a:pt x="5" y="94"/>
                  </a:lnTo>
                  <a:lnTo>
                    <a:pt x="5" y="73"/>
                  </a:lnTo>
                  <a:lnTo>
                    <a:pt x="7" y="54"/>
                  </a:lnTo>
                  <a:lnTo>
                    <a:pt x="12" y="40"/>
                  </a:lnTo>
                  <a:lnTo>
                    <a:pt x="21" y="31"/>
                  </a:lnTo>
                  <a:lnTo>
                    <a:pt x="28" y="21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52" y="12"/>
                  </a:lnTo>
                  <a:lnTo>
                    <a:pt x="73" y="9"/>
                  </a:lnTo>
                  <a:lnTo>
                    <a:pt x="92" y="14"/>
                  </a:lnTo>
                  <a:lnTo>
                    <a:pt x="106" y="26"/>
                  </a:lnTo>
                  <a:lnTo>
                    <a:pt x="116" y="42"/>
                  </a:lnTo>
                  <a:lnTo>
                    <a:pt x="118" y="49"/>
                  </a:lnTo>
                  <a:lnTo>
                    <a:pt x="118" y="57"/>
                  </a:lnTo>
                  <a:lnTo>
                    <a:pt x="116" y="68"/>
                  </a:lnTo>
                  <a:lnTo>
                    <a:pt x="114" y="75"/>
                  </a:lnTo>
                  <a:lnTo>
                    <a:pt x="104" y="85"/>
                  </a:lnTo>
                  <a:lnTo>
                    <a:pt x="92" y="90"/>
                  </a:lnTo>
                  <a:lnTo>
                    <a:pt x="80" y="90"/>
                  </a:lnTo>
                  <a:lnTo>
                    <a:pt x="71" y="83"/>
                  </a:lnTo>
                  <a:lnTo>
                    <a:pt x="71" y="80"/>
                  </a:lnTo>
                  <a:lnTo>
                    <a:pt x="69" y="80"/>
                  </a:lnTo>
                  <a:lnTo>
                    <a:pt x="71" y="75"/>
                  </a:lnTo>
                  <a:lnTo>
                    <a:pt x="71" y="75"/>
                  </a:lnTo>
                  <a:lnTo>
                    <a:pt x="76" y="78"/>
                  </a:lnTo>
                  <a:lnTo>
                    <a:pt x="80" y="75"/>
                  </a:lnTo>
                  <a:lnTo>
                    <a:pt x="83" y="75"/>
                  </a:lnTo>
                  <a:lnTo>
                    <a:pt x="88" y="73"/>
                  </a:lnTo>
                  <a:lnTo>
                    <a:pt x="90" y="66"/>
                  </a:lnTo>
                  <a:lnTo>
                    <a:pt x="92" y="61"/>
                  </a:lnTo>
                  <a:lnTo>
                    <a:pt x="92" y="59"/>
                  </a:lnTo>
                  <a:lnTo>
                    <a:pt x="92" y="52"/>
                  </a:lnTo>
                  <a:lnTo>
                    <a:pt x="90" y="47"/>
                  </a:lnTo>
                  <a:lnTo>
                    <a:pt x="88" y="45"/>
                  </a:lnTo>
                  <a:lnTo>
                    <a:pt x="83" y="40"/>
                  </a:lnTo>
                  <a:lnTo>
                    <a:pt x="76" y="40"/>
                  </a:lnTo>
                  <a:lnTo>
                    <a:pt x="66" y="38"/>
                  </a:lnTo>
                  <a:lnTo>
                    <a:pt x="62" y="40"/>
                  </a:lnTo>
                  <a:lnTo>
                    <a:pt x="57" y="45"/>
                  </a:lnTo>
                  <a:lnTo>
                    <a:pt x="52" y="47"/>
                  </a:lnTo>
                  <a:lnTo>
                    <a:pt x="47" y="54"/>
                  </a:lnTo>
                  <a:lnTo>
                    <a:pt x="45" y="61"/>
                  </a:lnTo>
                  <a:lnTo>
                    <a:pt x="43" y="66"/>
                  </a:lnTo>
                  <a:lnTo>
                    <a:pt x="47" y="85"/>
                  </a:lnTo>
                  <a:lnTo>
                    <a:pt x="59" y="97"/>
                  </a:lnTo>
                  <a:lnTo>
                    <a:pt x="73" y="104"/>
                  </a:lnTo>
                  <a:lnTo>
                    <a:pt x="92" y="104"/>
                  </a:lnTo>
                  <a:lnTo>
                    <a:pt x="104" y="99"/>
                  </a:lnTo>
                  <a:lnTo>
                    <a:pt x="118" y="87"/>
                  </a:lnTo>
                  <a:lnTo>
                    <a:pt x="125" y="73"/>
                  </a:lnTo>
                  <a:lnTo>
                    <a:pt x="128" y="52"/>
                  </a:lnTo>
                  <a:lnTo>
                    <a:pt x="121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4" name="Freeform 58"/>
            <p:cNvSpPr>
              <a:spLocks/>
            </p:cNvSpPr>
            <p:nvPr/>
          </p:nvSpPr>
          <p:spPr bwMode="black">
            <a:xfrm>
              <a:off x="12710594" y="8721"/>
              <a:ext cx="11113" cy="26988"/>
            </a:xfrm>
            <a:custGeom>
              <a:avLst/>
              <a:gdLst>
                <a:gd name="T0" fmla="*/ 0 w 7"/>
                <a:gd name="T1" fmla="*/ 2 h 17"/>
                <a:gd name="T2" fmla="*/ 0 w 7"/>
                <a:gd name="T3" fmla="*/ 0 h 17"/>
                <a:gd name="T4" fmla="*/ 7 w 7"/>
                <a:gd name="T5" fmla="*/ 17 h 17"/>
                <a:gd name="T6" fmla="*/ 0 w 7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0" y="2"/>
                  </a:moveTo>
                  <a:lnTo>
                    <a:pt x="0" y="0"/>
                  </a:lnTo>
                  <a:lnTo>
                    <a:pt x="7" y="17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5" name="Rectangle 59"/>
            <p:cNvSpPr>
              <a:spLocks noChangeArrowheads="1"/>
            </p:cNvSpPr>
            <p:nvPr/>
          </p:nvSpPr>
          <p:spPr bwMode="black">
            <a:xfrm>
              <a:off x="12721706" y="35709"/>
              <a:ext cx="1588" cy="31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6" name="Freeform 60"/>
            <p:cNvSpPr>
              <a:spLocks/>
            </p:cNvSpPr>
            <p:nvPr/>
          </p:nvSpPr>
          <p:spPr bwMode="black">
            <a:xfrm>
              <a:off x="12526444" y="-24616"/>
              <a:ext cx="79375" cy="96838"/>
            </a:xfrm>
            <a:custGeom>
              <a:avLst/>
              <a:gdLst>
                <a:gd name="T0" fmla="*/ 48 w 50"/>
                <a:gd name="T1" fmla="*/ 0 h 61"/>
                <a:gd name="T2" fmla="*/ 26 w 50"/>
                <a:gd name="T3" fmla="*/ 14 h 61"/>
                <a:gd name="T4" fmla="*/ 12 w 50"/>
                <a:gd name="T5" fmla="*/ 30 h 61"/>
                <a:gd name="T6" fmla="*/ 3 w 50"/>
                <a:gd name="T7" fmla="*/ 54 h 61"/>
                <a:gd name="T8" fmla="*/ 0 w 50"/>
                <a:gd name="T9" fmla="*/ 61 h 61"/>
                <a:gd name="T10" fmla="*/ 10 w 50"/>
                <a:gd name="T11" fmla="*/ 38 h 61"/>
                <a:gd name="T12" fmla="*/ 29 w 50"/>
                <a:gd name="T13" fmla="*/ 14 h 61"/>
                <a:gd name="T14" fmla="*/ 50 w 50"/>
                <a:gd name="T15" fmla="*/ 0 h 61"/>
                <a:gd name="T16" fmla="*/ 48 w 50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1">
                  <a:moveTo>
                    <a:pt x="48" y="0"/>
                  </a:moveTo>
                  <a:lnTo>
                    <a:pt x="26" y="14"/>
                  </a:lnTo>
                  <a:lnTo>
                    <a:pt x="12" y="30"/>
                  </a:lnTo>
                  <a:lnTo>
                    <a:pt x="3" y="54"/>
                  </a:lnTo>
                  <a:lnTo>
                    <a:pt x="0" y="61"/>
                  </a:lnTo>
                  <a:lnTo>
                    <a:pt x="10" y="38"/>
                  </a:lnTo>
                  <a:lnTo>
                    <a:pt x="29" y="14"/>
                  </a:lnTo>
                  <a:lnTo>
                    <a:pt x="50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9" name="Freeform 61"/>
            <p:cNvSpPr>
              <a:spLocks noEditPoints="1"/>
            </p:cNvSpPr>
            <p:nvPr/>
          </p:nvSpPr>
          <p:spPr bwMode="black">
            <a:xfrm>
              <a:off x="7549631" y="-1205716"/>
              <a:ext cx="6064250" cy="2830513"/>
            </a:xfrm>
            <a:custGeom>
              <a:avLst/>
              <a:gdLst>
                <a:gd name="T0" fmla="*/ 3334 w 3820"/>
                <a:gd name="T1" fmla="*/ 1022 h 1783"/>
                <a:gd name="T2" fmla="*/ 3308 w 3820"/>
                <a:gd name="T3" fmla="*/ 1228 h 1783"/>
                <a:gd name="T4" fmla="*/ 3674 w 3820"/>
                <a:gd name="T5" fmla="*/ 963 h 1783"/>
                <a:gd name="T6" fmla="*/ 3662 w 3820"/>
                <a:gd name="T7" fmla="*/ 1006 h 1783"/>
                <a:gd name="T8" fmla="*/ 3416 w 3820"/>
                <a:gd name="T9" fmla="*/ 1644 h 1783"/>
                <a:gd name="T10" fmla="*/ 3145 w 3820"/>
                <a:gd name="T11" fmla="*/ 1020 h 1783"/>
                <a:gd name="T12" fmla="*/ 3277 w 3820"/>
                <a:gd name="T13" fmla="*/ 1056 h 1783"/>
                <a:gd name="T14" fmla="*/ 3246 w 3820"/>
                <a:gd name="T15" fmla="*/ 1058 h 1783"/>
                <a:gd name="T16" fmla="*/ 3348 w 3820"/>
                <a:gd name="T17" fmla="*/ 848 h 1783"/>
                <a:gd name="T18" fmla="*/ 3612 w 3820"/>
                <a:gd name="T19" fmla="*/ 628 h 1783"/>
                <a:gd name="T20" fmla="*/ 3468 w 3820"/>
                <a:gd name="T21" fmla="*/ 30 h 1783"/>
                <a:gd name="T22" fmla="*/ 2859 w 3820"/>
                <a:gd name="T23" fmla="*/ 380 h 1783"/>
                <a:gd name="T24" fmla="*/ 2821 w 3820"/>
                <a:gd name="T25" fmla="*/ 921 h 1783"/>
                <a:gd name="T26" fmla="*/ 1879 w 3820"/>
                <a:gd name="T27" fmla="*/ 1306 h 1783"/>
                <a:gd name="T28" fmla="*/ 1604 w 3820"/>
                <a:gd name="T29" fmla="*/ 1464 h 1783"/>
                <a:gd name="T30" fmla="*/ 924 w 3820"/>
                <a:gd name="T31" fmla="*/ 1620 h 1783"/>
                <a:gd name="T32" fmla="*/ 223 w 3820"/>
                <a:gd name="T33" fmla="*/ 1504 h 1783"/>
                <a:gd name="T34" fmla="*/ 723 w 3820"/>
                <a:gd name="T35" fmla="*/ 1752 h 1783"/>
                <a:gd name="T36" fmla="*/ 811 w 3820"/>
                <a:gd name="T37" fmla="*/ 1783 h 1783"/>
                <a:gd name="T38" fmla="*/ 917 w 3820"/>
                <a:gd name="T39" fmla="*/ 1783 h 1783"/>
                <a:gd name="T40" fmla="*/ 1047 w 3820"/>
                <a:gd name="T41" fmla="*/ 1734 h 1783"/>
                <a:gd name="T42" fmla="*/ 1075 w 3820"/>
                <a:gd name="T43" fmla="*/ 1722 h 1783"/>
                <a:gd name="T44" fmla="*/ 1137 w 3820"/>
                <a:gd name="T45" fmla="*/ 1748 h 1783"/>
                <a:gd name="T46" fmla="*/ 1205 w 3820"/>
                <a:gd name="T47" fmla="*/ 1731 h 1783"/>
                <a:gd name="T48" fmla="*/ 1359 w 3820"/>
                <a:gd name="T49" fmla="*/ 1700 h 1783"/>
                <a:gd name="T50" fmla="*/ 1087 w 3820"/>
                <a:gd name="T51" fmla="*/ 1682 h 1783"/>
                <a:gd name="T52" fmla="*/ 1434 w 3820"/>
                <a:gd name="T53" fmla="*/ 1389 h 1783"/>
                <a:gd name="T54" fmla="*/ 1798 w 3820"/>
                <a:gd name="T55" fmla="*/ 1783 h 1783"/>
                <a:gd name="T56" fmla="*/ 1987 w 3820"/>
                <a:gd name="T57" fmla="*/ 1486 h 1783"/>
                <a:gd name="T58" fmla="*/ 1990 w 3820"/>
                <a:gd name="T59" fmla="*/ 1523 h 1783"/>
                <a:gd name="T60" fmla="*/ 2334 w 3820"/>
                <a:gd name="T61" fmla="*/ 1301 h 1783"/>
                <a:gd name="T62" fmla="*/ 2963 w 3820"/>
                <a:gd name="T63" fmla="*/ 1783 h 1783"/>
                <a:gd name="T64" fmla="*/ 2592 w 3820"/>
                <a:gd name="T65" fmla="*/ 1200 h 1783"/>
                <a:gd name="T66" fmla="*/ 2153 w 3820"/>
                <a:gd name="T67" fmla="*/ 1117 h 1783"/>
                <a:gd name="T68" fmla="*/ 3057 w 3820"/>
                <a:gd name="T69" fmla="*/ 1422 h 1783"/>
                <a:gd name="T70" fmla="*/ 2965 w 3820"/>
                <a:gd name="T71" fmla="*/ 1247 h 1783"/>
                <a:gd name="T72" fmla="*/ 2020 w 3820"/>
                <a:gd name="T73" fmla="*/ 1188 h 1783"/>
                <a:gd name="T74" fmla="*/ 2344 w 3820"/>
                <a:gd name="T75" fmla="*/ 923 h 1783"/>
                <a:gd name="T76" fmla="*/ 3305 w 3820"/>
                <a:gd name="T77" fmla="*/ 1403 h 1783"/>
                <a:gd name="T78" fmla="*/ 3464 w 3820"/>
                <a:gd name="T79" fmla="*/ 1641 h 1783"/>
                <a:gd name="T80" fmla="*/ 3707 w 3820"/>
                <a:gd name="T81" fmla="*/ 1481 h 1783"/>
                <a:gd name="T82" fmla="*/ 3811 w 3820"/>
                <a:gd name="T83" fmla="*/ 1379 h 1783"/>
                <a:gd name="T84" fmla="*/ 3820 w 3820"/>
                <a:gd name="T85" fmla="*/ 1093 h 1783"/>
                <a:gd name="T86" fmla="*/ 2880 w 3820"/>
                <a:gd name="T87" fmla="*/ 484 h 1783"/>
                <a:gd name="T88" fmla="*/ 3360 w 3820"/>
                <a:gd name="T89" fmla="*/ 16 h 1783"/>
                <a:gd name="T90" fmla="*/ 3646 w 3820"/>
                <a:gd name="T91" fmla="*/ 585 h 1783"/>
                <a:gd name="T92" fmla="*/ 3183 w 3820"/>
                <a:gd name="T93" fmla="*/ 533 h 1783"/>
                <a:gd name="T94" fmla="*/ 3268 w 3820"/>
                <a:gd name="T95" fmla="*/ 300 h 1783"/>
                <a:gd name="T96" fmla="*/ 3102 w 3820"/>
                <a:gd name="T97" fmla="*/ 647 h 1783"/>
                <a:gd name="T98" fmla="*/ 3069 w 3820"/>
                <a:gd name="T99" fmla="*/ 1030 h 1783"/>
                <a:gd name="T100" fmla="*/ 3206 w 3820"/>
                <a:gd name="T101" fmla="*/ 628 h 1783"/>
                <a:gd name="T102" fmla="*/ 3308 w 3820"/>
                <a:gd name="T103" fmla="*/ 715 h 1783"/>
                <a:gd name="T104" fmla="*/ 3050 w 3820"/>
                <a:gd name="T105" fmla="*/ 911 h 1783"/>
                <a:gd name="T106" fmla="*/ 3083 w 3820"/>
                <a:gd name="T107" fmla="*/ 777 h 1783"/>
                <a:gd name="T108" fmla="*/ 3284 w 3820"/>
                <a:gd name="T109" fmla="*/ 897 h 1783"/>
                <a:gd name="T110" fmla="*/ 3164 w 3820"/>
                <a:gd name="T111" fmla="*/ 803 h 1783"/>
                <a:gd name="T112" fmla="*/ 3199 w 3820"/>
                <a:gd name="T113" fmla="*/ 914 h 1783"/>
                <a:gd name="T114" fmla="*/ 3757 w 3820"/>
                <a:gd name="T115" fmla="*/ 1256 h 1783"/>
                <a:gd name="T116" fmla="*/ 3586 w 3820"/>
                <a:gd name="T117" fmla="*/ 1190 h 1783"/>
                <a:gd name="T118" fmla="*/ 3617 w 3820"/>
                <a:gd name="T119" fmla="*/ 1464 h 1783"/>
                <a:gd name="T120" fmla="*/ 3558 w 3820"/>
                <a:gd name="T121" fmla="*/ 1044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20" h="1783">
                  <a:moveTo>
                    <a:pt x="3820" y="874"/>
                  </a:moveTo>
                  <a:lnTo>
                    <a:pt x="3816" y="869"/>
                  </a:lnTo>
                  <a:lnTo>
                    <a:pt x="3790" y="857"/>
                  </a:lnTo>
                  <a:lnTo>
                    <a:pt x="3757" y="845"/>
                  </a:lnTo>
                  <a:lnTo>
                    <a:pt x="3716" y="836"/>
                  </a:lnTo>
                  <a:lnTo>
                    <a:pt x="3674" y="831"/>
                  </a:lnTo>
                  <a:lnTo>
                    <a:pt x="3627" y="833"/>
                  </a:lnTo>
                  <a:lnTo>
                    <a:pt x="3579" y="841"/>
                  </a:lnTo>
                  <a:lnTo>
                    <a:pt x="3537" y="855"/>
                  </a:lnTo>
                  <a:lnTo>
                    <a:pt x="3490" y="874"/>
                  </a:lnTo>
                  <a:lnTo>
                    <a:pt x="3449" y="897"/>
                  </a:lnTo>
                  <a:lnTo>
                    <a:pt x="3414" y="928"/>
                  </a:lnTo>
                  <a:lnTo>
                    <a:pt x="3383" y="959"/>
                  </a:lnTo>
                  <a:lnTo>
                    <a:pt x="3360" y="989"/>
                  </a:lnTo>
                  <a:lnTo>
                    <a:pt x="3334" y="1022"/>
                  </a:lnTo>
                  <a:lnTo>
                    <a:pt x="3315" y="1060"/>
                  </a:lnTo>
                  <a:lnTo>
                    <a:pt x="3298" y="1103"/>
                  </a:lnTo>
                  <a:lnTo>
                    <a:pt x="3284" y="1148"/>
                  </a:lnTo>
                  <a:lnTo>
                    <a:pt x="3279" y="1190"/>
                  </a:lnTo>
                  <a:lnTo>
                    <a:pt x="3282" y="1233"/>
                  </a:lnTo>
                  <a:lnTo>
                    <a:pt x="3286" y="1271"/>
                  </a:lnTo>
                  <a:lnTo>
                    <a:pt x="3296" y="1304"/>
                  </a:lnTo>
                  <a:lnTo>
                    <a:pt x="3308" y="1330"/>
                  </a:lnTo>
                  <a:lnTo>
                    <a:pt x="3317" y="1348"/>
                  </a:lnTo>
                  <a:lnTo>
                    <a:pt x="3324" y="1358"/>
                  </a:lnTo>
                  <a:lnTo>
                    <a:pt x="3320" y="1346"/>
                  </a:lnTo>
                  <a:lnTo>
                    <a:pt x="3315" y="1327"/>
                  </a:lnTo>
                  <a:lnTo>
                    <a:pt x="3308" y="1301"/>
                  </a:lnTo>
                  <a:lnTo>
                    <a:pt x="3305" y="1273"/>
                  </a:lnTo>
                  <a:lnTo>
                    <a:pt x="3308" y="1228"/>
                  </a:lnTo>
                  <a:lnTo>
                    <a:pt x="3322" y="1183"/>
                  </a:lnTo>
                  <a:lnTo>
                    <a:pt x="3341" y="1138"/>
                  </a:lnTo>
                  <a:lnTo>
                    <a:pt x="3369" y="1096"/>
                  </a:lnTo>
                  <a:lnTo>
                    <a:pt x="3402" y="1060"/>
                  </a:lnTo>
                  <a:lnTo>
                    <a:pt x="3440" y="1030"/>
                  </a:lnTo>
                  <a:lnTo>
                    <a:pt x="3478" y="1006"/>
                  </a:lnTo>
                  <a:lnTo>
                    <a:pt x="3516" y="992"/>
                  </a:lnTo>
                  <a:lnTo>
                    <a:pt x="3546" y="987"/>
                  </a:lnTo>
                  <a:lnTo>
                    <a:pt x="3575" y="985"/>
                  </a:lnTo>
                  <a:lnTo>
                    <a:pt x="3596" y="987"/>
                  </a:lnTo>
                  <a:lnTo>
                    <a:pt x="3605" y="987"/>
                  </a:lnTo>
                  <a:lnTo>
                    <a:pt x="3627" y="987"/>
                  </a:lnTo>
                  <a:lnTo>
                    <a:pt x="3650" y="980"/>
                  </a:lnTo>
                  <a:lnTo>
                    <a:pt x="3662" y="973"/>
                  </a:lnTo>
                  <a:lnTo>
                    <a:pt x="3674" y="963"/>
                  </a:lnTo>
                  <a:lnTo>
                    <a:pt x="3683" y="952"/>
                  </a:lnTo>
                  <a:lnTo>
                    <a:pt x="3683" y="940"/>
                  </a:lnTo>
                  <a:lnTo>
                    <a:pt x="3683" y="930"/>
                  </a:lnTo>
                  <a:lnTo>
                    <a:pt x="3723" y="949"/>
                  </a:lnTo>
                  <a:lnTo>
                    <a:pt x="3754" y="968"/>
                  </a:lnTo>
                  <a:lnTo>
                    <a:pt x="3773" y="987"/>
                  </a:lnTo>
                  <a:lnTo>
                    <a:pt x="3785" y="1001"/>
                  </a:lnTo>
                  <a:lnTo>
                    <a:pt x="3792" y="1008"/>
                  </a:lnTo>
                  <a:lnTo>
                    <a:pt x="3801" y="1018"/>
                  </a:lnTo>
                  <a:lnTo>
                    <a:pt x="3799" y="1032"/>
                  </a:lnTo>
                  <a:lnTo>
                    <a:pt x="3792" y="1060"/>
                  </a:lnTo>
                  <a:lnTo>
                    <a:pt x="3768" y="1039"/>
                  </a:lnTo>
                  <a:lnTo>
                    <a:pt x="3738" y="1025"/>
                  </a:lnTo>
                  <a:lnTo>
                    <a:pt x="3702" y="1013"/>
                  </a:lnTo>
                  <a:lnTo>
                    <a:pt x="3662" y="1006"/>
                  </a:lnTo>
                  <a:lnTo>
                    <a:pt x="3624" y="1011"/>
                  </a:lnTo>
                  <a:lnTo>
                    <a:pt x="3586" y="1020"/>
                  </a:lnTo>
                  <a:lnTo>
                    <a:pt x="3551" y="1039"/>
                  </a:lnTo>
                  <a:lnTo>
                    <a:pt x="3513" y="1072"/>
                  </a:lnTo>
                  <a:lnTo>
                    <a:pt x="3478" y="1117"/>
                  </a:lnTo>
                  <a:lnTo>
                    <a:pt x="3454" y="1167"/>
                  </a:lnTo>
                  <a:lnTo>
                    <a:pt x="3440" y="1216"/>
                  </a:lnTo>
                  <a:lnTo>
                    <a:pt x="3426" y="1273"/>
                  </a:lnTo>
                  <a:lnTo>
                    <a:pt x="3423" y="1337"/>
                  </a:lnTo>
                  <a:lnTo>
                    <a:pt x="3423" y="1396"/>
                  </a:lnTo>
                  <a:lnTo>
                    <a:pt x="3431" y="1455"/>
                  </a:lnTo>
                  <a:lnTo>
                    <a:pt x="3440" y="1516"/>
                  </a:lnTo>
                  <a:lnTo>
                    <a:pt x="3454" y="1580"/>
                  </a:lnTo>
                  <a:lnTo>
                    <a:pt x="3457" y="1597"/>
                  </a:lnTo>
                  <a:lnTo>
                    <a:pt x="3416" y="1644"/>
                  </a:lnTo>
                  <a:lnTo>
                    <a:pt x="3414" y="1646"/>
                  </a:lnTo>
                  <a:lnTo>
                    <a:pt x="3407" y="1604"/>
                  </a:lnTo>
                  <a:lnTo>
                    <a:pt x="3386" y="1516"/>
                  </a:lnTo>
                  <a:lnTo>
                    <a:pt x="3355" y="1431"/>
                  </a:lnTo>
                  <a:lnTo>
                    <a:pt x="3317" y="1351"/>
                  </a:lnTo>
                  <a:lnTo>
                    <a:pt x="3298" y="1318"/>
                  </a:lnTo>
                  <a:lnTo>
                    <a:pt x="3298" y="1315"/>
                  </a:lnTo>
                  <a:lnTo>
                    <a:pt x="3275" y="1268"/>
                  </a:lnTo>
                  <a:lnTo>
                    <a:pt x="3244" y="1221"/>
                  </a:lnTo>
                  <a:lnTo>
                    <a:pt x="3209" y="1169"/>
                  </a:lnTo>
                  <a:lnTo>
                    <a:pt x="3175" y="1126"/>
                  </a:lnTo>
                  <a:lnTo>
                    <a:pt x="3166" y="1115"/>
                  </a:lnTo>
                  <a:lnTo>
                    <a:pt x="3154" y="1079"/>
                  </a:lnTo>
                  <a:lnTo>
                    <a:pt x="3147" y="1048"/>
                  </a:lnTo>
                  <a:lnTo>
                    <a:pt x="3145" y="1020"/>
                  </a:lnTo>
                  <a:lnTo>
                    <a:pt x="3149" y="996"/>
                  </a:lnTo>
                  <a:lnTo>
                    <a:pt x="3157" y="973"/>
                  </a:lnTo>
                  <a:lnTo>
                    <a:pt x="3171" y="956"/>
                  </a:lnTo>
                  <a:lnTo>
                    <a:pt x="3180" y="942"/>
                  </a:lnTo>
                  <a:lnTo>
                    <a:pt x="3194" y="933"/>
                  </a:lnTo>
                  <a:lnTo>
                    <a:pt x="3218" y="926"/>
                  </a:lnTo>
                  <a:lnTo>
                    <a:pt x="3246" y="926"/>
                  </a:lnTo>
                  <a:lnTo>
                    <a:pt x="3270" y="933"/>
                  </a:lnTo>
                  <a:lnTo>
                    <a:pt x="3291" y="952"/>
                  </a:lnTo>
                  <a:lnTo>
                    <a:pt x="3303" y="968"/>
                  </a:lnTo>
                  <a:lnTo>
                    <a:pt x="3310" y="987"/>
                  </a:lnTo>
                  <a:lnTo>
                    <a:pt x="3310" y="1008"/>
                  </a:lnTo>
                  <a:lnTo>
                    <a:pt x="3305" y="1027"/>
                  </a:lnTo>
                  <a:lnTo>
                    <a:pt x="3291" y="1046"/>
                  </a:lnTo>
                  <a:lnTo>
                    <a:pt x="3277" y="1056"/>
                  </a:lnTo>
                  <a:lnTo>
                    <a:pt x="3256" y="1058"/>
                  </a:lnTo>
                  <a:lnTo>
                    <a:pt x="3242" y="1058"/>
                  </a:lnTo>
                  <a:lnTo>
                    <a:pt x="3225" y="1048"/>
                  </a:lnTo>
                  <a:lnTo>
                    <a:pt x="3213" y="1037"/>
                  </a:lnTo>
                  <a:lnTo>
                    <a:pt x="3206" y="1020"/>
                  </a:lnTo>
                  <a:lnTo>
                    <a:pt x="3206" y="1004"/>
                  </a:lnTo>
                  <a:lnTo>
                    <a:pt x="3216" y="987"/>
                  </a:lnTo>
                  <a:lnTo>
                    <a:pt x="3230" y="980"/>
                  </a:lnTo>
                  <a:lnTo>
                    <a:pt x="3230" y="980"/>
                  </a:lnTo>
                  <a:lnTo>
                    <a:pt x="3213" y="987"/>
                  </a:lnTo>
                  <a:lnTo>
                    <a:pt x="3204" y="1006"/>
                  </a:lnTo>
                  <a:lnTo>
                    <a:pt x="3206" y="1025"/>
                  </a:lnTo>
                  <a:lnTo>
                    <a:pt x="3213" y="1041"/>
                  </a:lnTo>
                  <a:lnTo>
                    <a:pt x="3227" y="1053"/>
                  </a:lnTo>
                  <a:lnTo>
                    <a:pt x="3246" y="1058"/>
                  </a:lnTo>
                  <a:lnTo>
                    <a:pt x="3263" y="1060"/>
                  </a:lnTo>
                  <a:lnTo>
                    <a:pt x="3284" y="1053"/>
                  </a:lnTo>
                  <a:lnTo>
                    <a:pt x="3298" y="1044"/>
                  </a:lnTo>
                  <a:lnTo>
                    <a:pt x="3310" y="1022"/>
                  </a:lnTo>
                  <a:lnTo>
                    <a:pt x="3315" y="1001"/>
                  </a:lnTo>
                  <a:lnTo>
                    <a:pt x="3310" y="980"/>
                  </a:lnTo>
                  <a:lnTo>
                    <a:pt x="3301" y="956"/>
                  </a:lnTo>
                  <a:lnTo>
                    <a:pt x="3284" y="940"/>
                  </a:lnTo>
                  <a:lnTo>
                    <a:pt x="3268" y="928"/>
                  </a:lnTo>
                  <a:lnTo>
                    <a:pt x="3253" y="926"/>
                  </a:lnTo>
                  <a:lnTo>
                    <a:pt x="3279" y="921"/>
                  </a:lnTo>
                  <a:lnTo>
                    <a:pt x="3305" y="907"/>
                  </a:lnTo>
                  <a:lnTo>
                    <a:pt x="3324" y="888"/>
                  </a:lnTo>
                  <a:lnTo>
                    <a:pt x="3341" y="867"/>
                  </a:lnTo>
                  <a:lnTo>
                    <a:pt x="3348" y="848"/>
                  </a:lnTo>
                  <a:lnTo>
                    <a:pt x="3350" y="843"/>
                  </a:lnTo>
                  <a:lnTo>
                    <a:pt x="3360" y="812"/>
                  </a:lnTo>
                  <a:lnTo>
                    <a:pt x="3362" y="784"/>
                  </a:lnTo>
                  <a:lnTo>
                    <a:pt x="3360" y="753"/>
                  </a:lnTo>
                  <a:lnTo>
                    <a:pt x="3350" y="725"/>
                  </a:lnTo>
                  <a:lnTo>
                    <a:pt x="3336" y="699"/>
                  </a:lnTo>
                  <a:lnTo>
                    <a:pt x="3317" y="675"/>
                  </a:lnTo>
                  <a:lnTo>
                    <a:pt x="3317" y="675"/>
                  </a:lnTo>
                  <a:lnTo>
                    <a:pt x="3355" y="685"/>
                  </a:lnTo>
                  <a:lnTo>
                    <a:pt x="3400" y="692"/>
                  </a:lnTo>
                  <a:lnTo>
                    <a:pt x="3445" y="692"/>
                  </a:lnTo>
                  <a:lnTo>
                    <a:pt x="3490" y="685"/>
                  </a:lnTo>
                  <a:lnTo>
                    <a:pt x="3535" y="673"/>
                  </a:lnTo>
                  <a:lnTo>
                    <a:pt x="3575" y="652"/>
                  </a:lnTo>
                  <a:lnTo>
                    <a:pt x="3612" y="628"/>
                  </a:lnTo>
                  <a:lnTo>
                    <a:pt x="3646" y="597"/>
                  </a:lnTo>
                  <a:lnTo>
                    <a:pt x="3672" y="562"/>
                  </a:lnTo>
                  <a:lnTo>
                    <a:pt x="3695" y="517"/>
                  </a:lnTo>
                  <a:lnTo>
                    <a:pt x="3712" y="472"/>
                  </a:lnTo>
                  <a:lnTo>
                    <a:pt x="3719" y="422"/>
                  </a:lnTo>
                  <a:lnTo>
                    <a:pt x="3719" y="375"/>
                  </a:lnTo>
                  <a:lnTo>
                    <a:pt x="3714" y="326"/>
                  </a:lnTo>
                  <a:lnTo>
                    <a:pt x="3702" y="281"/>
                  </a:lnTo>
                  <a:lnTo>
                    <a:pt x="3683" y="233"/>
                  </a:lnTo>
                  <a:lnTo>
                    <a:pt x="3662" y="191"/>
                  </a:lnTo>
                  <a:lnTo>
                    <a:pt x="3634" y="153"/>
                  </a:lnTo>
                  <a:lnTo>
                    <a:pt x="3598" y="115"/>
                  </a:lnTo>
                  <a:lnTo>
                    <a:pt x="3563" y="85"/>
                  </a:lnTo>
                  <a:lnTo>
                    <a:pt x="3520" y="56"/>
                  </a:lnTo>
                  <a:lnTo>
                    <a:pt x="3468" y="30"/>
                  </a:lnTo>
                  <a:lnTo>
                    <a:pt x="3414" y="11"/>
                  </a:lnTo>
                  <a:lnTo>
                    <a:pt x="3355" y="0"/>
                  </a:lnTo>
                  <a:lnTo>
                    <a:pt x="3298" y="0"/>
                  </a:lnTo>
                  <a:lnTo>
                    <a:pt x="3239" y="4"/>
                  </a:lnTo>
                  <a:lnTo>
                    <a:pt x="3183" y="16"/>
                  </a:lnTo>
                  <a:lnTo>
                    <a:pt x="3128" y="35"/>
                  </a:lnTo>
                  <a:lnTo>
                    <a:pt x="3074" y="63"/>
                  </a:lnTo>
                  <a:lnTo>
                    <a:pt x="3027" y="96"/>
                  </a:lnTo>
                  <a:lnTo>
                    <a:pt x="2984" y="137"/>
                  </a:lnTo>
                  <a:lnTo>
                    <a:pt x="2958" y="165"/>
                  </a:lnTo>
                  <a:lnTo>
                    <a:pt x="2932" y="200"/>
                  </a:lnTo>
                  <a:lnTo>
                    <a:pt x="2908" y="241"/>
                  </a:lnTo>
                  <a:lnTo>
                    <a:pt x="2887" y="283"/>
                  </a:lnTo>
                  <a:lnTo>
                    <a:pt x="2871" y="330"/>
                  </a:lnTo>
                  <a:lnTo>
                    <a:pt x="2859" y="380"/>
                  </a:lnTo>
                  <a:lnTo>
                    <a:pt x="2852" y="437"/>
                  </a:lnTo>
                  <a:lnTo>
                    <a:pt x="2847" y="496"/>
                  </a:lnTo>
                  <a:lnTo>
                    <a:pt x="2849" y="559"/>
                  </a:lnTo>
                  <a:lnTo>
                    <a:pt x="2859" y="621"/>
                  </a:lnTo>
                  <a:lnTo>
                    <a:pt x="2873" y="689"/>
                  </a:lnTo>
                  <a:lnTo>
                    <a:pt x="2897" y="758"/>
                  </a:lnTo>
                  <a:lnTo>
                    <a:pt x="2927" y="829"/>
                  </a:lnTo>
                  <a:lnTo>
                    <a:pt x="2968" y="904"/>
                  </a:lnTo>
                  <a:lnTo>
                    <a:pt x="3015" y="978"/>
                  </a:lnTo>
                  <a:lnTo>
                    <a:pt x="3071" y="1058"/>
                  </a:lnTo>
                  <a:lnTo>
                    <a:pt x="3081" y="1067"/>
                  </a:lnTo>
                  <a:lnTo>
                    <a:pt x="3031" y="1025"/>
                  </a:lnTo>
                  <a:lnTo>
                    <a:pt x="2965" y="985"/>
                  </a:lnTo>
                  <a:lnTo>
                    <a:pt x="2894" y="949"/>
                  </a:lnTo>
                  <a:lnTo>
                    <a:pt x="2821" y="921"/>
                  </a:lnTo>
                  <a:lnTo>
                    <a:pt x="2743" y="900"/>
                  </a:lnTo>
                  <a:lnTo>
                    <a:pt x="2668" y="883"/>
                  </a:lnTo>
                  <a:lnTo>
                    <a:pt x="2587" y="874"/>
                  </a:lnTo>
                  <a:lnTo>
                    <a:pt x="2512" y="874"/>
                  </a:lnTo>
                  <a:lnTo>
                    <a:pt x="2431" y="881"/>
                  </a:lnTo>
                  <a:lnTo>
                    <a:pt x="2356" y="895"/>
                  </a:lnTo>
                  <a:lnTo>
                    <a:pt x="2280" y="916"/>
                  </a:lnTo>
                  <a:lnTo>
                    <a:pt x="2209" y="945"/>
                  </a:lnTo>
                  <a:lnTo>
                    <a:pt x="2141" y="982"/>
                  </a:lnTo>
                  <a:lnTo>
                    <a:pt x="2077" y="1027"/>
                  </a:lnTo>
                  <a:lnTo>
                    <a:pt x="2018" y="1079"/>
                  </a:lnTo>
                  <a:lnTo>
                    <a:pt x="1964" y="1141"/>
                  </a:lnTo>
                  <a:lnTo>
                    <a:pt x="1928" y="1193"/>
                  </a:lnTo>
                  <a:lnTo>
                    <a:pt x="1902" y="1247"/>
                  </a:lnTo>
                  <a:lnTo>
                    <a:pt x="1879" y="1306"/>
                  </a:lnTo>
                  <a:lnTo>
                    <a:pt x="1860" y="1365"/>
                  </a:lnTo>
                  <a:lnTo>
                    <a:pt x="1857" y="1377"/>
                  </a:lnTo>
                  <a:lnTo>
                    <a:pt x="1857" y="1377"/>
                  </a:lnTo>
                  <a:lnTo>
                    <a:pt x="1824" y="1426"/>
                  </a:lnTo>
                  <a:lnTo>
                    <a:pt x="1798" y="1476"/>
                  </a:lnTo>
                  <a:lnTo>
                    <a:pt x="1779" y="1516"/>
                  </a:lnTo>
                  <a:lnTo>
                    <a:pt x="1767" y="1556"/>
                  </a:lnTo>
                  <a:lnTo>
                    <a:pt x="1760" y="1594"/>
                  </a:lnTo>
                  <a:lnTo>
                    <a:pt x="1758" y="1630"/>
                  </a:lnTo>
                  <a:lnTo>
                    <a:pt x="1756" y="1658"/>
                  </a:lnTo>
                  <a:lnTo>
                    <a:pt x="1756" y="1670"/>
                  </a:lnTo>
                  <a:lnTo>
                    <a:pt x="1730" y="1613"/>
                  </a:lnTo>
                  <a:lnTo>
                    <a:pt x="1692" y="1559"/>
                  </a:lnTo>
                  <a:lnTo>
                    <a:pt x="1652" y="1509"/>
                  </a:lnTo>
                  <a:lnTo>
                    <a:pt x="1604" y="1464"/>
                  </a:lnTo>
                  <a:lnTo>
                    <a:pt x="1550" y="1426"/>
                  </a:lnTo>
                  <a:lnTo>
                    <a:pt x="1493" y="1396"/>
                  </a:lnTo>
                  <a:lnTo>
                    <a:pt x="1437" y="1372"/>
                  </a:lnTo>
                  <a:lnTo>
                    <a:pt x="1373" y="1356"/>
                  </a:lnTo>
                  <a:lnTo>
                    <a:pt x="1309" y="1353"/>
                  </a:lnTo>
                  <a:lnTo>
                    <a:pt x="1245" y="1353"/>
                  </a:lnTo>
                  <a:lnTo>
                    <a:pt x="1179" y="1370"/>
                  </a:lnTo>
                  <a:lnTo>
                    <a:pt x="1130" y="1391"/>
                  </a:lnTo>
                  <a:lnTo>
                    <a:pt x="1082" y="1422"/>
                  </a:lnTo>
                  <a:lnTo>
                    <a:pt x="1040" y="1457"/>
                  </a:lnTo>
                  <a:lnTo>
                    <a:pt x="1002" y="1497"/>
                  </a:lnTo>
                  <a:lnTo>
                    <a:pt x="971" y="1545"/>
                  </a:lnTo>
                  <a:lnTo>
                    <a:pt x="945" y="1594"/>
                  </a:lnTo>
                  <a:lnTo>
                    <a:pt x="936" y="1623"/>
                  </a:lnTo>
                  <a:lnTo>
                    <a:pt x="924" y="1620"/>
                  </a:lnTo>
                  <a:lnTo>
                    <a:pt x="879" y="1625"/>
                  </a:lnTo>
                  <a:lnTo>
                    <a:pt x="837" y="1637"/>
                  </a:lnTo>
                  <a:lnTo>
                    <a:pt x="804" y="1653"/>
                  </a:lnTo>
                  <a:lnTo>
                    <a:pt x="768" y="1677"/>
                  </a:lnTo>
                  <a:lnTo>
                    <a:pt x="742" y="1705"/>
                  </a:lnTo>
                  <a:lnTo>
                    <a:pt x="719" y="1738"/>
                  </a:lnTo>
                  <a:lnTo>
                    <a:pt x="704" y="1776"/>
                  </a:lnTo>
                  <a:lnTo>
                    <a:pt x="704" y="1783"/>
                  </a:lnTo>
                  <a:lnTo>
                    <a:pt x="676" y="1760"/>
                  </a:lnTo>
                  <a:lnTo>
                    <a:pt x="610" y="1708"/>
                  </a:lnTo>
                  <a:lnTo>
                    <a:pt x="534" y="1658"/>
                  </a:lnTo>
                  <a:lnTo>
                    <a:pt x="456" y="1611"/>
                  </a:lnTo>
                  <a:lnTo>
                    <a:pt x="381" y="1568"/>
                  </a:lnTo>
                  <a:lnTo>
                    <a:pt x="298" y="1535"/>
                  </a:lnTo>
                  <a:lnTo>
                    <a:pt x="223" y="1504"/>
                  </a:lnTo>
                  <a:lnTo>
                    <a:pt x="145" y="1486"/>
                  </a:lnTo>
                  <a:lnTo>
                    <a:pt x="71" y="1476"/>
                  </a:lnTo>
                  <a:lnTo>
                    <a:pt x="0" y="1474"/>
                  </a:lnTo>
                  <a:lnTo>
                    <a:pt x="60" y="1483"/>
                  </a:lnTo>
                  <a:lnTo>
                    <a:pt x="126" y="1488"/>
                  </a:lnTo>
                  <a:lnTo>
                    <a:pt x="194" y="1502"/>
                  </a:lnTo>
                  <a:lnTo>
                    <a:pt x="260" y="1528"/>
                  </a:lnTo>
                  <a:lnTo>
                    <a:pt x="329" y="1556"/>
                  </a:lnTo>
                  <a:lnTo>
                    <a:pt x="395" y="1594"/>
                  </a:lnTo>
                  <a:lnTo>
                    <a:pt x="463" y="1637"/>
                  </a:lnTo>
                  <a:lnTo>
                    <a:pt x="530" y="1684"/>
                  </a:lnTo>
                  <a:lnTo>
                    <a:pt x="596" y="1734"/>
                  </a:lnTo>
                  <a:lnTo>
                    <a:pt x="660" y="1783"/>
                  </a:lnTo>
                  <a:lnTo>
                    <a:pt x="712" y="1783"/>
                  </a:lnTo>
                  <a:lnTo>
                    <a:pt x="723" y="1752"/>
                  </a:lnTo>
                  <a:lnTo>
                    <a:pt x="745" y="1715"/>
                  </a:lnTo>
                  <a:lnTo>
                    <a:pt x="775" y="1684"/>
                  </a:lnTo>
                  <a:lnTo>
                    <a:pt x="811" y="1658"/>
                  </a:lnTo>
                  <a:lnTo>
                    <a:pt x="858" y="1639"/>
                  </a:lnTo>
                  <a:lnTo>
                    <a:pt x="905" y="1630"/>
                  </a:lnTo>
                  <a:lnTo>
                    <a:pt x="934" y="1632"/>
                  </a:lnTo>
                  <a:lnTo>
                    <a:pt x="929" y="1646"/>
                  </a:lnTo>
                  <a:lnTo>
                    <a:pt x="919" y="1700"/>
                  </a:lnTo>
                  <a:lnTo>
                    <a:pt x="896" y="1708"/>
                  </a:lnTo>
                  <a:lnTo>
                    <a:pt x="870" y="1719"/>
                  </a:lnTo>
                  <a:lnTo>
                    <a:pt x="849" y="1734"/>
                  </a:lnTo>
                  <a:lnTo>
                    <a:pt x="827" y="1752"/>
                  </a:lnTo>
                  <a:lnTo>
                    <a:pt x="808" y="1771"/>
                  </a:lnTo>
                  <a:lnTo>
                    <a:pt x="804" y="1783"/>
                  </a:lnTo>
                  <a:lnTo>
                    <a:pt x="811" y="1783"/>
                  </a:lnTo>
                  <a:lnTo>
                    <a:pt x="815" y="1776"/>
                  </a:lnTo>
                  <a:lnTo>
                    <a:pt x="837" y="1748"/>
                  </a:lnTo>
                  <a:lnTo>
                    <a:pt x="865" y="1726"/>
                  </a:lnTo>
                  <a:lnTo>
                    <a:pt x="898" y="1712"/>
                  </a:lnTo>
                  <a:lnTo>
                    <a:pt x="917" y="1705"/>
                  </a:lnTo>
                  <a:lnTo>
                    <a:pt x="915" y="1757"/>
                  </a:lnTo>
                  <a:lnTo>
                    <a:pt x="915" y="1774"/>
                  </a:lnTo>
                  <a:lnTo>
                    <a:pt x="905" y="1774"/>
                  </a:lnTo>
                  <a:lnTo>
                    <a:pt x="879" y="1778"/>
                  </a:lnTo>
                  <a:lnTo>
                    <a:pt x="867" y="1783"/>
                  </a:lnTo>
                  <a:lnTo>
                    <a:pt x="870" y="1783"/>
                  </a:lnTo>
                  <a:lnTo>
                    <a:pt x="875" y="1781"/>
                  </a:lnTo>
                  <a:lnTo>
                    <a:pt x="901" y="1776"/>
                  </a:lnTo>
                  <a:lnTo>
                    <a:pt x="915" y="1776"/>
                  </a:lnTo>
                  <a:lnTo>
                    <a:pt x="917" y="1783"/>
                  </a:lnTo>
                  <a:lnTo>
                    <a:pt x="922" y="1783"/>
                  </a:lnTo>
                  <a:lnTo>
                    <a:pt x="922" y="1776"/>
                  </a:lnTo>
                  <a:lnTo>
                    <a:pt x="929" y="1776"/>
                  </a:lnTo>
                  <a:lnTo>
                    <a:pt x="945" y="1783"/>
                  </a:lnTo>
                  <a:lnTo>
                    <a:pt x="955" y="1783"/>
                  </a:lnTo>
                  <a:lnTo>
                    <a:pt x="934" y="1776"/>
                  </a:lnTo>
                  <a:lnTo>
                    <a:pt x="922" y="1776"/>
                  </a:lnTo>
                  <a:lnTo>
                    <a:pt x="922" y="1736"/>
                  </a:lnTo>
                  <a:lnTo>
                    <a:pt x="927" y="1703"/>
                  </a:lnTo>
                  <a:lnTo>
                    <a:pt x="934" y="1700"/>
                  </a:lnTo>
                  <a:lnTo>
                    <a:pt x="969" y="1703"/>
                  </a:lnTo>
                  <a:lnTo>
                    <a:pt x="1009" y="1715"/>
                  </a:lnTo>
                  <a:lnTo>
                    <a:pt x="1045" y="1734"/>
                  </a:lnTo>
                  <a:lnTo>
                    <a:pt x="1068" y="1755"/>
                  </a:lnTo>
                  <a:lnTo>
                    <a:pt x="1047" y="1734"/>
                  </a:lnTo>
                  <a:lnTo>
                    <a:pt x="1016" y="1715"/>
                  </a:lnTo>
                  <a:lnTo>
                    <a:pt x="986" y="1705"/>
                  </a:lnTo>
                  <a:lnTo>
                    <a:pt x="955" y="1698"/>
                  </a:lnTo>
                  <a:lnTo>
                    <a:pt x="927" y="1698"/>
                  </a:lnTo>
                  <a:lnTo>
                    <a:pt x="929" y="1684"/>
                  </a:lnTo>
                  <a:lnTo>
                    <a:pt x="941" y="1634"/>
                  </a:lnTo>
                  <a:lnTo>
                    <a:pt x="941" y="1632"/>
                  </a:lnTo>
                  <a:lnTo>
                    <a:pt x="957" y="1632"/>
                  </a:lnTo>
                  <a:lnTo>
                    <a:pt x="1004" y="1646"/>
                  </a:lnTo>
                  <a:lnTo>
                    <a:pt x="1052" y="1667"/>
                  </a:lnTo>
                  <a:lnTo>
                    <a:pt x="1090" y="1696"/>
                  </a:lnTo>
                  <a:lnTo>
                    <a:pt x="1094" y="1700"/>
                  </a:lnTo>
                  <a:lnTo>
                    <a:pt x="1092" y="1700"/>
                  </a:lnTo>
                  <a:lnTo>
                    <a:pt x="1082" y="1715"/>
                  </a:lnTo>
                  <a:lnTo>
                    <a:pt x="1075" y="1722"/>
                  </a:lnTo>
                  <a:lnTo>
                    <a:pt x="1071" y="1743"/>
                  </a:lnTo>
                  <a:lnTo>
                    <a:pt x="1071" y="1755"/>
                  </a:lnTo>
                  <a:lnTo>
                    <a:pt x="1071" y="1764"/>
                  </a:lnTo>
                  <a:lnTo>
                    <a:pt x="1075" y="1771"/>
                  </a:lnTo>
                  <a:lnTo>
                    <a:pt x="1078" y="1778"/>
                  </a:lnTo>
                  <a:lnTo>
                    <a:pt x="1082" y="1783"/>
                  </a:lnTo>
                  <a:lnTo>
                    <a:pt x="1085" y="1783"/>
                  </a:lnTo>
                  <a:lnTo>
                    <a:pt x="1106" y="1783"/>
                  </a:lnTo>
                  <a:lnTo>
                    <a:pt x="1108" y="1783"/>
                  </a:lnTo>
                  <a:lnTo>
                    <a:pt x="1113" y="1778"/>
                  </a:lnTo>
                  <a:lnTo>
                    <a:pt x="1120" y="1774"/>
                  </a:lnTo>
                  <a:lnTo>
                    <a:pt x="1125" y="1767"/>
                  </a:lnTo>
                  <a:lnTo>
                    <a:pt x="1132" y="1762"/>
                  </a:lnTo>
                  <a:lnTo>
                    <a:pt x="1134" y="1752"/>
                  </a:lnTo>
                  <a:lnTo>
                    <a:pt x="1137" y="1748"/>
                  </a:lnTo>
                  <a:lnTo>
                    <a:pt x="1153" y="1776"/>
                  </a:lnTo>
                  <a:lnTo>
                    <a:pt x="1158" y="1783"/>
                  </a:lnTo>
                  <a:lnTo>
                    <a:pt x="1167" y="1783"/>
                  </a:lnTo>
                  <a:lnTo>
                    <a:pt x="1146" y="1745"/>
                  </a:lnTo>
                  <a:lnTo>
                    <a:pt x="1144" y="1741"/>
                  </a:lnTo>
                  <a:lnTo>
                    <a:pt x="1144" y="1738"/>
                  </a:lnTo>
                  <a:lnTo>
                    <a:pt x="1160" y="1722"/>
                  </a:lnTo>
                  <a:lnTo>
                    <a:pt x="1170" y="1712"/>
                  </a:lnTo>
                  <a:lnTo>
                    <a:pt x="1182" y="1708"/>
                  </a:lnTo>
                  <a:lnTo>
                    <a:pt x="1182" y="1712"/>
                  </a:lnTo>
                  <a:lnTo>
                    <a:pt x="1184" y="1719"/>
                  </a:lnTo>
                  <a:lnTo>
                    <a:pt x="1189" y="1722"/>
                  </a:lnTo>
                  <a:lnTo>
                    <a:pt x="1191" y="1726"/>
                  </a:lnTo>
                  <a:lnTo>
                    <a:pt x="1201" y="1731"/>
                  </a:lnTo>
                  <a:lnTo>
                    <a:pt x="1205" y="1731"/>
                  </a:lnTo>
                  <a:lnTo>
                    <a:pt x="1212" y="1734"/>
                  </a:lnTo>
                  <a:lnTo>
                    <a:pt x="1222" y="1731"/>
                  </a:lnTo>
                  <a:lnTo>
                    <a:pt x="1229" y="1731"/>
                  </a:lnTo>
                  <a:lnTo>
                    <a:pt x="1238" y="1726"/>
                  </a:lnTo>
                  <a:lnTo>
                    <a:pt x="1255" y="1724"/>
                  </a:lnTo>
                  <a:lnTo>
                    <a:pt x="1278" y="1722"/>
                  </a:lnTo>
                  <a:lnTo>
                    <a:pt x="1307" y="1729"/>
                  </a:lnTo>
                  <a:lnTo>
                    <a:pt x="1340" y="1743"/>
                  </a:lnTo>
                  <a:lnTo>
                    <a:pt x="1371" y="1762"/>
                  </a:lnTo>
                  <a:lnTo>
                    <a:pt x="1390" y="1783"/>
                  </a:lnTo>
                  <a:lnTo>
                    <a:pt x="1420" y="1783"/>
                  </a:lnTo>
                  <a:lnTo>
                    <a:pt x="1413" y="1767"/>
                  </a:lnTo>
                  <a:lnTo>
                    <a:pt x="1397" y="1738"/>
                  </a:lnTo>
                  <a:lnTo>
                    <a:pt x="1371" y="1712"/>
                  </a:lnTo>
                  <a:lnTo>
                    <a:pt x="1359" y="1700"/>
                  </a:lnTo>
                  <a:lnTo>
                    <a:pt x="1359" y="1700"/>
                  </a:lnTo>
                  <a:lnTo>
                    <a:pt x="1356" y="1700"/>
                  </a:lnTo>
                  <a:lnTo>
                    <a:pt x="1356" y="1700"/>
                  </a:lnTo>
                  <a:lnTo>
                    <a:pt x="1356" y="1698"/>
                  </a:lnTo>
                  <a:lnTo>
                    <a:pt x="1354" y="1698"/>
                  </a:lnTo>
                  <a:lnTo>
                    <a:pt x="1347" y="1691"/>
                  </a:lnTo>
                  <a:lnTo>
                    <a:pt x="1319" y="1672"/>
                  </a:lnTo>
                  <a:lnTo>
                    <a:pt x="1288" y="1658"/>
                  </a:lnTo>
                  <a:lnTo>
                    <a:pt x="1253" y="1651"/>
                  </a:lnTo>
                  <a:lnTo>
                    <a:pt x="1210" y="1646"/>
                  </a:lnTo>
                  <a:lnTo>
                    <a:pt x="1170" y="1656"/>
                  </a:lnTo>
                  <a:lnTo>
                    <a:pt x="1132" y="1670"/>
                  </a:lnTo>
                  <a:lnTo>
                    <a:pt x="1111" y="1684"/>
                  </a:lnTo>
                  <a:lnTo>
                    <a:pt x="1099" y="1693"/>
                  </a:lnTo>
                  <a:lnTo>
                    <a:pt x="1087" y="1682"/>
                  </a:lnTo>
                  <a:lnTo>
                    <a:pt x="1049" y="1658"/>
                  </a:lnTo>
                  <a:lnTo>
                    <a:pt x="1012" y="1639"/>
                  </a:lnTo>
                  <a:lnTo>
                    <a:pt x="969" y="1625"/>
                  </a:lnTo>
                  <a:lnTo>
                    <a:pt x="945" y="1623"/>
                  </a:lnTo>
                  <a:lnTo>
                    <a:pt x="962" y="1585"/>
                  </a:lnTo>
                  <a:lnTo>
                    <a:pt x="986" y="1540"/>
                  </a:lnTo>
                  <a:lnTo>
                    <a:pt x="1016" y="1495"/>
                  </a:lnTo>
                  <a:lnTo>
                    <a:pt x="1054" y="1457"/>
                  </a:lnTo>
                  <a:lnTo>
                    <a:pt x="1092" y="1424"/>
                  </a:lnTo>
                  <a:lnTo>
                    <a:pt x="1139" y="1400"/>
                  </a:lnTo>
                  <a:lnTo>
                    <a:pt x="1196" y="1379"/>
                  </a:lnTo>
                  <a:lnTo>
                    <a:pt x="1257" y="1367"/>
                  </a:lnTo>
                  <a:lnTo>
                    <a:pt x="1319" y="1367"/>
                  </a:lnTo>
                  <a:lnTo>
                    <a:pt x="1378" y="1372"/>
                  </a:lnTo>
                  <a:lnTo>
                    <a:pt x="1434" y="1389"/>
                  </a:lnTo>
                  <a:lnTo>
                    <a:pt x="1489" y="1410"/>
                  </a:lnTo>
                  <a:lnTo>
                    <a:pt x="1545" y="1441"/>
                  </a:lnTo>
                  <a:lnTo>
                    <a:pt x="1595" y="1476"/>
                  </a:lnTo>
                  <a:lnTo>
                    <a:pt x="1638" y="1519"/>
                  </a:lnTo>
                  <a:lnTo>
                    <a:pt x="1678" y="1566"/>
                  </a:lnTo>
                  <a:lnTo>
                    <a:pt x="1708" y="1615"/>
                  </a:lnTo>
                  <a:lnTo>
                    <a:pt x="1734" y="1670"/>
                  </a:lnTo>
                  <a:lnTo>
                    <a:pt x="1760" y="1741"/>
                  </a:lnTo>
                  <a:lnTo>
                    <a:pt x="1767" y="1776"/>
                  </a:lnTo>
                  <a:lnTo>
                    <a:pt x="1744" y="1781"/>
                  </a:lnTo>
                  <a:lnTo>
                    <a:pt x="1739" y="1783"/>
                  </a:lnTo>
                  <a:lnTo>
                    <a:pt x="1789" y="1783"/>
                  </a:lnTo>
                  <a:lnTo>
                    <a:pt x="1789" y="1783"/>
                  </a:lnTo>
                  <a:lnTo>
                    <a:pt x="1796" y="1781"/>
                  </a:lnTo>
                  <a:lnTo>
                    <a:pt x="1798" y="1783"/>
                  </a:lnTo>
                  <a:lnTo>
                    <a:pt x="1798" y="1783"/>
                  </a:lnTo>
                  <a:lnTo>
                    <a:pt x="1964" y="1783"/>
                  </a:lnTo>
                  <a:lnTo>
                    <a:pt x="1940" y="1776"/>
                  </a:lnTo>
                  <a:lnTo>
                    <a:pt x="1947" y="1764"/>
                  </a:lnTo>
                  <a:lnTo>
                    <a:pt x="1952" y="1741"/>
                  </a:lnTo>
                  <a:lnTo>
                    <a:pt x="1954" y="1717"/>
                  </a:lnTo>
                  <a:lnTo>
                    <a:pt x="1954" y="1691"/>
                  </a:lnTo>
                  <a:lnTo>
                    <a:pt x="1949" y="1679"/>
                  </a:lnTo>
                  <a:lnTo>
                    <a:pt x="1949" y="1660"/>
                  </a:lnTo>
                  <a:lnTo>
                    <a:pt x="1947" y="1630"/>
                  </a:lnTo>
                  <a:lnTo>
                    <a:pt x="1947" y="1592"/>
                  </a:lnTo>
                  <a:lnTo>
                    <a:pt x="1954" y="1547"/>
                  </a:lnTo>
                  <a:lnTo>
                    <a:pt x="1966" y="1514"/>
                  </a:lnTo>
                  <a:lnTo>
                    <a:pt x="1978" y="1478"/>
                  </a:lnTo>
                  <a:lnTo>
                    <a:pt x="1987" y="1486"/>
                  </a:lnTo>
                  <a:lnTo>
                    <a:pt x="1987" y="1486"/>
                  </a:lnTo>
                  <a:lnTo>
                    <a:pt x="1982" y="1502"/>
                  </a:lnTo>
                  <a:lnTo>
                    <a:pt x="1968" y="1552"/>
                  </a:lnTo>
                  <a:lnTo>
                    <a:pt x="1961" y="1599"/>
                  </a:lnTo>
                  <a:lnTo>
                    <a:pt x="1959" y="1649"/>
                  </a:lnTo>
                  <a:lnTo>
                    <a:pt x="1964" y="1693"/>
                  </a:lnTo>
                  <a:lnTo>
                    <a:pt x="1975" y="1741"/>
                  </a:lnTo>
                  <a:lnTo>
                    <a:pt x="1994" y="1783"/>
                  </a:lnTo>
                  <a:lnTo>
                    <a:pt x="2013" y="1783"/>
                  </a:lnTo>
                  <a:lnTo>
                    <a:pt x="2011" y="1778"/>
                  </a:lnTo>
                  <a:lnTo>
                    <a:pt x="1992" y="1734"/>
                  </a:lnTo>
                  <a:lnTo>
                    <a:pt x="1978" y="1686"/>
                  </a:lnTo>
                  <a:lnTo>
                    <a:pt x="1975" y="1632"/>
                  </a:lnTo>
                  <a:lnTo>
                    <a:pt x="1980" y="1578"/>
                  </a:lnTo>
                  <a:lnTo>
                    <a:pt x="1990" y="1523"/>
                  </a:lnTo>
                  <a:lnTo>
                    <a:pt x="1999" y="1495"/>
                  </a:lnTo>
                  <a:lnTo>
                    <a:pt x="2006" y="1497"/>
                  </a:lnTo>
                  <a:lnTo>
                    <a:pt x="2027" y="1502"/>
                  </a:lnTo>
                  <a:lnTo>
                    <a:pt x="2053" y="1500"/>
                  </a:lnTo>
                  <a:lnTo>
                    <a:pt x="2075" y="1493"/>
                  </a:lnTo>
                  <a:lnTo>
                    <a:pt x="2108" y="1471"/>
                  </a:lnTo>
                  <a:lnTo>
                    <a:pt x="2134" y="1448"/>
                  </a:lnTo>
                  <a:lnTo>
                    <a:pt x="2138" y="1441"/>
                  </a:lnTo>
                  <a:lnTo>
                    <a:pt x="2148" y="1426"/>
                  </a:lnTo>
                  <a:lnTo>
                    <a:pt x="2162" y="1408"/>
                  </a:lnTo>
                  <a:lnTo>
                    <a:pt x="2181" y="1389"/>
                  </a:lnTo>
                  <a:lnTo>
                    <a:pt x="2205" y="1367"/>
                  </a:lnTo>
                  <a:lnTo>
                    <a:pt x="2235" y="1346"/>
                  </a:lnTo>
                  <a:lnTo>
                    <a:pt x="2282" y="1323"/>
                  </a:lnTo>
                  <a:lnTo>
                    <a:pt x="2334" y="1301"/>
                  </a:lnTo>
                  <a:lnTo>
                    <a:pt x="2394" y="1287"/>
                  </a:lnTo>
                  <a:lnTo>
                    <a:pt x="2455" y="1280"/>
                  </a:lnTo>
                  <a:lnTo>
                    <a:pt x="2519" y="1282"/>
                  </a:lnTo>
                  <a:lnTo>
                    <a:pt x="2582" y="1292"/>
                  </a:lnTo>
                  <a:lnTo>
                    <a:pt x="2644" y="1308"/>
                  </a:lnTo>
                  <a:lnTo>
                    <a:pt x="2701" y="1332"/>
                  </a:lnTo>
                  <a:lnTo>
                    <a:pt x="2748" y="1367"/>
                  </a:lnTo>
                  <a:lnTo>
                    <a:pt x="2797" y="1419"/>
                  </a:lnTo>
                  <a:lnTo>
                    <a:pt x="2845" y="1478"/>
                  </a:lnTo>
                  <a:lnTo>
                    <a:pt x="2880" y="1540"/>
                  </a:lnTo>
                  <a:lnTo>
                    <a:pt x="2908" y="1606"/>
                  </a:lnTo>
                  <a:lnTo>
                    <a:pt x="2930" y="1677"/>
                  </a:lnTo>
                  <a:lnTo>
                    <a:pt x="2944" y="1750"/>
                  </a:lnTo>
                  <a:lnTo>
                    <a:pt x="2946" y="1783"/>
                  </a:lnTo>
                  <a:lnTo>
                    <a:pt x="2963" y="1783"/>
                  </a:lnTo>
                  <a:lnTo>
                    <a:pt x="2960" y="1769"/>
                  </a:lnTo>
                  <a:lnTo>
                    <a:pt x="2953" y="1700"/>
                  </a:lnTo>
                  <a:lnTo>
                    <a:pt x="2937" y="1632"/>
                  </a:lnTo>
                  <a:lnTo>
                    <a:pt x="2913" y="1566"/>
                  </a:lnTo>
                  <a:lnTo>
                    <a:pt x="2885" y="1504"/>
                  </a:lnTo>
                  <a:lnTo>
                    <a:pt x="2871" y="1483"/>
                  </a:lnTo>
                  <a:lnTo>
                    <a:pt x="2868" y="1478"/>
                  </a:lnTo>
                  <a:lnTo>
                    <a:pt x="2857" y="1448"/>
                  </a:lnTo>
                  <a:lnTo>
                    <a:pt x="2840" y="1415"/>
                  </a:lnTo>
                  <a:lnTo>
                    <a:pt x="2814" y="1374"/>
                  </a:lnTo>
                  <a:lnTo>
                    <a:pt x="2783" y="1337"/>
                  </a:lnTo>
                  <a:lnTo>
                    <a:pt x="2745" y="1297"/>
                  </a:lnTo>
                  <a:lnTo>
                    <a:pt x="2698" y="1261"/>
                  </a:lnTo>
                  <a:lnTo>
                    <a:pt x="2649" y="1228"/>
                  </a:lnTo>
                  <a:lnTo>
                    <a:pt x="2592" y="1200"/>
                  </a:lnTo>
                  <a:lnTo>
                    <a:pt x="2533" y="1178"/>
                  </a:lnTo>
                  <a:lnTo>
                    <a:pt x="2469" y="1164"/>
                  </a:lnTo>
                  <a:lnTo>
                    <a:pt x="2401" y="1152"/>
                  </a:lnTo>
                  <a:lnTo>
                    <a:pt x="2337" y="1152"/>
                  </a:lnTo>
                  <a:lnTo>
                    <a:pt x="2280" y="1152"/>
                  </a:lnTo>
                  <a:lnTo>
                    <a:pt x="2223" y="1160"/>
                  </a:lnTo>
                  <a:lnTo>
                    <a:pt x="2162" y="1174"/>
                  </a:lnTo>
                  <a:lnTo>
                    <a:pt x="2105" y="1193"/>
                  </a:lnTo>
                  <a:lnTo>
                    <a:pt x="2046" y="1219"/>
                  </a:lnTo>
                  <a:lnTo>
                    <a:pt x="1992" y="1252"/>
                  </a:lnTo>
                  <a:lnTo>
                    <a:pt x="1966" y="1273"/>
                  </a:lnTo>
                  <a:lnTo>
                    <a:pt x="1992" y="1240"/>
                  </a:lnTo>
                  <a:lnTo>
                    <a:pt x="2042" y="1193"/>
                  </a:lnTo>
                  <a:lnTo>
                    <a:pt x="2096" y="1152"/>
                  </a:lnTo>
                  <a:lnTo>
                    <a:pt x="2153" y="1117"/>
                  </a:lnTo>
                  <a:lnTo>
                    <a:pt x="2214" y="1089"/>
                  </a:lnTo>
                  <a:lnTo>
                    <a:pt x="2280" y="1070"/>
                  </a:lnTo>
                  <a:lnTo>
                    <a:pt x="2346" y="1056"/>
                  </a:lnTo>
                  <a:lnTo>
                    <a:pt x="2415" y="1048"/>
                  </a:lnTo>
                  <a:lnTo>
                    <a:pt x="2481" y="1048"/>
                  </a:lnTo>
                  <a:lnTo>
                    <a:pt x="2549" y="1056"/>
                  </a:lnTo>
                  <a:lnTo>
                    <a:pt x="2616" y="1072"/>
                  </a:lnTo>
                  <a:lnTo>
                    <a:pt x="2682" y="1093"/>
                  </a:lnTo>
                  <a:lnTo>
                    <a:pt x="2750" y="1124"/>
                  </a:lnTo>
                  <a:lnTo>
                    <a:pt x="2814" y="1157"/>
                  </a:lnTo>
                  <a:lnTo>
                    <a:pt x="2873" y="1200"/>
                  </a:lnTo>
                  <a:lnTo>
                    <a:pt x="2927" y="1247"/>
                  </a:lnTo>
                  <a:lnTo>
                    <a:pt x="2977" y="1301"/>
                  </a:lnTo>
                  <a:lnTo>
                    <a:pt x="3020" y="1360"/>
                  </a:lnTo>
                  <a:lnTo>
                    <a:pt x="3057" y="1422"/>
                  </a:lnTo>
                  <a:lnTo>
                    <a:pt x="3088" y="1488"/>
                  </a:lnTo>
                  <a:lnTo>
                    <a:pt x="3114" y="1556"/>
                  </a:lnTo>
                  <a:lnTo>
                    <a:pt x="3131" y="1627"/>
                  </a:lnTo>
                  <a:lnTo>
                    <a:pt x="3142" y="1700"/>
                  </a:lnTo>
                  <a:lnTo>
                    <a:pt x="3145" y="1774"/>
                  </a:lnTo>
                  <a:lnTo>
                    <a:pt x="3145" y="1783"/>
                  </a:lnTo>
                  <a:lnTo>
                    <a:pt x="3175" y="1783"/>
                  </a:lnTo>
                  <a:lnTo>
                    <a:pt x="3175" y="1743"/>
                  </a:lnTo>
                  <a:lnTo>
                    <a:pt x="3168" y="1665"/>
                  </a:lnTo>
                  <a:lnTo>
                    <a:pt x="3152" y="1587"/>
                  </a:lnTo>
                  <a:lnTo>
                    <a:pt x="3128" y="1512"/>
                  </a:lnTo>
                  <a:lnTo>
                    <a:pt x="3100" y="1441"/>
                  </a:lnTo>
                  <a:lnTo>
                    <a:pt x="3062" y="1372"/>
                  </a:lnTo>
                  <a:lnTo>
                    <a:pt x="3017" y="1308"/>
                  </a:lnTo>
                  <a:lnTo>
                    <a:pt x="2965" y="1247"/>
                  </a:lnTo>
                  <a:lnTo>
                    <a:pt x="2908" y="1195"/>
                  </a:lnTo>
                  <a:lnTo>
                    <a:pt x="2845" y="1148"/>
                  </a:lnTo>
                  <a:lnTo>
                    <a:pt x="2779" y="1110"/>
                  </a:lnTo>
                  <a:lnTo>
                    <a:pt x="2717" y="1079"/>
                  </a:lnTo>
                  <a:lnTo>
                    <a:pt x="2653" y="1056"/>
                  </a:lnTo>
                  <a:lnTo>
                    <a:pt x="2587" y="1041"/>
                  </a:lnTo>
                  <a:lnTo>
                    <a:pt x="2519" y="1030"/>
                  </a:lnTo>
                  <a:lnTo>
                    <a:pt x="2453" y="1027"/>
                  </a:lnTo>
                  <a:lnTo>
                    <a:pt x="2384" y="1030"/>
                  </a:lnTo>
                  <a:lnTo>
                    <a:pt x="2318" y="1041"/>
                  </a:lnTo>
                  <a:lnTo>
                    <a:pt x="2249" y="1056"/>
                  </a:lnTo>
                  <a:lnTo>
                    <a:pt x="2188" y="1079"/>
                  </a:lnTo>
                  <a:lnTo>
                    <a:pt x="2129" y="1110"/>
                  </a:lnTo>
                  <a:lnTo>
                    <a:pt x="2070" y="1145"/>
                  </a:lnTo>
                  <a:lnTo>
                    <a:pt x="2020" y="1188"/>
                  </a:lnTo>
                  <a:lnTo>
                    <a:pt x="1973" y="1233"/>
                  </a:lnTo>
                  <a:lnTo>
                    <a:pt x="1930" y="1287"/>
                  </a:lnTo>
                  <a:lnTo>
                    <a:pt x="1916" y="1313"/>
                  </a:lnTo>
                  <a:lnTo>
                    <a:pt x="1897" y="1332"/>
                  </a:lnTo>
                  <a:lnTo>
                    <a:pt x="1883" y="1348"/>
                  </a:lnTo>
                  <a:lnTo>
                    <a:pt x="1888" y="1330"/>
                  </a:lnTo>
                  <a:lnTo>
                    <a:pt x="1907" y="1271"/>
                  </a:lnTo>
                  <a:lnTo>
                    <a:pt x="1935" y="1216"/>
                  </a:lnTo>
                  <a:lnTo>
                    <a:pt x="1980" y="1155"/>
                  </a:lnTo>
                  <a:lnTo>
                    <a:pt x="2030" y="1098"/>
                  </a:lnTo>
                  <a:lnTo>
                    <a:pt x="2082" y="1051"/>
                  </a:lnTo>
                  <a:lnTo>
                    <a:pt x="2143" y="1008"/>
                  </a:lnTo>
                  <a:lnTo>
                    <a:pt x="2207" y="973"/>
                  </a:lnTo>
                  <a:lnTo>
                    <a:pt x="2275" y="945"/>
                  </a:lnTo>
                  <a:lnTo>
                    <a:pt x="2344" y="923"/>
                  </a:lnTo>
                  <a:lnTo>
                    <a:pt x="2415" y="909"/>
                  </a:lnTo>
                  <a:lnTo>
                    <a:pt x="2488" y="902"/>
                  </a:lnTo>
                  <a:lnTo>
                    <a:pt x="2561" y="897"/>
                  </a:lnTo>
                  <a:lnTo>
                    <a:pt x="2637" y="904"/>
                  </a:lnTo>
                  <a:lnTo>
                    <a:pt x="2710" y="916"/>
                  </a:lnTo>
                  <a:lnTo>
                    <a:pt x="2781" y="935"/>
                  </a:lnTo>
                  <a:lnTo>
                    <a:pt x="2849" y="961"/>
                  </a:lnTo>
                  <a:lnTo>
                    <a:pt x="2916" y="992"/>
                  </a:lnTo>
                  <a:lnTo>
                    <a:pt x="2979" y="1032"/>
                  </a:lnTo>
                  <a:lnTo>
                    <a:pt x="3048" y="1079"/>
                  </a:lnTo>
                  <a:lnTo>
                    <a:pt x="3112" y="1134"/>
                  </a:lnTo>
                  <a:lnTo>
                    <a:pt x="3171" y="1193"/>
                  </a:lnTo>
                  <a:lnTo>
                    <a:pt x="3223" y="1256"/>
                  </a:lnTo>
                  <a:lnTo>
                    <a:pt x="3268" y="1330"/>
                  </a:lnTo>
                  <a:lnTo>
                    <a:pt x="3305" y="1403"/>
                  </a:lnTo>
                  <a:lnTo>
                    <a:pt x="3336" y="1483"/>
                  </a:lnTo>
                  <a:lnTo>
                    <a:pt x="3362" y="1561"/>
                  </a:lnTo>
                  <a:lnTo>
                    <a:pt x="3376" y="1644"/>
                  </a:lnTo>
                  <a:lnTo>
                    <a:pt x="3381" y="1689"/>
                  </a:lnTo>
                  <a:lnTo>
                    <a:pt x="3374" y="1698"/>
                  </a:lnTo>
                  <a:lnTo>
                    <a:pt x="3334" y="1757"/>
                  </a:lnTo>
                  <a:lnTo>
                    <a:pt x="3317" y="1783"/>
                  </a:lnTo>
                  <a:lnTo>
                    <a:pt x="3381" y="1783"/>
                  </a:lnTo>
                  <a:lnTo>
                    <a:pt x="3386" y="1771"/>
                  </a:lnTo>
                  <a:lnTo>
                    <a:pt x="3386" y="1783"/>
                  </a:lnTo>
                  <a:lnTo>
                    <a:pt x="3423" y="1783"/>
                  </a:lnTo>
                  <a:lnTo>
                    <a:pt x="3423" y="1783"/>
                  </a:lnTo>
                  <a:lnTo>
                    <a:pt x="3421" y="1710"/>
                  </a:lnTo>
                  <a:lnTo>
                    <a:pt x="3438" y="1682"/>
                  </a:lnTo>
                  <a:lnTo>
                    <a:pt x="3464" y="1641"/>
                  </a:lnTo>
                  <a:lnTo>
                    <a:pt x="3464" y="1646"/>
                  </a:lnTo>
                  <a:lnTo>
                    <a:pt x="3473" y="1715"/>
                  </a:lnTo>
                  <a:lnTo>
                    <a:pt x="3478" y="1783"/>
                  </a:lnTo>
                  <a:lnTo>
                    <a:pt x="3501" y="1783"/>
                  </a:lnTo>
                  <a:lnTo>
                    <a:pt x="3501" y="1738"/>
                  </a:lnTo>
                  <a:lnTo>
                    <a:pt x="3497" y="1670"/>
                  </a:lnTo>
                  <a:lnTo>
                    <a:pt x="3490" y="1608"/>
                  </a:lnTo>
                  <a:lnTo>
                    <a:pt x="3506" y="1587"/>
                  </a:lnTo>
                  <a:lnTo>
                    <a:pt x="3542" y="1547"/>
                  </a:lnTo>
                  <a:lnTo>
                    <a:pt x="3584" y="1507"/>
                  </a:lnTo>
                  <a:lnTo>
                    <a:pt x="3629" y="1474"/>
                  </a:lnTo>
                  <a:lnTo>
                    <a:pt x="3672" y="1445"/>
                  </a:lnTo>
                  <a:lnTo>
                    <a:pt x="3719" y="1422"/>
                  </a:lnTo>
                  <a:lnTo>
                    <a:pt x="3721" y="1422"/>
                  </a:lnTo>
                  <a:lnTo>
                    <a:pt x="3707" y="1481"/>
                  </a:lnTo>
                  <a:lnTo>
                    <a:pt x="3686" y="1554"/>
                  </a:lnTo>
                  <a:lnTo>
                    <a:pt x="3653" y="1663"/>
                  </a:lnTo>
                  <a:lnTo>
                    <a:pt x="3617" y="1771"/>
                  </a:lnTo>
                  <a:lnTo>
                    <a:pt x="3612" y="1783"/>
                  </a:lnTo>
                  <a:lnTo>
                    <a:pt x="3657" y="1783"/>
                  </a:lnTo>
                  <a:lnTo>
                    <a:pt x="3667" y="1757"/>
                  </a:lnTo>
                  <a:lnTo>
                    <a:pt x="3698" y="1660"/>
                  </a:lnTo>
                  <a:lnTo>
                    <a:pt x="3723" y="1566"/>
                  </a:lnTo>
                  <a:lnTo>
                    <a:pt x="3745" y="1493"/>
                  </a:lnTo>
                  <a:lnTo>
                    <a:pt x="3764" y="1417"/>
                  </a:lnTo>
                  <a:lnTo>
                    <a:pt x="3766" y="1403"/>
                  </a:lnTo>
                  <a:lnTo>
                    <a:pt x="3768" y="1403"/>
                  </a:lnTo>
                  <a:lnTo>
                    <a:pt x="3820" y="1389"/>
                  </a:lnTo>
                  <a:lnTo>
                    <a:pt x="3820" y="1379"/>
                  </a:lnTo>
                  <a:lnTo>
                    <a:pt x="3811" y="1379"/>
                  </a:lnTo>
                  <a:lnTo>
                    <a:pt x="3768" y="1391"/>
                  </a:lnTo>
                  <a:lnTo>
                    <a:pt x="3775" y="1356"/>
                  </a:lnTo>
                  <a:lnTo>
                    <a:pt x="3801" y="1334"/>
                  </a:lnTo>
                  <a:lnTo>
                    <a:pt x="3820" y="1311"/>
                  </a:lnTo>
                  <a:lnTo>
                    <a:pt x="3820" y="1301"/>
                  </a:lnTo>
                  <a:lnTo>
                    <a:pt x="3806" y="1325"/>
                  </a:lnTo>
                  <a:lnTo>
                    <a:pt x="3780" y="1346"/>
                  </a:lnTo>
                  <a:lnTo>
                    <a:pt x="3775" y="1348"/>
                  </a:lnTo>
                  <a:lnTo>
                    <a:pt x="3778" y="1339"/>
                  </a:lnTo>
                  <a:lnTo>
                    <a:pt x="3790" y="1261"/>
                  </a:lnTo>
                  <a:lnTo>
                    <a:pt x="3804" y="1185"/>
                  </a:lnTo>
                  <a:lnTo>
                    <a:pt x="3813" y="1110"/>
                  </a:lnTo>
                  <a:lnTo>
                    <a:pt x="3816" y="1103"/>
                  </a:lnTo>
                  <a:lnTo>
                    <a:pt x="3820" y="1115"/>
                  </a:lnTo>
                  <a:lnTo>
                    <a:pt x="3820" y="1093"/>
                  </a:lnTo>
                  <a:lnTo>
                    <a:pt x="3818" y="1089"/>
                  </a:lnTo>
                  <a:lnTo>
                    <a:pt x="3820" y="1067"/>
                  </a:lnTo>
                  <a:lnTo>
                    <a:pt x="3820" y="874"/>
                  </a:lnTo>
                  <a:close/>
                  <a:moveTo>
                    <a:pt x="1786" y="1771"/>
                  </a:moveTo>
                  <a:lnTo>
                    <a:pt x="1784" y="1762"/>
                  </a:lnTo>
                  <a:lnTo>
                    <a:pt x="1789" y="1771"/>
                  </a:lnTo>
                  <a:lnTo>
                    <a:pt x="1786" y="1771"/>
                  </a:lnTo>
                  <a:close/>
                  <a:moveTo>
                    <a:pt x="3029" y="973"/>
                  </a:moveTo>
                  <a:lnTo>
                    <a:pt x="2984" y="897"/>
                  </a:lnTo>
                  <a:lnTo>
                    <a:pt x="2949" y="826"/>
                  </a:lnTo>
                  <a:lnTo>
                    <a:pt x="2920" y="751"/>
                  </a:lnTo>
                  <a:lnTo>
                    <a:pt x="2901" y="682"/>
                  </a:lnTo>
                  <a:lnTo>
                    <a:pt x="2890" y="614"/>
                  </a:lnTo>
                  <a:lnTo>
                    <a:pt x="2880" y="548"/>
                  </a:lnTo>
                  <a:lnTo>
                    <a:pt x="2880" y="484"/>
                  </a:lnTo>
                  <a:lnTo>
                    <a:pt x="2885" y="427"/>
                  </a:lnTo>
                  <a:lnTo>
                    <a:pt x="2894" y="370"/>
                  </a:lnTo>
                  <a:lnTo>
                    <a:pt x="2908" y="316"/>
                  </a:lnTo>
                  <a:lnTo>
                    <a:pt x="2925" y="269"/>
                  </a:lnTo>
                  <a:lnTo>
                    <a:pt x="2946" y="226"/>
                  </a:lnTo>
                  <a:lnTo>
                    <a:pt x="2970" y="186"/>
                  </a:lnTo>
                  <a:lnTo>
                    <a:pt x="2996" y="153"/>
                  </a:lnTo>
                  <a:lnTo>
                    <a:pt x="3024" y="125"/>
                  </a:lnTo>
                  <a:lnTo>
                    <a:pt x="3050" y="103"/>
                  </a:lnTo>
                  <a:lnTo>
                    <a:pt x="3095" y="73"/>
                  </a:lnTo>
                  <a:lnTo>
                    <a:pt x="3145" y="47"/>
                  </a:lnTo>
                  <a:lnTo>
                    <a:pt x="3197" y="30"/>
                  </a:lnTo>
                  <a:lnTo>
                    <a:pt x="3251" y="18"/>
                  </a:lnTo>
                  <a:lnTo>
                    <a:pt x="3303" y="14"/>
                  </a:lnTo>
                  <a:lnTo>
                    <a:pt x="3360" y="16"/>
                  </a:lnTo>
                  <a:lnTo>
                    <a:pt x="3414" y="28"/>
                  </a:lnTo>
                  <a:lnTo>
                    <a:pt x="3464" y="44"/>
                  </a:lnTo>
                  <a:lnTo>
                    <a:pt x="3513" y="68"/>
                  </a:lnTo>
                  <a:lnTo>
                    <a:pt x="3558" y="99"/>
                  </a:lnTo>
                  <a:lnTo>
                    <a:pt x="3598" y="132"/>
                  </a:lnTo>
                  <a:lnTo>
                    <a:pt x="3629" y="167"/>
                  </a:lnTo>
                  <a:lnTo>
                    <a:pt x="3660" y="210"/>
                  </a:lnTo>
                  <a:lnTo>
                    <a:pt x="3681" y="255"/>
                  </a:lnTo>
                  <a:lnTo>
                    <a:pt x="3698" y="302"/>
                  </a:lnTo>
                  <a:lnTo>
                    <a:pt x="3707" y="352"/>
                  </a:lnTo>
                  <a:lnTo>
                    <a:pt x="3709" y="401"/>
                  </a:lnTo>
                  <a:lnTo>
                    <a:pt x="3705" y="451"/>
                  </a:lnTo>
                  <a:lnTo>
                    <a:pt x="3693" y="498"/>
                  </a:lnTo>
                  <a:lnTo>
                    <a:pt x="3672" y="543"/>
                  </a:lnTo>
                  <a:lnTo>
                    <a:pt x="3646" y="585"/>
                  </a:lnTo>
                  <a:lnTo>
                    <a:pt x="3615" y="616"/>
                  </a:lnTo>
                  <a:lnTo>
                    <a:pt x="3579" y="642"/>
                  </a:lnTo>
                  <a:lnTo>
                    <a:pt x="3542" y="659"/>
                  </a:lnTo>
                  <a:lnTo>
                    <a:pt x="3501" y="675"/>
                  </a:lnTo>
                  <a:lnTo>
                    <a:pt x="3459" y="685"/>
                  </a:lnTo>
                  <a:lnTo>
                    <a:pt x="3416" y="687"/>
                  </a:lnTo>
                  <a:lnTo>
                    <a:pt x="3376" y="682"/>
                  </a:lnTo>
                  <a:lnTo>
                    <a:pt x="3334" y="673"/>
                  </a:lnTo>
                  <a:lnTo>
                    <a:pt x="3296" y="659"/>
                  </a:lnTo>
                  <a:lnTo>
                    <a:pt x="3294" y="656"/>
                  </a:lnTo>
                  <a:lnTo>
                    <a:pt x="3265" y="637"/>
                  </a:lnTo>
                  <a:lnTo>
                    <a:pt x="3256" y="635"/>
                  </a:lnTo>
                  <a:lnTo>
                    <a:pt x="3230" y="609"/>
                  </a:lnTo>
                  <a:lnTo>
                    <a:pt x="3201" y="576"/>
                  </a:lnTo>
                  <a:lnTo>
                    <a:pt x="3183" y="533"/>
                  </a:lnTo>
                  <a:lnTo>
                    <a:pt x="3173" y="496"/>
                  </a:lnTo>
                  <a:lnTo>
                    <a:pt x="3173" y="458"/>
                  </a:lnTo>
                  <a:lnTo>
                    <a:pt x="3180" y="415"/>
                  </a:lnTo>
                  <a:lnTo>
                    <a:pt x="3194" y="380"/>
                  </a:lnTo>
                  <a:lnTo>
                    <a:pt x="3218" y="349"/>
                  </a:lnTo>
                  <a:lnTo>
                    <a:pt x="3244" y="321"/>
                  </a:lnTo>
                  <a:lnTo>
                    <a:pt x="3277" y="297"/>
                  </a:lnTo>
                  <a:lnTo>
                    <a:pt x="3310" y="288"/>
                  </a:lnTo>
                  <a:lnTo>
                    <a:pt x="3346" y="288"/>
                  </a:lnTo>
                  <a:lnTo>
                    <a:pt x="3381" y="295"/>
                  </a:lnTo>
                  <a:lnTo>
                    <a:pt x="3407" y="307"/>
                  </a:lnTo>
                  <a:lnTo>
                    <a:pt x="3374" y="292"/>
                  </a:lnTo>
                  <a:lnTo>
                    <a:pt x="3338" y="285"/>
                  </a:lnTo>
                  <a:lnTo>
                    <a:pt x="3303" y="288"/>
                  </a:lnTo>
                  <a:lnTo>
                    <a:pt x="3268" y="300"/>
                  </a:lnTo>
                  <a:lnTo>
                    <a:pt x="3234" y="323"/>
                  </a:lnTo>
                  <a:lnTo>
                    <a:pt x="3206" y="354"/>
                  </a:lnTo>
                  <a:lnTo>
                    <a:pt x="3187" y="392"/>
                  </a:lnTo>
                  <a:lnTo>
                    <a:pt x="3173" y="432"/>
                  </a:lnTo>
                  <a:lnTo>
                    <a:pt x="3168" y="472"/>
                  </a:lnTo>
                  <a:lnTo>
                    <a:pt x="3173" y="515"/>
                  </a:lnTo>
                  <a:lnTo>
                    <a:pt x="3187" y="555"/>
                  </a:lnTo>
                  <a:lnTo>
                    <a:pt x="3209" y="595"/>
                  </a:lnTo>
                  <a:lnTo>
                    <a:pt x="3239" y="628"/>
                  </a:lnTo>
                  <a:lnTo>
                    <a:pt x="3244" y="630"/>
                  </a:lnTo>
                  <a:lnTo>
                    <a:pt x="3234" y="628"/>
                  </a:lnTo>
                  <a:lnTo>
                    <a:pt x="3199" y="623"/>
                  </a:lnTo>
                  <a:lnTo>
                    <a:pt x="3166" y="623"/>
                  </a:lnTo>
                  <a:lnTo>
                    <a:pt x="3131" y="633"/>
                  </a:lnTo>
                  <a:lnTo>
                    <a:pt x="3102" y="647"/>
                  </a:lnTo>
                  <a:lnTo>
                    <a:pt x="3071" y="666"/>
                  </a:lnTo>
                  <a:lnTo>
                    <a:pt x="3053" y="685"/>
                  </a:lnTo>
                  <a:lnTo>
                    <a:pt x="3036" y="706"/>
                  </a:lnTo>
                  <a:lnTo>
                    <a:pt x="3022" y="734"/>
                  </a:lnTo>
                  <a:lnTo>
                    <a:pt x="3010" y="765"/>
                  </a:lnTo>
                  <a:lnTo>
                    <a:pt x="3003" y="800"/>
                  </a:lnTo>
                  <a:lnTo>
                    <a:pt x="3001" y="838"/>
                  </a:lnTo>
                  <a:lnTo>
                    <a:pt x="3005" y="881"/>
                  </a:lnTo>
                  <a:lnTo>
                    <a:pt x="3015" y="928"/>
                  </a:lnTo>
                  <a:lnTo>
                    <a:pt x="3031" y="975"/>
                  </a:lnTo>
                  <a:lnTo>
                    <a:pt x="3038" y="987"/>
                  </a:lnTo>
                  <a:lnTo>
                    <a:pt x="3029" y="973"/>
                  </a:lnTo>
                  <a:close/>
                  <a:moveTo>
                    <a:pt x="3135" y="1112"/>
                  </a:moveTo>
                  <a:lnTo>
                    <a:pt x="3083" y="1048"/>
                  </a:lnTo>
                  <a:lnTo>
                    <a:pt x="3069" y="1030"/>
                  </a:lnTo>
                  <a:lnTo>
                    <a:pt x="3057" y="1011"/>
                  </a:lnTo>
                  <a:lnTo>
                    <a:pt x="3036" y="963"/>
                  </a:lnTo>
                  <a:lnTo>
                    <a:pt x="3022" y="919"/>
                  </a:lnTo>
                  <a:lnTo>
                    <a:pt x="3017" y="876"/>
                  </a:lnTo>
                  <a:lnTo>
                    <a:pt x="3015" y="833"/>
                  </a:lnTo>
                  <a:lnTo>
                    <a:pt x="3017" y="798"/>
                  </a:lnTo>
                  <a:lnTo>
                    <a:pt x="3024" y="765"/>
                  </a:lnTo>
                  <a:lnTo>
                    <a:pt x="3036" y="734"/>
                  </a:lnTo>
                  <a:lnTo>
                    <a:pt x="3050" y="706"/>
                  </a:lnTo>
                  <a:lnTo>
                    <a:pt x="3067" y="685"/>
                  </a:lnTo>
                  <a:lnTo>
                    <a:pt x="3086" y="668"/>
                  </a:lnTo>
                  <a:lnTo>
                    <a:pt x="3100" y="656"/>
                  </a:lnTo>
                  <a:lnTo>
                    <a:pt x="3133" y="640"/>
                  </a:lnTo>
                  <a:lnTo>
                    <a:pt x="3171" y="633"/>
                  </a:lnTo>
                  <a:lnTo>
                    <a:pt x="3206" y="628"/>
                  </a:lnTo>
                  <a:lnTo>
                    <a:pt x="3244" y="637"/>
                  </a:lnTo>
                  <a:lnTo>
                    <a:pt x="3263" y="644"/>
                  </a:lnTo>
                  <a:lnTo>
                    <a:pt x="3275" y="654"/>
                  </a:lnTo>
                  <a:lnTo>
                    <a:pt x="3294" y="663"/>
                  </a:lnTo>
                  <a:lnTo>
                    <a:pt x="3310" y="675"/>
                  </a:lnTo>
                  <a:lnTo>
                    <a:pt x="3329" y="699"/>
                  </a:lnTo>
                  <a:lnTo>
                    <a:pt x="3343" y="727"/>
                  </a:lnTo>
                  <a:lnTo>
                    <a:pt x="3355" y="758"/>
                  </a:lnTo>
                  <a:lnTo>
                    <a:pt x="3360" y="789"/>
                  </a:lnTo>
                  <a:lnTo>
                    <a:pt x="3353" y="819"/>
                  </a:lnTo>
                  <a:lnTo>
                    <a:pt x="3350" y="826"/>
                  </a:lnTo>
                  <a:lnTo>
                    <a:pt x="3353" y="805"/>
                  </a:lnTo>
                  <a:lnTo>
                    <a:pt x="3346" y="770"/>
                  </a:lnTo>
                  <a:lnTo>
                    <a:pt x="3329" y="739"/>
                  </a:lnTo>
                  <a:lnTo>
                    <a:pt x="3308" y="715"/>
                  </a:lnTo>
                  <a:lnTo>
                    <a:pt x="3279" y="696"/>
                  </a:lnTo>
                  <a:lnTo>
                    <a:pt x="3244" y="682"/>
                  </a:lnTo>
                  <a:lnTo>
                    <a:pt x="3206" y="680"/>
                  </a:lnTo>
                  <a:lnTo>
                    <a:pt x="3171" y="685"/>
                  </a:lnTo>
                  <a:lnTo>
                    <a:pt x="3138" y="699"/>
                  </a:lnTo>
                  <a:lnTo>
                    <a:pt x="3105" y="718"/>
                  </a:lnTo>
                  <a:lnTo>
                    <a:pt x="3081" y="746"/>
                  </a:lnTo>
                  <a:lnTo>
                    <a:pt x="3062" y="777"/>
                  </a:lnTo>
                  <a:lnTo>
                    <a:pt x="3048" y="815"/>
                  </a:lnTo>
                  <a:lnTo>
                    <a:pt x="3048" y="819"/>
                  </a:lnTo>
                  <a:lnTo>
                    <a:pt x="3048" y="826"/>
                  </a:lnTo>
                  <a:lnTo>
                    <a:pt x="3046" y="841"/>
                  </a:lnTo>
                  <a:lnTo>
                    <a:pt x="3046" y="859"/>
                  </a:lnTo>
                  <a:lnTo>
                    <a:pt x="3046" y="883"/>
                  </a:lnTo>
                  <a:lnTo>
                    <a:pt x="3050" y="911"/>
                  </a:lnTo>
                  <a:lnTo>
                    <a:pt x="3057" y="945"/>
                  </a:lnTo>
                  <a:lnTo>
                    <a:pt x="3069" y="982"/>
                  </a:lnTo>
                  <a:lnTo>
                    <a:pt x="3088" y="1022"/>
                  </a:lnTo>
                  <a:lnTo>
                    <a:pt x="3112" y="1067"/>
                  </a:lnTo>
                  <a:lnTo>
                    <a:pt x="3145" y="1115"/>
                  </a:lnTo>
                  <a:lnTo>
                    <a:pt x="3161" y="1134"/>
                  </a:lnTo>
                  <a:lnTo>
                    <a:pt x="3135" y="1112"/>
                  </a:lnTo>
                  <a:close/>
                  <a:moveTo>
                    <a:pt x="3164" y="1112"/>
                  </a:moveTo>
                  <a:lnTo>
                    <a:pt x="3126" y="1058"/>
                  </a:lnTo>
                  <a:lnTo>
                    <a:pt x="3100" y="1006"/>
                  </a:lnTo>
                  <a:lnTo>
                    <a:pt x="3081" y="956"/>
                  </a:lnTo>
                  <a:lnTo>
                    <a:pt x="3069" y="907"/>
                  </a:lnTo>
                  <a:lnTo>
                    <a:pt x="3067" y="857"/>
                  </a:lnTo>
                  <a:lnTo>
                    <a:pt x="3074" y="807"/>
                  </a:lnTo>
                  <a:lnTo>
                    <a:pt x="3083" y="777"/>
                  </a:lnTo>
                  <a:lnTo>
                    <a:pt x="3100" y="748"/>
                  </a:lnTo>
                  <a:lnTo>
                    <a:pt x="3121" y="725"/>
                  </a:lnTo>
                  <a:lnTo>
                    <a:pt x="3147" y="706"/>
                  </a:lnTo>
                  <a:lnTo>
                    <a:pt x="3180" y="694"/>
                  </a:lnTo>
                  <a:lnTo>
                    <a:pt x="3211" y="689"/>
                  </a:lnTo>
                  <a:lnTo>
                    <a:pt x="3246" y="694"/>
                  </a:lnTo>
                  <a:lnTo>
                    <a:pt x="3275" y="704"/>
                  </a:lnTo>
                  <a:lnTo>
                    <a:pt x="3298" y="722"/>
                  </a:lnTo>
                  <a:lnTo>
                    <a:pt x="3320" y="744"/>
                  </a:lnTo>
                  <a:lnTo>
                    <a:pt x="3331" y="770"/>
                  </a:lnTo>
                  <a:lnTo>
                    <a:pt x="3338" y="800"/>
                  </a:lnTo>
                  <a:lnTo>
                    <a:pt x="3338" y="831"/>
                  </a:lnTo>
                  <a:lnTo>
                    <a:pt x="3327" y="859"/>
                  </a:lnTo>
                  <a:lnTo>
                    <a:pt x="3308" y="881"/>
                  </a:lnTo>
                  <a:lnTo>
                    <a:pt x="3284" y="897"/>
                  </a:lnTo>
                  <a:lnTo>
                    <a:pt x="3256" y="907"/>
                  </a:lnTo>
                  <a:lnTo>
                    <a:pt x="3227" y="904"/>
                  </a:lnTo>
                  <a:lnTo>
                    <a:pt x="3204" y="895"/>
                  </a:lnTo>
                  <a:lnTo>
                    <a:pt x="3187" y="883"/>
                  </a:lnTo>
                  <a:lnTo>
                    <a:pt x="3173" y="862"/>
                  </a:lnTo>
                  <a:lnTo>
                    <a:pt x="3166" y="841"/>
                  </a:lnTo>
                  <a:lnTo>
                    <a:pt x="3168" y="817"/>
                  </a:lnTo>
                  <a:lnTo>
                    <a:pt x="3178" y="796"/>
                  </a:lnTo>
                  <a:lnTo>
                    <a:pt x="3192" y="779"/>
                  </a:lnTo>
                  <a:lnTo>
                    <a:pt x="3213" y="770"/>
                  </a:lnTo>
                  <a:lnTo>
                    <a:pt x="3239" y="770"/>
                  </a:lnTo>
                  <a:lnTo>
                    <a:pt x="3218" y="770"/>
                  </a:lnTo>
                  <a:lnTo>
                    <a:pt x="3197" y="774"/>
                  </a:lnTo>
                  <a:lnTo>
                    <a:pt x="3178" y="786"/>
                  </a:lnTo>
                  <a:lnTo>
                    <a:pt x="3164" y="803"/>
                  </a:lnTo>
                  <a:lnTo>
                    <a:pt x="3157" y="824"/>
                  </a:lnTo>
                  <a:lnTo>
                    <a:pt x="3157" y="850"/>
                  </a:lnTo>
                  <a:lnTo>
                    <a:pt x="3164" y="876"/>
                  </a:lnTo>
                  <a:lnTo>
                    <a:pt x="3173" y="888"/>
                  </a:lnTo>
                  <a:lnTo>
                    <a:pt x="3168" y="883"/>
                  </a:lnTo>
                  <a:lnTo>
                    <a:pt x="3149" y="864"/>
                  </a:lnTo>
                  <a:lnTo>
                    <a:pt x="3138" y="836"/>
                  </a:lnTo>
                  <a:lnTo>
                    <a:pt x="3135" y="810"/>
                  </a:lnTo>
                  <a:lnTo>
                    <a:pt x="3133" y="819"/>
                  </a:lnTo>
                  <a:lnTo>
                    <a:pt x="3138" y="843"/>
                  </a:lnTo>
                  <a:lnTo>
                    <a:pt x="3152" y="871"/>
                  </a:lnTo>
                  <a:lnTo>
                    <a:pt x="3173" y="893"/>
                  </a:lnTo>
                  <a:lnTo>
                    <a:pt x="3178" y="893"/>
                  </a:lnTo>
                  <a:lnTo>
                    <a:pt x="3180" y="897"/>
                  </a:lnTo>
                  <a:lnTo>
                    <a:pt x="3199" y="914"/>
                  </a:lnTo>
                  <a:lnTo>
                    <a:pt x="3223" y="921"/>
                  </a:lnTo>
                  <a:lnTo>
                    <a:pt x="3199" y="928"/>
                  </a:lnTo>
                  <a:lnTo>
                    <a:pt x="3180" y="937"/>
                  </a:lnTo>
                  <a:lnTo>
                    <a:pt x="3166" y="949"/>
                  </a:lnTo>
                  <a:lnTo>
                    <a:pt x="3154" y="966"/>
                  </a:lnTo>
                  <a:lnTo>
                    <a:pt x="3145" y="985"/>
                  </a:lnTo>
                  <a:lnTo>
                    <a:pt x="3142" y="1008"/>
                  </a:lnTo>
                  <a:lnTo>
                    <a:pt x="3140" y="1034"/>
                  </a:lnTo>
                  <a:lnTo>
                    <a:pt x="3145" y="1063"/>
                  </a:lnTo>
                  <a:lnTo>
                    <a:pt x="3157" y="1098"/>
                  </a:lnTo>
                  <a:lnTo>
                    <a:pt x="3166" y="1117"/>
                  </a:lnTo>
                  <a:lnTo>
                    <a:pt x="3164" y="1112"/>
                  </a:lnTo>
                  <a:close/>
                  <a:moveTo>
                    <a:pt x="3783" y="1105"/>
                  </a:moveTo>
                  <a:lnTo>
                    <a:pt x="3771" y="1181"/>
                  </a:lnTo>
                  <a:lnTo>
                    <a:pt x="3757" y="1256"/>
                  </a:lnTo>
                  <a:lnTo>
                    <a:pt x="3740" y="1332"/>
                  </a:lnTo>
                  <a:lnTo>
                    <a:pt x="3735" y="1363"/>
                  </a:lnTo>
                  <a:lnTo>
                    <a:pt x="3716" y="1367"/>
                  </a:lnTo>
                  <a:lnTo>
                    <a:pt x="3683" y="1365"/>
                  </a:lnTo>
                  <a:lnTo>
                    <a:pt x="3650" y="1358"/>
                  </a:lnTo>
                  <a:lnTo>
                    <a:pt x="3622" y="1341"/>
                  </a:lnTo>
                  <a:lnTo>
                    <a:pt x="3598" y="1318"/>
                  </a:lnTo>
                  <a:lnTo>
                    <a:pt x="3584" y="1294"/>
                  </a:lnTo>
                  <a:lnTo>
                    <a:pt x="3575" y="1266"/>
                  </a:lnTo>
                  <a:lnTo>
                    <a:pt x="3575" y="1235"/>
                  </a:lnTo>
                  <a:lnTo>
                    <a:pt x="3579" y="1209"/>
                  </a:lnTo>
                  <a:lnTo>
                    <a:pt x="3594" y="1183"/>
                  </a:lnTo>
                  <a:lnTo>
                    <a:pt x="3612" y="1164"/>
                  </a:lnTo>
                  <a:lnTo>
                    <a:pt x="3605" y="1171"/>
                  </a:lnTo>
                  <a:lnTo>
                    <a:pt x="3586" y="1190"/>
                  </a:lnTo>
                  <a:lnTo>
                    <a:pt x="3575" y="1214"/>
                  </a:lnTo>
                  <a:lnTo>
                    <a:pt x="3572" y="1237"/>
                  </a:lnTo>
                  <a:lnTo>
                    <a:pt x="3572" y="1263"/>
                  </a:lnTo>
                  <a:lnTo>
                    <a:pt x="3577" y="1289"/>
                  </a:lnTo>
                  <a:lnTo>
                    <a:pt x="3589" y="1313"/>
                  </a:lnTo>
                  <a:lnTo>
                    <a:pt x="3605" y="1332"/>
                  </a:lnTo>
                  <a:lnTo>
                    <a:pt x="3629" y="1353"/>
                  </a:lnTo>
                  <a:lnTo>
                    <a:pt x="3655" y="1365"/>
                  </a:lnTo>
                  <a:lnTo>
                    <a:pt x="3686" y="1374"/>
                  </a:lnTo>
                  <a:lnTo>
                    <a:pt x="3716" y="1372"/>
                  </a:lnTo>
                  <a:lnTo>
                    <a:pt x="3733" y="1370"/>
                  </a:lnTo>
                  <a:lnTo>
                    <a:pt x="3726" y="1405"/>
                  </a:lnTo>
                  <a:lnTo>
                    <a:pt x="3707" y="1412"/>
                  </a:lnTo>
                  <a:lnTo>
                    <a:pt x="3660" y="1436"/>
                  </a:lnTo>
                  <a:lnTo>
                    <a:pt x="3617" y="1464"/>
                  </a:lnTo>
                  <a:lnTo>
                    <a:pt x="3560" y="1502"/>
                  </a:lnTo>
                  <a:lnTo>
                    <a:pt x="3511" y="1545"/>
                  </a:lnTo>
                  <a:lnTo>
                    <a:pt x="3483" y="1571"/>
                  </a:lnTo>
                  <a:lnTo>
                    <a:pt x="3475" y="1542"/>
                  </a:lnTo>
                  <a:lnTo>
                    <a:pt x="3464" y="1486"/>
                  </a:lnTo>
                  <a:lnTo>
                    <a:pt x="3454" y="1426"/>
                  </a:lnTo>
                  <a:lnTo>
                    <a:pt x="3445" y="1372"/>
                  </a:lnTo>
                  <a:lnTo>
                    <a:pt x="3438" y="1318"/>
                  </a:lnTo>
                  <a:lnTo>
                    <a:pt x="3440" y="1266"/>
                  </a:lnTo>
                  <a:lnTo>
                    <a:pt x="3449" y="1214"/>
                  </a:lnTo>
                  <a:lnTo>
                    <a:pt x="3459" y="1176"/>
                  </a:lnTo>
                  <a:lnTo>
                    <a:pt x="3475" y="1136"/>
                  </a:lnTo>
                  <a:lnTo>
                    <a:pt x="3499" y="1098"/>
                  </a:lnTo>
                  <a:lnTo>
                    <a:pt x="3525" y="1067"/>
                  </a:lnTo>
                  <a:lnTo>
                    <a:pt x="3558" y="1044"/>
                  </a:lnTo>
                  <a:lnTo>
                    <a:pt x="3596" y="1030"/>
                  </a:lnTo>
                  <a:lnTo>
                    <a:pt x="3634" y="1020"/>
                  </a:lnTo>
                  <a:lnTo>
                    <a:pt x="3672" y="1020"/>
                  </a:lnTo>
                  <a:lnTo>
                    <a:pt x="3714" y="1027"/>
                  </a:lnTo>
                  <a:lnTo>
                    <a:pt x="3747" y="1041"/>
                  </a:lnTo>
                  <a:lnTo>
                    <a:pt x="3783" y="1065"/>
                  </a:lnTo>
                  <a:lnTo>
                    <a:pt x="3790" y="1072"/>
                  </a:lnTo>
                  <a:lnTo>
                    <a:pt x="3783" y="1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0" name="Freeform 62"/>
            <p:cNvSpPr>
              <a:spLocks/>
            </p:cNvSpPr>
            <p:nvPr/>
          </p:nvSpPr>
          <p:spPr bwMode="black">
            <a:xfrm>
              <a:off x="13569431" y="1580346"/>
              <a:ext cx="44450" cy="44450"/>
            </a:xfrm>
            <a:custGeom>
              <a:avLst/>
              <a:gdLst>
                <a:gd name="T0" fmla="*/ 28 w 28"/>
                <a:gd name="T1" fmla="*/ 0 h 28"/>
                <a:gd name="T2" fmla="*/ 0 w 28"/>
                <a:gd name="T3" fmla="*/ 28 h 28"/>
                <a:gd name="T4" fmla="*/ 28 w 28"/>
                <a:gd name="T5" fmla="*/ 28 h 28"/>
                <a:gd name="T6" fmla="*/ 28 w 28"/>
                <a:gd name="T7" fmla="*/ 0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0" y="28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1" name="Freeform 63"/>
            <p:cNvSpPr>
              <a:spLocks/>
            </p:cNvSpPr>
            <p:nvPr/>
          </p:nvSpPr>
          <p:spPr bwMode="black">
            <a:xfrm>
              <a:off x="13437669" y="1362859"/>
              <a:ext cx="176213" cy="261938"/>
            </a:xfrm>
            <a:custGeom>
              <a:avLst/>
              <a:gdLst>
                <a:gd name="T0" fmla="*/ 107 w 111"/>
                <a:gd name="T1" fmla="*/ 2 h 165"/>
                <a:gd name="T2" fmla="*/ 74 w 111"/>
                <a:gd name="T3" fmla="*/ 23 h 165"/>
                <a:gd name="T4" fmla="*/ 45 w 111"/>
                <a:gd name="T5" fmla="*/ 49 h 165"/>
                <a:gd name="T6" fmla="*/ 24 w 111"/>
                <a:gd name="T7" fmla="*/ 82 h 165"/>
                <a:gd name="T8" fmla="*/ 7 w 111"/>
                <a:gd name="T9" fmla="*/ 116 h 165"/>
                <a:gd name="T10" fmla="*/ 0 w 111"/>
                <a:gd name="T11" fmla="*/ 156 h 165"/>
                <a:gd name="T12" fmla="*/ 0 w 111"/>
                <a:gd name="T13" fmla="*/ 165 h 165"/>
                <a:gd name="T14" fmla="*/ 7 w 111"/>
                <a:gd name="T15" fmla="*/ 165 h 165"/>
                <a:gd name="T16" fmla="*/ 12 w 111"/>
                <a:gd name="T17" fmla="*/ 130 h 165"/>
                <a:gd name="T18" fmla="*/ 24 w 111"/>
                <a:gd name="T19" fmla="*/ 94 h 165"/>
                <a:gd name="T20" fmla="*/ 43 w 111"/>
                <a:gd name="T21" fmla="*/ 61 h 165"/>
                <a:gd name="T22" fmla="*/ 69 w 111"/>
                <a:gd name="T23" fmla="*/ 35 h 165"/>
                <a:gd name="T24" fmla="*/ 97 w 111"/>
                <a:gd name="T25" fmla="*/ 14 h 165"/>
                <a:gd name="T26" fmla="*/ 111 w 111"/>
                <a:gd name="T27" fmla="*/ 7 h 165"/>
                <a:gd name="T28" fmla="*/ 111 w 111"/>
                <a:gd name="T29" fmla="*/ 0 h 165"/>
                <a:gd name="T30" fmla="*/ 107 w 111"/>
                <a:gd name="T31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65">
                  <a:moveTo>
                    <a:pt x="107" y="2"/>
                  </a:moveTo>
                  <a:lnTo>
                    <a:pt x="74" y="23"/>
                  </a:lnTo>
                  <a:lnTo>
                    <a:pt x="45" y="49"/>
                  </a:lnTo>
                  <a:lnTo>
                    <a:pt x="24" y="82"/>
                  </a:lnTo>
                  <a:lnTo>
                    <a:pt x="7" y="116"/>
                  </a:lnTo>
                  <a:lnTo>
                    <a:pt x="0" y="156"/>
                  </a:lnTo>
                  <a:lnTo>
                    <a:pt x="0" y="165"/>
                  </a:lnTo>
                  <a:lnTo>
                    <a:pt x="7" y="165"/>
                  </a:lnTo>
                  <a:lnTo>
                    <a:pt x="12" y="130"/>
                  </a:lnTo>
                  <a:lnTo>
                    <a:pt x="24" y="94"/>
                  </a:lnTo>
                  <a:lnTo>
                    <a:pt x="43" y="61"/>
                  </a:lnTo>
                  <a:lnTo>
                    <a:pt x="69" y="35"/>
                  </a:lnTo>
                  <a:lnTo>
                    <a:pt x="97" y="14"/>
                  </a:lnTo>
                  <a:lnTo>
                    <a:pt x="111" y="7"/>
                  </a:lnTo>
                  <a:lnTo>
                    <a:pt x="111" y="0"/>
                  </a:lnTo>
                  <a:lnTo>
                    <a:pt x="10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2" name="Rectangle 64"/>
            <p:cNvSpPr>
              <a:spLocks noChangeArrowheads="1"/>
            </p:cNvSpPr>
            <p:nvPr/>
          </p:nvSpPr>
          <p:spPr bwMode="black">
            <a:xfrm>
              <a:off x="12643919" y="-29379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3" name="Freeform 65"/>
            <p:cNvSpPr>
              <a:spLocks/>
            </p:cNvSpPr>
            <p:nvPr/>
          </p:nvSpPr>
          <p:spPr bwMode="black">
            <a:xfrm>
              <a:off x="13063019" y="-588179"/>
              <a:ext cx="7938" cy="60325"/>
            </a:xfrm>
            <a:custGeom>
              <a:avLst/>
              <a:gdLst>
                <a:gd name="T0" fmla="*/ 0 w 5"/>
                <a:gd name="T1" fmla="*/ 3 h 38"/>
                <a:gd name="T2" fmla="*/ 0 w 5"/>
                <a:gd name="T3" fmla="*/ 0 h 38"/>
                <a:gd name="T4" fmla="*/ 5 w 5"/>
                <a:gd name="T5" fmla="*/ 38 h 38"/>
                <a:gd name="T6" fmla="*/ 0 w 5"/>
                <a:gd name="T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8">
                  <a:moveTo>
                    <a:pt x="0" y="3"/>
                  </a:moveTo>
                  <a:lnTo>
                    <a:pt x="0" y="0"/>
                  </a:lnTo>
                  <a:lnTo>
                    <a:pt x="5" y="3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4" name="Freeform 66"/>
            <p:cNvSpPr>
              <a:spLocks/>
            </p:cNvSpPr>
            <p:nvPr/>
          </p:nvSpPr>
          <p:spPr bwMode="black">
            <a:xfrm>
              <a:off x="12699481" y="-2391"/>
              <a:ext cx="11113" cy="11113"/>
            </a:xfrm>
            <a:custGeom>
              <a:avLst/>
              <a:gdLst>
                <a:gd name="T0" fmla="*/ 5 w 7"/>
                <a:gd name="T1" fmla="*/ 5 h 7"/>
                <a:gd name="T2" fmla="*/ 0 w 7"/>
                <a:gd name="T3" fmla="*/ 0 h 7"/>
                <a:gd name="T4" fmla="*/ 7 w 7"/>
                <a:gd name="T5" fmla="*/ 7 h 7"/>
                <a:gd name="T6" fmla="*/ 5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5" y="5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5" name="Freeform 67"/>
            <p:cNvSpPr>
              <a:spLocks/>
            </p:cNvSpPr>
            <p:nvPr/>
          </p:nvSpPr>
          <p:spPr bwMode="black">
            <a:xfrm>
              <a:off x="12958244" y="-718354"/>
              <a:ext cx="19050" cy="14288"/>
            </a:xfrm>
            <a:custGeom>
              <a:avLst/>
              <a:gdLst>
                <a:gd name="T0" fmla="*/ 5 w 12"/>
                <a:gd name="T1" fmla="*/ 2 h 9"/>
                <a:gd name="T2" fmla="*/ 0 w 12"/>
                <a:gd name="T3" fmla="*/ 0 h 9"/>
                <a:gd name="T4" fmla="*/ 12 w 12"/>
                <a:gd name="T5" fmla="*/ 9 h 9"/>
                <a:gd name="T6" fmla="*/ 5 w 12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5" y="2"/>
                  </a:moveTo>
                  <a:lnTo>
                    <a:pt x="0" y="0"/>
                  </a:lnTo>
                  <a:lnTo>
                    <a:pt x="12" y="9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6" name="Freeform 68"/>
            <p:cNvSpPr>
              <a:spLocks/>
            </p:cNvSpPr>
            <p:nvPr/>
          </p:nvSpPr>
          <p:spPr bwMode="black">
            <a:xfrm>
              <a:off x="12526444" y="72221"/>
              <a:ext cx="0" cy="7938"/>
            </a:xfrm>
            <a:custGeom>
              <a:avLst/>
              <a:gdLst>
                <a:gd name="T0" fmla="*/ 2 h 5"/>
                <a:gd name="T1" fmla="*/ 5 h 5"/>
                <a:gd name="T2" fmla="*/ 0 h 5"/>
                <a:gd name="T3" fmla="*/ 2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7" name="Freeform 69"/>
            <p:cNvSpPr>
              <a:spLocks/>
            </p:cNvSpPr>
            <p:nvPr/>
          </p:nvSpPr>
          <p:spPr bwMode="black">
            <a:xfrm>
              <a:off x="12977294" y="-704066"/>
              <a:ext cx="85725" cy="115888"/>
            </a:xfrm>
            <a:custGeom>
              <a:avLst/>
              <a:gdLst>
                <a:gd name="T0" fmla="*/ 40 w 54"/>
                <a:gd name="T1" fmla="*/ 40 h 73"/>
                <a:gd name="T2" fmla="*/ 16 w 54"/>
                <a:gd name="T3" fmla="*/ 14 h 73"/>
                <a:gd name="T4" fmla="*/ 0 w 54"/>
                <a:gd name="T5" fmla="*/ 0 h 73"/>
                <a:gd name="T6" fmla="*/ 19 w 54"/>
                <a:gd name="T7" fmla="*/ 17 h 73"/>
                <a:gd name="T8" fmla="*/ 40 w 54"/>
                <a:gd name="T9" fmla="*/ 43 h 73"/>
                <a:gd name="T10" fmla="*/ 54 w 54"/>
                <a:gd name="T11" fmla="*/ 73 h 73"/>
                <a:gd name="T12" fmla="*/ 54 w 54"/>
                <a:gd name="T13" fmla="*/ 73 h 73"/>
                <a:gd name="T14" fmla="*/ 40 w 54"/>
                <a:gd name="T15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73">
                  <a:moveTo>
                    <a:pt x="40" y="40"/>
                  </a:moveTo>
                  <a:lnTo>
                    <a:pt x="16" y="14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43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8" name="Freeform 70"/>
            <p:cNvSpPr>
              <a:spLocks/>
            </p:cNvSpPr>
            <p:nvPr/>
          </p:nvSpPr>
          <p:spPr bwMode="black">
            <a:xfrm>
              <a:off x="12677256" y="346859"/>
              <a:ext cx="30163" cy="6350"/>
            </a:xfrm>
            <a:custGeom>
              <a:avLst/>
              <a:gdLst>
                <a:gd name="T0" fmla="*/ 14 w 19"/>
                <a:gd name="T1" fmla="*/ 2 h 4"/>
                <a:gd name="T2" fmla="*/ 0 w 19"/>
                <a:gd name="T3" fmla="*/ 0 h 4"/>
                <a:gd name="T4" fmla="*/ 0 w 19"/>
                <a:gd name="T5" fmla="*/ 2 h 4"/>
                <a:gd name="T6" fmla="*/ 14 w 19"/>
                <a:gd name="T7" fmla="*/ 2 h 4"/>
                <a:gd name="T8" fmla="*/ 19 w 19"/>
                <a:gd name="T9" fmla="*/ 4 h 4"/>
                <a:gd name="T10" fmla="*/ 14 w 19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4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9" name="Freeform 71"/>
            <p:cNvSpPr>
              <a:spLocks/>
            </p:cNvSpPr>
            <p:nvPr/>
          </p:nvSpPr>
          <p:spPr bwMode="black">
            <a:xfrm>
              <a:off x="12608994" y="-32554"/>
              <a:ext cx="34925" cy="7938"/>
            </a:xfrm>
            <a:custGeom>
              <a:avLst/>
              <a:gdLst>
                <a:gd name="T0" fmla="*/ 14 w 22"/>
                <a:gd name="T1" fmla="*/ 0 h 5"/>
                <a:gd name="T2" fmla="*/ 0 w 22"/>
                <a:gd name="T3" fmla="*/ 5 h 5"/>
                <a:gd name="T4" fmla="*/ 22 w 22"/>
                <a:gd name="T5" fmla="*/ 2 h 5"/>
                <a:gd name="T6" fmla="*/ 14 w 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">
                  <a:moveTo>
                    <a:pt x="14" y="0"/>
                  </a:moveTo>
                  <a:lnTo>
                    <a:pt x="0" y="5"/>
                  </a:lnTo>
                  <a:lnTo>
                    <a:pt x="22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0" name="Freeform 72"/>
            <p:cNvSpPr>
              <a:spLocks/>
            </p:cNvSpPr>
            <p:nvPr/>
          </p:nvSpPr>
          <p:spPr bwMode="black">
            <a:xfrm>
              <a:off x="12605819" y="-24616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6012" y="762000"/>
            <a:ext cx="4114800" cy="2590800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6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013" y="609600"/>
            <a:ext cx="6248400" cy="5638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66011" y="3429000"/>
            <a:ext cx="4114801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4DFBF-8212-4AD3-A2DA-E3AB61E73F37}" type="datetime1">
              <a:rPr lang="en-US" smtClean="0"/>
              <a:t>11/9/2014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 noEditPoints="1"/>
          </p:cNvSpPr>
          <p:nvPr/>
        </p:nvSpPr>
        <p:spPr bwMode="black">
          <a:xfrm>
            <a:off x="8913811" y="3879452"/>
            <a:ext cx="3275013" cy="2978547"/>
          </a:xfrm>
          <a:custGeom>
            <a:avLst/>
            <a:gdLst>
              <a:gd name="T0" fmla="*/ 802 w 2596"/>
              <a:gd name="T1" fmla="*/ 2361 h 2361"/>
              <a:gd name="T2" fmla="*/ 823 w 2596"/>
              <a:gd name="T3" fmla="*/ 2308 h 2361"/>
              <a:gd name="T4" fmla="*/ 2556 w 2596"/>
              <a:gd name="T5" fmla="*/ 2340 h 2361"/>
              <a:gd name="T6" fmla="*/ 2538 w 2596"/>
              <a:gd name="T7" fmla="*/ 2155 h 2361"/>
              <a:gd name="T8" fmla="*/ 2435 w 2596"/>
              <a:gd name="T9" fmla="*/ 2112 h 2361"/>
              <a:gd name="T10" fmla="*/ 2596 w 2596"/>
              <a:gd name="T11" fmla="*/ 2080 h 2361"/>
              <a:gd name="T12" fmla="*/ 2483 w 2596"/>
              <a:gd name="T13" fmla="*/ 2016 h 2361"/>
              <a:gd name="T14" fmla="*/ 447 w 2596"/>
              <a:gd name="T15" fmla="*/ 2014 h 2361"/>
              <a:gd name="T16" fmla="*/ 2355 w 2596"/>
              <a:gd name="T17" fmla="*/ 2014 h 2361"/>
              <a:gd name="T18" fmla="*/ 1341 w 2596"/>
              <a:gd name="T19" fmla="*/ 1993 h 2361"/>
              <a:gd name="T20" fmla="*/ 1386 w 2596"/>
              <a:gd name="T21" fmla="*/ 1964 h 2361"/>
              <a:gd name="T22" fmla="*/ 1358 w 2596"/>
              <a:gd name="T23" fmla="*/ 2048 h 2361"/>
              <a:gd name="T24" fmla="*/ 1309 w 2596"/>
              <a:gd name="T25" fmla="*/ 2186 h 2361"/>
              <a:gd name="T26" fmla="*/ 1382 w 2596"/>
              <a:gd name="T27" fmla="*/ 2064 h 2361"/>
              <a:gd name="T28" fmla="*/ 1325 w 2596"/>
              <a:gd name="T29" fmla="*/ 1762 h 2361"/>
              <a:gd name="T30" fmla="*/ 721 w 2596"/>
              <a:gd name="T31" fmla="*/ 1910 h 2361"/>
              <a:gd name="T32" fmla="*/ 992 w 2596"/>
              <a:gd name="T33" fmla="*/ 2309 h 2361"/>
              <a:gd name="T34" fmla="*/ 950 w 2596"/>
              <a:gd name="T35" fmla="*/ 2334 h 2361"/>
              <a:gd name="T36" fmla="*/ 878 w 2596"/>
              <a:gd name="T37" fmla="*/ 2216 h 2361"/>
              <a:gd name="T38" fmla="*/ 398 w 2596"/>
              <a:gd name="T39" fmla="*/ 2316 h 2361"/>
              <a:gd name="T40" fmla="*/ 670 w 2596"/>
              <a:gd name="T41" fmla="*/ 2276 h 2361"/>
              <a:gd name="T42" fmla="*/ 156 w 2596"/>
              <a:gd name="T43" fmla="*/ 1873 h 2361"/>
              <a:gd name="T44" fmla="*/ 225 w 2596"/>
              <a:gd name="T45" fmla="*/ 1805 h 2361"/>
              <a:gd name="T46" fmla="*/ 2303 w 2596"/>
              <a:gd name="T47" fmla="*/ 2064 h 2361"/>
              <a:gd name="T48" fmla="*/ 2182 w 2596"/>
              <a:gd name="T49" fmla="*/ 1580 h 2361"/>
              <a:gd name="T50" fmla="*/ 2532 w 2596"/>
              <a:gd name="T51" fmla="*/ 1622 h 2361"/>
              <a:gd name="T52" fmla="*/ 1653 w 2596"/>
              <a:gd name="T53" fmla="*/ 1923 h 2361"/>
              <a:gd name="T54" fmla="*/ 1798 w 2596"/>
              <a:gd name="T55" fmla="*/ 1843 h 2361"/>
              <a:gd name="T56" fmla="*/ 2032 w 2596"/>
              <a:gd name="T57" fmla="*/ 1793 h 2361"/>
              <a:gd name="T58" fmla="*/ 2122 w 2596"/>
              <a:gd name="T59" fmla="*/ 1461 h 2361"/>
              <a:gd name="T60" fmla="*/ 2081 w 2596"/>
              <a:gd name="T61" fmla="*/ 1449 h 2361"/>
              <a:gd name="T62" fmla="*/ 1923 w 2596"/>
              <a:gd name="T63" fmla="*/ 1411 h 2361"/>
              <a:gd name="T64" fmla="*/ 2437 w 2596"/>
              <a:gd name="T65" fmla="*/ 1292 h 2361"/>
              <a:gd name="T66" fmla="*/ 839 w 2596"/>
              <a:gd name="T67" fmla="*/ 1218 h 2361"/>
              <a:gd name="T68" fmla="*/ 775 w 2596"/>
              <a:gd name="T69" fmla="*/ 1144 h 2361"/>
              <a:gd name="T70" fmla="*/ 2505 w 2596"/>
              <a:gd name="T71" fmla="*/ 946 h 2361"/>
              <a:gd name="T72" fmla="*/ 2596 w 2596"/>
              <a:gd name="T73" fmla="*/ 34 h 2361"/>
              <a:gd name="T74" fmla="*/ 1763 w 2596"/>
              <a:gd name="T75" fmla="*/ 1351 h 2361"/>
              <a:gd name="T76" fmla="*/ 2456 w 2596"/>
              <a:gd name="T77" fmla="*/ 658 h 2361"/>
              <a:gd name="T78" fmla="*/ 2565 w 2596"/>
              <a:gd name="T79" fmla="*/ 667 h 2361"/>
              <a:gd name="T80" fmla="*/ 2380 w 2596"/>
              <a:gd name="T81" fmla="*/ 1171 h 2361"/>
              <a:gd name="T82" fmla="*/ 2114 w 2596"/>
              <a:gd name="T83" fmla="*/ 1443 h 2361"/>
              <a:gd name="T84" fmla="*/ 2246 w 2596"/>
              <a:gd name="T85" fmla="*/ 1501 h 2361"/>
              <a:gd name="T86" fmla="*/ 2286 w 2596"/>
              <a:gd name="T87" fmla="*/ 1736 h 2361"/>
              <a:gd name="T88" fmla="*/ 2355 w 2596"/>
              <a:gd name="T89" fmla="*/ 1777 h 2361"/>
              <a:gd name="T90" fmla="*/ 2419 w 2596"/>
              <a:gd name="T91" fmla="*/ 1718 h 2361"/>
              <a:gd name="T92" fmla="*/ 2509 w 2596"/>
              <a:gd name="T93" fmla="*/ 1718 h 2361"/>
              <a:gd name="T94" fmla="*/ 2596 w 2596"/>
              <a:gd name="T95" fmla="*/ 1841 h 2361"/>
              <a:gd name="T96" fmla="*/ 2349 w 2596"/>
              <a:gd name="T97" fmla="*/ 1983 h 2361"/>
              <a:gd name="T98" fmla="*/ 2233 w 2596"/>
              <a:gd name="T99" fmla="*/ 2185 h 2361"/>
              <a:gd name="T100" fmla="*/ 1573 w 2596"/>
              <a:gd name="T101" fmla="*/ 1935 h 2361"/>
              <a:gd name="T102" fmla="*/ 1764 w 2596"/>
              <a:gd name="T103" fmla="*/ 2244 h 2361"/>
              <a:gd name="T104" fmla="*/ 1521 w 2596"/>
              <a:gd name="T105" fmla="*/ 2322 h 2361"/>
              <a:gd name="T106" fmla="*/ 1181 w 2596"/>
              <a:gd name="T107" fmla="*/ 1818 h 2361"/>
              <a:gd name="T108" fmla="*/ 1114 w 2596"/>
              <a:gd name="T109" fmla="*/ 2163 h 2361"/>
              <a:gd name="T110" fmla="*/ 1001 w 2596"/>
              <a:gd name="T111" fmla="*/ 2172 h 2361"/>
              <a:gd name="T112" fmla="*/ 640 w 2596"/>
              <a:gd name="T113" fmla="*/ 1223 h 2361"/>
              <a:gd name="T114" fmla="*/ 797 w 2596"/>
              <a:gd name="T115" fmla="*/ 1101 h 2361"/>
              <a:gd name="T116" fmla="*/ 1102 w 2596"/>
              <a:gd name="T117" fmla="*/ 1675 h 2361"/>
              <a:gd name="T118" fmla="*/ 1547 w 2596"/>
              <a:gd name="T119" fmla="*/ 1833 h 2361"/>
              <a:gd name="T120" fmla="*/ 1464 w 2596"/>
              <a:gd name="T121" fmla="*/ 1385 h 2361"/>
              <a:gd name="T122" fmla="*/ 1473 w 2596"/>
              <a:gd name="T123" fmla="*/ 1418 h 2361"/>
              <a:gd name="T124" fmla="*/ 1735 w 2596"/>
              <a:gd name="T125" fmla="*/ 592 h 2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6" h="2361">
                <a:moveTo>
                  <a:pt x="1029" y="2355"/>
                </a:moveTo>
                <a:lnTo>
                  <a:pt x="1025" y="2360"/>
                </a:lnTo>
                <a:lnTo>
                  <a:pt x="1025" y="2361"/>
                </a:lnTo>
                <a:lnTo>
                  <a:pt x="1025" y="2361"/>
                </a:lnTo>
                <a:lnTo>
                  <a:pt x="1025" y="2359"/>
                </a:lnTo>
                <a:lnTo>
                  <a:pt x="1029" y="2355"/>
                </a:lnTo>
                <a:close/>
                <a:moveTo>
                  <a:pt x="768" y="2354"/>
                </a:moveTo>
                <a:lnTo>
                  <a:pt x="768" y="2361"/>
                </a:lnTo>
                <a:lnTo>
                  <a:pt x="766" y="2361"/>
                </a:lnTo>
                <a:lnTo>
                  <a:pt x="768" y="2354"/>
                </a:lnTo>
                <a:close/>
                <a:moveTo>
                  <a:pt x="769" y="2354"/>
                </a:moveTo>
                <a:lnTo>
                  <a:pt x="768" y="2354"/>
                </a:lnTo>
                <a:lnTo>
                  <a:pt x="768" y="2354"/>
                </a:lnTo>
                <a:lnTo>
                  <a:pt x="769" y="2354"/>
                </a:lnTo>
                <a:close/>
                <a:moveTo>
                  <a:pt x="1048" y="2342"/>
                </a:moveTo>
                <a:lnTo>
                  <a:pt x="1035" y="2349"/>
                </a:lnTo>
                <a:lnTo>
                  <a:pt x="1029" y="2355"/>
                </a:lnTo>
                <a:lnTo>
                  <a:pt x="1032" y="2349"/>
                </a:lnTo>
                <a:lnTo>
                  <a:pt x="1048" y="2342"/>
                </a:lnTo>
                <a:close/>
                <a:moveTo>
                  <a:pt x="805" y="2327"/>
                </a:moveTo>
                <a:lnTo>
                  <a:pt x="800" y="2354"/>
                </a:lnTo>
                <a:lnTo>
                  <a:pt x="802" y="2361"/>
                </a:lnTo>
                <a:lnTo>
                  <a:pt x="801" y="2361"/>
                </a:lnTo>
                <a:lnTo>
                  <a:pt x="799" y="2349"/>
                </a:lnTo>
                <a:lnTo>
                  <a:pt x="805" y="2327"/>
                </a:lnTo>
                <a:close/>
                <a:moveTo>
                  <a:pt x="793" y="2320"/>
                </a:moveTo>
                <a:lnTo>
                  <a:pt x="781" y="2333"/>
                </a:lnTo>
                <a:lnTo>
                  <a:pt x="769" y="2354"/>
                </a:lnTo>
                <a:lnTo>
                  <a:pt x="773" y="2341"/>
                </a:lnTo>
                <a:lnTo>
                  <a:pt x="787" y="2324"/>
                </a:lnTo>
                <a:lnTo>
                  <a:pt x="793" y="2320"/>
                </a:lnTo>
                <a:close/>
                <a:moveTo>
                  <a:pt x="802" y="2315"/>
                </a:moveTo>
                <a:lnTo>
                  <a:pt x="793" y="2320"/>
                </a:lnTo>
                <a:lnTo>
                  <a:pt x="797" y="2316"/>
                </a:lnTo>
                <a:lnTo>
                  <a:pt x="802" y="2315"/>
                </a:lnTo>
                <a:close/>
                <a:moveTo>
                  <a:pt x="819" y="2309"/>
                </a:moveTo>
                <a:lnTo>
                  <a:pt x="802" y="2315"/>
                </a:lnTo>
                <a:lnTo>
                  <a:pt x="804" y="2313"/>
                </a:lnTo>
                <a:lnTo>
                  <a:pt x="819" y="2309"/>
                </a:lnTo>
                <a:close/>
                <a:moveTo>
                  <a:pt x="822" y="2308"/>
                </a:moveTo>
                <a:lnTo>
                  <a:pt x="822" y="2308"/>
                </a:lnTo>
                <a:lnTo>
                  <a:pt x="819" y="2309"/>
                </a:lnTo>
                <a:lnTo>
                  <a:pt x="822" y="2308"/>
                </a:lnTo>
                <a:close/>
                <a:moveTo>
                  <a:pt x="823" y="2308"/>
                </a:moveTo>
                <a:lnTo>
                  <a:pt x="845" y="2310"/>
                </a:lnTo>
                <a:lnTo>
                  <a:pt x="822" y="2308"/>
                </a:lnTo>
                <a:lnTo>
                  <a:pt x="823" y="2308"/>
                </a:lnTo>
                <a:close/>
                <a:moveTo>
                  <a:pt x="2596" y="2264"/>
                </a:moveTo>
                <a:lnTo>
                  <a:pt x="2596" y="2312"/>
                </a:lnTo>
                <a:lnTo>
                  <a:pt x="2593" y="2337"/>
                </a:lnTo>
                <a:lnTo>
                  <a:pt x="2595" y="2361"/>
                </a:lnTo>
                <a:lnTo>
                  <a:pt x="2580" y="2361"/>
                </a:lnTo>
                <a:lnTo>
                  <a:pt x="2578" y="2345"/>
                </a:lnTo>
                <a:lnTo>
                  <a:pt x="2578" y="2325"/>
                </a:lnTo>
                <a:lnTo>
                  <a:pt x="2579" y="2311"/>
                </a:lnTo>
                <a:lnTo>
                  <a:pt x="2581" y="2303"/>
                </a:lnTo>
                <a:lnTo>
                  <a:pt x="2581" y="2299"/>
                </a:lnTo>
                <a:lnTo>
                  <a:pt x="2592" y="2271"/>
                </a:lnTo>
                <a:lnTo>
                  <a:pt x="2596" y="2264"/>
                </a:lnTo>
                <a:close/>
                <a:moveTo>
                  <a:pt x="2596" y="2210"/>
                </a:moveTo>
                <a:lnTo>
                  <a:pt x="2596" y="2219"/>
                </a:lnTo>
                <a:lnTo>
                  <a:pt x="2590" y="2225"/>
                </a:lnTo>
                <a:lnTo>
                  <a:pt x="2575" y="2247"/>
                </a:lnTo>
                <a:lnTo>
                  <a:pt x="2564" y="2275"/>
                </a:lnTo>
                <a:lnTo>
                  <a:pt x="2558" y="2306"/>
                </a:lnTo>
                <a:lnTo>
                  <a:pt x="2556" y="2340"/>
                </a:lnTo>
                <a:lnTo>
                  <a:pt x="2558" y="2361"/>
                </a:lnTo>
                <a:lnTo>
                  <a:pt x="2548" y="2361"/>
                </a:lnTo>
                <a:lnTo>
                  <a:pt x="2545" y="2326"/>
                </a:lnTo>
                <a:lnTo>
                  <a:pt x="2548" y="2295"/>
                </a:lnTo>
                <a:lnTo>
                  <a:pt x="2559" y="2265"/>
                </a:lnTo>
                <a:lnTo>
                  <a:pt x="2569" y="2242"/>
                </a:lnTo>
                <a:lnTo>
                  <a:pt x="2585" y="2220"/>
                </a:lnTo>
                <a:lnTo>
                  <a:pt x="2596" y="2210"/>
                </a:lnTo>
                <a:close/>
                <a:moveTo>
                  <a:pt x="2596" y="2080"/>
                </a:moveTo>
                <a:lnTo>
                  <a:pt x="2596" y="2091"/>
                </a:lnTo>
                <a:lnTo>
                  <a:pt x="2573" y="2111"/>
                </a:lnTo>
                <a:lnTo>
                  <a:pt x="2549" y="2141"/>
                </a:lnTo>
                <a:lnTo>
                  <a:pt x="2553" y="2140"/>
                </a:lnTo>
                <a:lnTo>
                  <a:pt x="2572" y="2130"/>
                </a:lnTo>
                <a:lnTo>
                  <a:pt x="2588" y="2115"/>
                </a:lnTo>
                <a:lnTo>
                  <a:pt x="2596" y="2099"/>
                </a:lnTo>
                <a:lnTo>
                  <a:pt x="2596" y="2110"/>
                </a:lnTo>
                <a:lnTo>
                  <a:pt x="2594" y="2115"/>
                </a:lnTo>
                <a:lnTo>
                  <a:pt x="2575" y="2136"/>
                </a:lnTo>
                <a:lnTo>
                  <a:pt x="2555" y="2149"/>
                </a:lnTo>
                <a:lnTo>
                  <a:pt x="2541" y="2151"/>
                </a:lnTo>
                <a:lnTo>
                  <a:pt x="2538" y="2155"/>
                </a:lnTo>
                <a:lnTo>
                  <a:pt x="2525" y="2177"/>
                </a:lnTo>
                <a:lnTo>
                  <a:pt x="2538" y="2178"/>
                </a:lnTo>
                <a:lnTo>
                  <a:pt x="2566" y="2175"/>
                </a:lnTo>
                <a:lnTo>
                  <a:pt x="2592" y="2166"/>
                </a:lnTo>
                <a:lnTo>
                  <a:pt x="2596" y="2162"/>
                </a:lnTo>
                <a:lnTo>
                  <a:pt x="2596" y="2166"/>
                </a:lnTo>
                <a:lnTo>
                  <a:pt x="2577" y="2175"/>
                </a:lnTo>
                <a:lnTo>
                  <a:pt x="2549" y="2180"/>
                </a:lnTo>
                <a:lnTo>
                  <a:pt x="2523" y="2180"/>
                </a:lnTo>
                <a:lnTo>
                  <a:pt x="2509" y="2202"/>
                </a:lnTo>
                <a:lnTo>
                  <a:pt x="2489" y="2259"/>
                </a:lnTo>
                <a:lnTo>
                  <a:pt x="2479" y="2318"/>
                </a:lnTo>
                <a:lnTo>
                  <a:pt x="2477" y="2361"/>
                </a:lnTo>
                <a:lnTo>
                  <a:pt x="2474" y="2361"/>
                </a:lnTo>
                <a:lnTo>
                  <a:pt x="2472" y="2327"/>
                </a:lnTo>
                <a:lnTo>
                  <a:pt x="2481" y="2267"/>
                </a:lnTo>
                <a:lnTo>
                  <a:pt x="2499" y="2212"/>
                </a:lnTo>
                <a:lnTo>
                  <a:pt x="2516" y="2179"/>
                </a:lnTo>
                <a:lnTo>
                  <a:pt x="2491" y="2174"/>
                </a:lnTo>
                <a:lnTo>
                  <a:pt x="2467" y="2159"/>
                </a:lnTo>
                <a:lnTo>
                  <a:pt x="2446" y="2139"/>
                </a:lnTo>
                <a:lnTo>
                  <a:pt x="2435" y="2112"/>
                </a:lnTo>
                <a:lnTo>
                  <a:pt x="2433" y="2106"/>
                </a:lnTo>
                <a:lnTo>
                  <a:pt x="2445" y="2131"/>
                </a:lnTo>
                <a:lnTo>
                  <a:pt x="2461" y="2152"/>
                </a:lnTo>
                <a:lnTo>
                  <a:pt x="2484" y="2168"/>
                </a:lnTo>
                <a:lnTo>
                  <a:pt x="2510" y="2176"/>
                </a:lnTo>
                <a:lnTo>
                  <a:pt x="2517" y="2177"/>
                </a:lnTo>
                <a:lnTo>
                  <a:pt x="2525" y="2161"/>
                </a:lnTo>
                <a:lnTo>
                  <a:pt x="2531" y="2154"/>
                </a:lnTo>
                <a:lnTo>
                  <a:pt x="2530" y="2154"/>
                </a:lnTo>
                <a:lnTo>
                  <a:pt x="2509" y="2150"/>
                </a:lnTo>
                <a:lnTo>
                  <a:pt x="2489" y="2141"/>
                </a:lnTo>
                <a:lnTo>
                  <a:pt x="2476" y="2127"/>
                </a:lnTo>
                <a:lnTo>
                  <a:pt x="2466" y="2107"/>
                </a:lnTo>
                <a:lnTo>
                  <a:pt x="2465" y="2106"/>
                </a:lnTo>
                <a:lnTo>
                  <a:pt x="2465" y="2103"/>
                </a:lnTo>
                <a:lnTo>
                  <a:pt x="2478" y="2124"/>
                </a:lnTo>
                <a:lnTo>
                  <a:pt x="2492" y="2139"/>
                </a:lnTo>
                <a:lnTo>
                  <a:pt x="2511" y="2145"/>
                </a:lnTo>
                <a:lnTo>
                  <a:pt x="2531" y="2146"/>
                </a:lnTo>
                <a:lnTo>
                  <a:pt x="2539" y="2144"/>
                </a:lnTo>
                <a:lnTo>
                  <a:pt x="2562" y="2115"/>
                </a:lnTo>
                <a:lnTo>
                  <a:pt x="2596" y="2080"/>
                </a:lnTo>
                <a:close/>
                <a:moveTo>
                  <a:pt x="360" y="2058"/>
                </a:moveTo>
                <a:lnTo>
                  <a:pt x="348" y="2069"/>
                </a:lnTo>
                <a:lnTo>
                  <a:pt x="351" y="2065"/>
                </a:lnTo>
                <a:lnTo>
                  <a:pt x="360" y="2058"/>
                </a:lnTo>
                <a:close/>
                <a:moveTo>
                  <a:pt x="2555" y="2055"/>
                </a:moveTo>
                <a:lnTo>
                  <a:pt x="2556" y="2056"/>
                </a:lnTo>
                <a:lnTo>
                  <a:pt x="2556" y="2077"/>
                </a:lnTo>
                <a:lnTo>
                  <a:pt x="2555" y="2055"/>
                </a:lnTo>
                <a:close/>
                <a:moveTo>
                  <a:pt x="2483" y="2016"/>
                </a:moveTo>
                <a:lnTo>
                  <a:pt x="2461" y="2031"/>
                </a:lnTo>
                <a:lnTo>
                  <a:pt x="2442" y="2053"/>
                </a:lnTo>
                <a:lnTo>
                  <a:pt x="2434" y="2077"/>
                </a:lnTo>
                <a:lnTo>
                  <a:pt x="2433" y="2106"/>
                </a:lnTo>
                <a:lnTo>
                  <a:pt x="2430" y="2089"/>
                </a:lnTo>
                <a:lnTo>
                  <a:pt x="2435" y="2066"/>
                </a:lnTo>
                <a:lnTo>
                  <a:pt x="2444" y="2046"/>
                </a:lnTo>
                <a:lnTo>
                  <a:pt x="2461" y="2029"/>
                </a:lnTo>
                <a:lnTo>
                  <a:pt x="2479" y="2016"/>
                </a:lnTo>
                <a:lnTo>
                  <a:pt x="2483" y="2016"/>
                </a:lnTo>
                <a:close/>
                <a:moveTo>
                  <a:pt x="2484" y="2015"/>
                </a:moveTo>
                <a:lnTo>
                  <a:pt x="2490" y="2015"/>
                </a:lnTo>
                <a:lnTo>
                  <a:pt x="2483" y="2016"/>
                </a:lnTo>
                <a:lnTo>
                  <a:pt x="2484" y="2015"/>
                </a:lnTo>
                <a:close/>
                <a:moveTo>
                  <a:pt x="2503" y="2014"/>
                </a:moveTo>
                <a:lnTo>
                  <a:pt x="2524" y="2019"/>
                </a:lnTo>
                <a:lnTo>
                  <a:pt x="2544" y="2034"/>
                </a:lnTo>
                <a:lnTo>
                  <a:pt x="2555" y="2053"/>
                </a:lnTo>
                <a:lnTo>
                  <a:pt x="2555" y="2055"/>
                </a:lnTo>
                <a:lnTo>
                  <a:pt x="2544" y="2035"/>
                </a:lnTo>
                <a:lnTo>
                  <a:pt x="2526" y="2022"/>
                </a:lnTo>
                <a:lnTo>
                  <a:pt x="2505" y="2016"/>
                </a:lnTo>
                <a:lnTo>
                  <a:pt x="2490" y="2015"/>
                </a:lnTo>
                <a:lnTo>
                  <a:pt x="2503" y="2014"/>
                </a:lnTo>
                <a:close/>
                <a:moveTo>
                  <a:pt x="447" y="2014"/>
                </a:moveTo>
                <a:lnTo>
                  <a:pt x="447" y="2014"/>
                </a:lnTo>
                <a:lnTo>
                  <a:pt x="412" y="2024"/>
                </a:lnTo>
                <a:lnTo>
                  <a:pt x="381" y="2043"/>
                </a:lnTo>
                <a:lnTo>
                  <a:pt x="360" y="2058"/>
                </a:lnTo>
                <a:lnTo>
                  <a:pt x="377" y="2043"/>
                </a:lnTo>
                <a:lnTo>
                  <a:pt x="409" y="2025"/>
                </a:lnTo>
                <a:lnTo>
                  <a:pt x="447" y="2014"/>
                </a:lnTo>
                <a:close/>
                <a:moveTo>
                  <a:pt x="448" y="2014"/>
                </a:moveTo>
                <a:lnTo>
                  <a:pt x="487" y="2015"/>
                </a:lnTo>
                <a:lnTo>
                  <a:pt x="447" y="2014"/>
                </a:lnTo>
                <a:lnTo>
                  <a:pt x="448" y="2014"/>
                </a:lnTo>
                <a:close/>
                <a:moveTo>
                  <a:pt x="2072" y="2012"/>
                </a:moveTo>
                <a:lnTo>
                  <a:pt x="2064" y="2013"/>
                </a:lnTo>
                <a:lnTo>
                  <a:pt x="2065" y="2015"/>
                </a:lnTo>
                <a:lnTo>
                  <a:pt x="2096" y="2058"/>
                </a:lnTo>
                <a:lnTo>
                  <a:pt x="2072" y="2012"/>
                </a:lnTo>
                <a:close/>
                <a:moveTo>
                  <a:pt x="2471" y="1943"/>
                </a:moveTo>
                <a:lnTo>
                  <a:pt x="2504" y="1944"/>
                </a:lnTo>
                <a:lnTo>
                  <a:pt x="2539" y="1956"/>
                </a:lnTo>
                <a:lnTo>
                  <a:pt x="2562" y="1971"/>
                </a:lnTo>
                <a:lnTo>
                  <a:pt x="2581" y="1990"/>
                </a:lnTo>
                <a:lnTo>
                  <a:pt x="2596" y="2011"/>
                </a:lnTo>
                <a:lnTo>
                  <a:pt x="2596" y="2017"/>
                </a:lnTo>
                <a:lnTo>
                  <a:pt x="2594" y="2013"/>
                </a:lnTo>
                <a:lnTo>
                  <a:pt x="2578" y="1990"/>
                </a:lnTo>
                <a:lnTo>
                  <a:pt x="2557" y="1972"/>
                </a:lnTo>
                <a:lnTo>
                  <a:pt x="2532" y="1958"/>
                </a:lnTo>
                <a:lnTo>
                  <a:pt x="2504" y="1950"/>
                </a:lnTo>
                <a:lnTo>
                  <a:pt x="2460" y="1949"/>
                </a:lnTo>
                <a:lnTo>
                  <a:pt x="2421" y="1961"/>
                </a:lnTo>
                <a:lnTo>
                  <a:pt x="2386" y="1983"/>
                </a:lnTo>
                <a:lnTo>
                  <a:pt x="2355" y="2014"/>
                </a:lnTo>
                <a:lnTo>
                  <a:pt x="2332" y="2050"/>
                </a:lnTo>
                <a:lnTo>
                  <a:pt x="2319" y="2091"/>
                </a:lnTo>
                <a:lnTo>
                  <a:pt x="2315" y="2128"/>
                </a:lnTo>
                <a:lnTo>
                  <a:pt x="2315" y="2107"/>
                </a:lnTo>
                <a:lnTo>
                  <a:pt x="2320" y="2073"/>
                </a:lnTo>
                <a:lnTo>
                  <a:pt x="2333" y="2038"/>
                </a:lnTo>
                <a:lnTo>
                  <a:pt x="2353" y="2008"/>
                </a:lnTo>
                <a:lnTo>
                  <a:pt x="2375" y="1984"/>
                </a:lnTo>
                <a:lnTo>
                  <a:pt x="2405" y="1964"/>
                </a:lnTo>
                <a:lnTo>
                  <a:pt x="2439" y="1950"/>
                </a:lnTo>
                <a:lnTo>
                  <a:pt x="2471" y="1943"/>
                </a:lnTo>
                <a:close/>
                <a:moveTo>
                  <a:pt x="1355" y="1908"/>
                </a:moveTo>
                <a:lnTo>
                  <a:pt x="1377" y="1914"/>
                </a:lnTo>
                <a:lnTo>
                  <a:pt x="1390" y="1925"/>
                </a:lnTo>
                <a:lnTo>
                  <a:pt x="1400" y="1942"/>
                </a:lnTo>
                <a:lnTo>
                  <a:pt x="1402" y="1957"/>
                </a:lnTo>
                <a:lnTo>
                  <a:pt x="1400" y="1975"/>
                </a:lnTo>
                <a:lnTo>
                  <a:pt x="1389" y="1990"/>
                </a:lnTo>
                <a:lnTo>
                  <a:pt x="1374" y="1999"/>
                </a:lnTo>
                <a:lnTo>
                  <a:pt x="1355" y="2001"/>
                </a:lnTo>
                <a:lnTo>
                  <a:pt x="1348" y="1998"/>
                </a:lnTo>
                <a:lnTo>
                  <a:pt x="1341" y="1993"/>
                </a:lnTo>
                <a:lnTo>
                  <a:pt x="1337" y="1988"/>
                </a:lnTo>
                <a:lnTo>
                  <a:pt x="1333" y="1983"/>
                </a:lnTo>
                <a:lnTo>
                  <a:pt x="1330" y="1976"/>
                </a:lnTo>
                <a:lnTo>
                  <a:pt x="1329" y="1970"/>
                </a:lnTo>
                <a:lnTo>
                  <a:pt x="1332" y="1962"/>
                </a:lnTo>
                <a:lnTo>
                  <a:pt x="1334" y="1955"/>
                </a:lnTo>
                <a:lnTo>
                  <a:pt x="1339" y="1950"/>
                </a:lnTo>
                <a:lnTo>
                  <a:pt x="1343" y="1949"/>
                </a:lnTo>
                <a:lnTo>
                  <a:pt x="1349" y="1946"/>
                </a:lnTo>
                <a:lnTo>
                  <a:pt x="1355" y="1946"/>
                </a:lnTo>
                <a:lnTo>
                  <a:pt x="1358" y="1949"/>
                </a:lnTo>
                <a:lnTo>
                  <a:pt x="1363" y="1951"/>
                </a:lnTo>
                <a:lnTo>
                  <a:pt x="1368" y="1954"/>
                </a:lnTo>
                <a:lnTo>
                  <a:pt x="1371" y="1960"/>
                </a:lnTo>
                <a:lnTo>
                  <a:pt x="1372" y="1963"/>
                </a:lnTo>
                <a:lnTo>
                  <a:pt x="1371" y="1969"/>
                </a:lnTo>
                <a:lnTo>
                  <a:pt x="1369" y="1972"/>
                </a:lnTo>
                <a:lnTo>
                  <a:pt x="1369" y="1974"/>
                </a:lnTo>
                <a:lnTo>
                  <a:pt x="1373" y="1975"/>
                </a:lnTo>
                <a:lnTo>
                  <a:pt x="1374" y="1974"/>
                </a:lnTo>
                <a:lnTo>
                  <a:pt x="1376" y="1974"/>
                </a:lnTo>
                <a:lnTo>
                  <a:pt x="1386" y="1964"/>
                </a:lnTo>
                <a:lnTo>
                  <a:pt x="1388" y="1952"/>
                </a:lnTo>
                <a:lnTo>
                  <a:pt x="1385" y="1939"/>
                </a:lnTo>
                <a:lnTo>
                  <a:pt x="1375" y="1928"/>
                </a:lnTo>
                <a:lnTo>
                  <a:pt x="1368" y="1924"/>
                </a:lnTo>
                <a:lnTo>
                  <a:pt x="1359" y="1920"/>
                </a:lnTo>
                <a:lnTo>
                  <a:pt x="1351" y="1920"/>
                </a:lnTo>
                <a:lnTo>
                  <a:pt x="1343" y="1920"/>
                </a:lnTo>
                <a:lnTo>
                  <a:pt x="1322" y="1927"/>
                </a:lnTo>
                <a:lnTo>
                  <a:pt x="1308" y="1941"/>
                </a:lnTo>
                <a:lnTo>
                  <a:pt x="1299" y="1958"/>
                </a:lnTo>
                <a:lnTo>
                  <a:pt x="1298" y="1981"/>
                </a:lnTo>
                <a:lnTo>
                  <a:pt x="1302" y="2001"/>
                </a:lnTo>
                <a:lnTo>
                  <a:pt x="1302" y="2003"/>
                </a:lnTo>
                <a:lnTo>
                  <a:pt x="1305" y="2008"/>
                </a:lnTo>
                <a:lnTo>
                  <a:pt x="1313" y="2017"/>
                </a:lnTo>
                <a:lnTo>
                  <a:pt x="1322" y="2028"/>
                </a:lnTo>
                <a:lnTo>
                  <a:pt x="1336" y="2037"/>
                </a:lnTo>
                <a:lnTo>
                  <a:pt x="1354" y="2042"/>
                </a:lnTo>
                <a:lnTo>
                  <a:pt x="1378" y="2045"/>
                </a:lnTo>
                <a:lnTo>
                  <a:pt x="1406" y="2044"/>
                </a:lnTo>
                <a:lnTo>
                  <a:pt x="1383" y="2047"/>
                </a:lnTo>
                <a:lnTo>
                  <a:pt x="1358" y="2048"/>
                </a:lnTo>
                <a:lnTo>
                  <a:pt x="1335" y="2043"/>
                </a:lnTo>
                <a:lnTo>
                  <a:pt x="1314" y="2029"/>
                </a:lnTo>
                <a:lnTo>
                  <a:pt x="1297" y="2010"/>
                </a:lnTo>
                <a:lnTo>
                  <a:pt x="1289" y="1989"/>
                </a:lnTo>
                <a:lnTo>
                  <a:pt x="1288" y="1964"/>
                </a:lnTo>
                <a:lnTo>
                  <a:pt x="1296" y="1942"/>
                </a:lnTo>
                <a:lnTo>
                  <a:pt x="1312" y="1923"/>
                </a:lnTo>
                <a:lnTo>
                  <a:pt x="1331" y="1912"/>
                </a:lnTo>
                <a:lnTo>
                  <a:pt x="1355" y="1908"/>
                </a:lnTo>
                <a:close/>
                <a:moveTo>
                  <a:pt x="1220" y="1802"/>
                </a:moveTo>
                <a:lnTo>
                  <a:pt x="1209" y="1808"/>
                </a:lnTo>
                <a:lnTo>
                  <a:pt x="1179" y="1840"/>
                </a:lnTo>
                <a:lnTo>
                  <a:pt x="1159" y="1875"/>
                </a:lnTo>
                <a:lnTo>
                  <a:pt x="1143" y="1916"/>
                </a:lnTo>
                <a:lnTo>
                  <a:pt x="1137" y="1957"/>
                </a:lnTo>
                <a:lnTo>
                  <a:pt x="1140" y="1999"/>
                </a:lnTo>
                <a:lnTo>
                  <a:pt x="1148" y="2040"/>
                </a:lnTo>
                <a:lnTo>
                  <a:pt x="1168" y="2078"/>
                </a:lnTo>
                <a:lnTo>
                  <a:pt x="1196" y="2112"/>
                </a:lnTo>
                <a:lnTo>
                  <a:pt x="1230" y="2144"/>
                </a:lnTo>
                <a:lnTo>
                  <a:pt x="1270" y="2168"/>
                </a:lnTo>
                <a:lnTo>
                  <a:pt x="1309" y="2186"/>
                </a:lnTo>
                <a:lnTo>
                  <a:pt x="1361" y="2202"/>
                </a:lnTo>
                <a:lnTo>
                  <a:pt x="1416" y="2214"/>
                </a:lnTo>
                <a:lnTo>
                  <a:pt x="1473" y="2218"/>
                </a:lnTo>
                <a:lnTo>
                  <a:pt x="1533" y="2218"/>
                </a:lnTo>
                <a:lnTo>
                  <a:pt x="1595" y="2218"/>
                </a:lnTo>
                <a:lnTo>
                  <a:pt x="1657" y="2214"/>
                </a:lnTo>
                <a:lnTo>
                  <a:pt x="1689" y="2214"/>
                </a:lnTo>
                <a:lnTo>
                  <a:pt x="1665" y="2179"/>
                </a:lnTo>
                <a:lnTo>
                  <a:pt x="1630" y="2119"/>
                </a:lnTo>
                <a:lnTo>
                  <a:pt x="1601" y="2052"/>
                </a:lnTo>
                <a:lnTo>
                  <a:pt x="1579" y="2003"/>
                </a:lnTo>
                <a:lnTo>
                  <a:pt x="1562" y="1949"/>
                </a:lnTo>
                <a:lnTo>
                  <a:pt x="1558" y="1929"/>
                </a:lnTo>
                <a:lnTo>
                  <a:pt x="1521" y="1914"/>
                </a:lnTo>
                <a:lnTo>
                  <a:pt x="1522" y="1932"/>
                </a:lnTo>
                <a:lnTo>
                  <a:pt x="1518" y="1964"/>
                </a:lnTo>
                <a:lnTo>
                  <a:pt x="1503" y="1994"/>
                </a:lnTo>
                <a:lnTo>
                  <a:pt x="1485" y="2020"/>
                </a:lnTo>
                <a:lnTo>
                  <a:pt x="1461" y="2041"/>
                </a:lnTo>
                <a:lnTo>
                  <a:pt x="1436" y="2056"/>
                </a:lnTo>
                <a:lnTo>
                  <a:pt x="1410" y="2063"/>
                </a:lnTo>
                <a:lnTo>
                  <a:pt x="1382" y="2064"/>
                </a:lnTo>
                <a:lnTo>
                  <a:pt x="1355" y="2061"/>
                </a:lnTo>
                <a:lnTo>
                  <a:pt x="1330" y="2052"/>
                </a:lnTo>
                <a:lnTo>
                  <a:pt x="1307" y="2037"/>
                </a:lnTo>
                <a:lnTo>
                  <a:pt x="1291" y="2014"/>
                </a:lnTo>
                <a:lnTo>
                  <a:pt x="1284" y="2003"/>
                </a:lnTo>
                <a:lnTo>
                  <a:pt x="1302" y="2027"/>
                </a:lnTo>
                <a:lnTo>
                  <a:pt x="1326" y="2046"/>
                </a:lnTo>
                <a:lnTo>
                  <a:pt x="1353" y="2056"/>
                </a:lnTo>
                <a:lnTo>
                  <a:pt x="1384" y="2061"/>
                </a:lnTo>
                <a:lnTo>
                  <a:pt x="1415" y="2057"/>
                </a:lnTo>
                <a:lnTo>
                  <a:pt x="1442" y="2047"/>
                </a:lnTo>
                <a:lnTo>
                  <a:pt x="1473" y="2026"/>
                </a:lnTo>
                <a:lnTo>
                  <a:pt x="1496" y="1999"/>
                </a:lnTo>
                <a:lnTo>
                  <a:pt x="1509" y="1965"/>
                </a:lnTo>
                <a:lnTo>
                  <a:pt x="1516" y="1930"/>
                </a:lnTo>
                <a:lnTo>
                  <a:pt x="1515" y="1911"/>
                </a:lnTo>
                <a:lnTo>
                  <a:pt x="1484" y="1899"/>
                </a:lnTo>
                <a:lnTo>
                  <a:pt x="1406" y="1869"/>
                </a:lnTo>
                <a:lnTo>
                  <a:pt x="1329" y="1842"/>
                </a:lnTo>
                <a:lnTo>
                  <a:pt x="1253" y="1814"/>
                </a:lnTo>
                <a:lnTo>
                  <a:pt x="1220" y="1802"/>
                </a:lnTo>
                <a:close/>
                <a:moveTo>
                  <a:pt x="1325" y="1762"/>
                </a:moveTo>
                <a:lnTo>
                  <a:pt x="1283" y="1771"/>
                </a:lnTo>
                <a:lnTo>
                  <a:pt x="1257" y="1781"/>
                </a:lnTo>
                <a:lnTo>
                  <a:pt x="1264" y="1784"/>
                </a:lnTo>
                <a:lnTo>
                  <a:pt x="1340" y="1808"/>
                </a:lnTo>
                <a:lnTo>
                  <a:pt x="1419" y="1834"/>
                </a:lnTo>
                <a:lnTo>
                  <a:pt x="1498" y="1863"/>
                </a:lnTo>
                <a:lnTo>
                  <a:pt x="1506" y="1865"/>
                </a:lnTo>
                <a:lnTo>
                  <a:pt x="1505" y="1861"/>
                </a:lnTo>
                <a:lnTo>
                  <a:pt x="1487" y="1830"/>
                </a:lnTo>
                <a:lnTo>
                  <a:pt x="1462" y="1806"/>
                </a:lnTo>
                <a:lnTo>
                  <a:pt x="1434" y="1786"/>
                </a:lnTo>
                <a:lnTo>
                  <a:pt x="1400" y="1773"/>
                </a:lnTo>
                <a:lnTo>
                  <a:pt x="1368" y="1763"/>
                </a:lnTo>
                <a:lnTo>
                  <a:pt x="1325" y="1762"/>
                </a:lnTo>
                <a:close/>
                <a:moveTo>
                  <a:pt x="423" y="1751"/>
                </a:moveTo>
                <a:lnTo>
                  <a:pt x="475" y="1752"/>
                </a:lnTo>
                <a:lnTo>
                  <a:pt x="525" y="1762"/>
                </a:lnTo>
                <a:lnTo>
                  <a:pt x="574" y="1778"/>
                </a:lnTo>
                <a:lnTo>
                  <a:pt x="619" y="1803"/>
                </a:lnTo>
                <a:lnTo>
                  <a:pt x="662" y="1835"/>
                </a:lnTo>
                <a:lnTo>
                  <a:pt x="695" y="1871"/>
                </a:lnTo>
                <a:lnTo>
                  <a:pt x="721" y="1910"/>
                </a:lnTo>
                <a:lnTo>
                  <a:pt x="741" y="1953"/>
                </a:lnTo>
                <a:lnTo>
                  <a:pt x="753" y="2001"/>
                </a:lnTo>
                <a:lnTo>
                  <a:pt x="759" y="2050"/>
                </a:lnTo>
                <a:lnTo>
                  <a:pt x="759" y="2097"/>
                </a:lnTo>
                <a:lnTo>
                  <a:pt x="752" y="2144"/>
                </a:lnTo>
                <a:lnTo>
                  <a:pt x="737" y="2190"/>
                </a:lnTo>
                <a:lnTo>
                  <a:pt x="718" y="2229"/>
                </a:lnTo>
                <a:lnTo>
                  <a:pt x="719" y="2229"/>
                </a:lnTo>
                <a:lnTo>
                  <a:pt x="748" y="2214"/>
                </a:lnTo>
                <a:lnTo>
                  <a:pt x="777" y="2203"/>
                </a:lnTo>
                <a:lnTo>
                  <a:pt x="808" y="2198"/>
                </a:lnTo>
                <a:lnTo>
                  <a:pt x="841" y="2201"/>
                </a:lnTo>
                <a:lnTo>
                  <a:pt x="870" y="2209"/>
                </a:lnTo>
                <a:lnTo>
                  <a:pt x="900" y="2222"/>
                </a:lnTo>
                <a:lnTo>
                  <a:pt x="906" y="2228"/>
                </a:lnTo>
                <a:lnTo>
                  <a:pt x="925" y="2237"/>
                </a:lnTo>
                <a:lnTo>
                  <a:pt x="944" y="2258"/>
                </a:lnTo>
                <a:lnTo>
                  <a:pt x="959" y="2282"/>
                </a:lnTo>
                <a:lnTo>
                  <a:pt x="970" y="2310"/>
                </a:lnTo>
                <a:lnTo>
                  <a:pt x="970" y="2339"/>
                </a:lnTo>
                <a:lnTo>
                  <a:pt x="976" y="2326"/>
                </a:lnTo>
                <a:lnTo>
                  <a:pt x="992" y="2309"/>
                </a:lnTo>
                <a:lnTo>
                  <a:pt x="1013" y="2296"/>
                </a:lnTo>
                <a:lnTo>
                  <a:pt x="1037" y="2291"/>
                </a:lnTo>
                <a:lnTo>
                  <a:pt x="1060" y="2289"/>
                </a:lnTo>
                <a:lnTo>
                  <a:pt x="1083" y="2298"/>
                </a:lnTo>
                <a:lnTo>
                  <a:pt x="1102" y="2314"/>
                </a:lnTo>
                <a:lnTo>
                  <a:pt x="1111" y="2331"/>
                </a:lnTo>
                <a:lnTo>
                  <a:pt x="1114" y="2353"/>
                </a:lnTo>
                <a:lnTo>
                  <a:pt x="1112" y="2361"/>
                </a:lnTo>
                <a:lnTo>
                  <a:pt x="1110" y="2361"/>
                </a:lnTo>
                <a:lnTo>
                  <a:pt x="1111" y="2360"/>
                </a:lnTo>
                <a:lnTo>
                  <a:pt x="1111" y="2338"/>
                </a:lnTo>
                <a:lnTo>
                  <a:pt x="1103" y="2320"/>
                </a:lnTo>
                <a:lnTo>
                  <a:pt x="1087" y="2303"/>
                </a:lnTo>
                <a:lnTo>
                  <a:pt x="1067" y="2294"/>
                </a:lnTo>
                <a:lnTo>
                  <a:pt x="1046" y="2290"/>
                </a:lnTo>
                <a:lnTo>
                  <a:pt x="1025" y="2295"/>
                </a:lnTo>
                <a:lnTo>
                  <a:pt x="1004" y="2305"/>
                </a:lnTo>
                <a:lnTo>
                  <a:pt x="981" y="2323"/>
                </a:lnTo>
                <a:lnTo>
                  <a:pt x="968" y="2347"/>
                </a:lnTo>
                <a:lnTo>
                  <a:pt x="967" y="2361"/>
                </a:lnTo>
                <a:lnTo>
                  <a:pt x="945" y="2361"/>
                </a:lnTo>
                <a:lnTo>
                  <a:pt x="950" y="2334"/>
                </a:lnTo>
                <a:lnTo>
                  <a:pt x="947" y="2303"/>
                </a:lnTo>
                <a:lnTo>
                  <a:pt x="934" y="2275"/>
                </a:lnTo>
                <a:lnTo>
                  <a:pt x="914" y="2252"/>
                </a:lnTo>
                <a:lnTo>
                  <a:pt x="886" y="2234"/>
                </a:lnTo>
                <a:lnTo>
                  <a:pt x="854" y="2227"/>
                </a:lnTo>
                <a:lnTo>
                  <a:pt x="821" y="2231"/>
                </a:lnTo>
                <a:lnTo>
                  <a:pt x="791" y="2238"/>
                </a:lnTo>
                <a:lnTo>
                  <a:pt x="765" y="2256"/>
                </a:lnTo>
                <a:lnTo>
                  <a:pt x="741" y="2277"/>
                </a:lnTo>
                <a:lnTo>
                  <a:pt x="725" y="2306"/>
                </a:lnTo>
                <a:lnTo>
                  <a:pt x="716" y="2343"/>
                </a:lnTo>
                <a:lnTo>
                  <a:pt x="715" y="2361"/>
                </a:lnTo>
                <a:lnTo>
                  <a:pt x="704" y="2361"/>
                </a:lnTo>
                <a:lnTo>
                  <a:pt x="704" y="2346"/>
                </a:lnTo>
                <a:lnTo>
                  <a:pt x="714" y="2306"/>
                </a:lnTo>
                <a:lnTo>
                  <a:pt x="733" y="2271"/>
                </a:lnTo>
                <a:lnTo>
                  <a:pt x="758" y="2245"/>
                </a:lnTo>
                <a:lnTo>
                  <a:pt x="788" y="2227"/>
                </a:lnTo>
                <a:lnTo>
                  <a:pt x="824" y="2215"/>
                </a:lnTo>
                <a:lnTo>
                  <a:pt x="860" y="2214"/>
                </a:lnTo>
                <a:lnTo>
                  <a:pt x="883" y="2219"/>
                </a:lnTo>
                <a:lnTo>
                  <a:pt x="878" y="2216"/>
                </a:lnTo>
                <a:lnTo>
                  <a:pt x="846" y="2204"/>
                </a:lnTo>
                <a:lnTo>
                  <a:pt x="813" y="2204"/>
                </a:lnTo>
                <a:lnTo>
                  <a:pt x="777" y="2209"/>
                </a:lnTo>
                <a:lnTo>
                  <a:pt x="746" y="2220"/>
                </a:lnTo>
                <a:lnTo>
                  <a:pt x="717" y="2237"/>
                </a:lnTo>
                <a:lnTo>
                  <a:pt x="701" y="2252"/>
                </a:lnTo>
                <a:lnTo>
                  <a:pt x="689" y="2268"/>
                </a:lnTo>
                <a:lnTo>
                  <a:pt x="678" y="2279"/>
                </a:lnTo>
                <a:lnTo>
                  <a:pt x="665" y="2297"/>
                </a:lnTo>
                <a:lnTo>
                  <a:pt x="651" y="2337"/>
                </a:lnTo>
                <a:lnTo>
                  <a:pt x="649" y="2361"/>
                </a:lnTo>
                <a:lnTo>
                  <a:pt x="641" y="2361"/>
                </a:lnTo>
                <a:lnTo>
                  <a:pt x="643" y="2344"/>
                </a:lnTo>
                <a:lnTo>
                  <a:pt x="654" y="2307"/>
                </a:lnTo>
                <a:lnTo>
                  <a:pt x="659" y="2297"/>
                </a:lnTo>
                <a:lnTo>
                  <a:pt x="655" y="2301"/>
                </a:lnTo>
                <a:lnTo>
                  <a:pt x="615" y="2327"/>
                </a:lnTo>
                <a:lnTo>
                  <a:pt x="568" y="2344"/>
                </a:lnTo>
                <a:lnTo>
                  <a:pt x="524" y="2352"/>
                </a:lnTo>
                <a:lnTo>
                  <a:pt x="479" y="2348"/>
                </a:lnTo>
                <a:lnTo>
                  <a:pt x="437" y="2336"/>
                </a:lnTo>
                <a:lnTo>
                  <a:pt x="398" y="2316"/>
                </a:lnTo>
                <a:lnTo>
                  <a:pt x="362" y="2288"/>
                </a:lnTo>
                <a:lnTo>
                  <a:pt x="335" y="2254"/>
                </a:lnTo>
                <a:lnTo>
                  <a:pt x="315" y="2214"/>
                </a:lnTo>
                <a:lnTo>
                  <a:pt x="309" y="2176"/>
                </a:lnTo>
                <a:lnTo>
                  <a:pt x="313" y="2137"/>
                </a:lnTo>
                <a:lnTo>
                  <a:pt x="326" y="2101"/>
                </a:lnTo>
                <a:lnTo>
                  <a:pt x="348" y="2069"/>
                </a:lnTo>
                <a:lnTo>
                  <a:pt x="331" y="2095"/>
                </a:lnTo>
                <a:lnTo>
                  <a:pt x="316" y="2130"/>
                </a:lnTo>
                <a:lnTo>
                  <a:pt x="312" y="2168"/>
                </a:lnTo>
                <a:lnTo>
                  <a:pt x="315" y="2205"/>
                </a:lnTo>
                <a:lnTo>
                  <a:pt x="333" y="2243"/>
                </a:lnTo>
                <a:lnTo>
                  <a:pt x="358" y="2276"/>
                </a:lnTo>
                <a:lnTo>
                  <a:pt x="387" y="2306"/>
                </a:lnTo>
                <a:lnTo>
                  <a:pt x="423" y="2326"/>
                </a:lnTo>
                <a:lnTo>
                  <a:pt x="464" y="2342"/>
                </a:lnTo>
                <a:lnTo>
                  <a:pt x="505" y="2348"/>
                </a:lnTo>
                <a:lnTo>
                  <a:pt x="547" y="2345"/>
                </a:lnTo>
                <a:lnTo>
                  <a:pt x="595" y="2331"/>
                </a:lnTo>
                <a:lnTo>
                  <a:pt x="634" y="2310"/>
                </a:lnTo>
                <a:lnTo>
                  <a:pt x="666" y="2285"/>
                </a:lnTo>
                <a:lnTo>
                  <a:pt x="670" y="2276"/>
                </a:lnTo>
                <a:lnTo>
                  <a:pt x="696" y="2250"/>
                </a:lnTo>
                <a:lnTo>
                  <a:pt x="698" y="2247"/>
                </a:lnTo>
                <a:lnTo>
                  <a:pt x="719" y="2210"/>
                </a:lnTo>
                <a:lnTo>
                  <a:pt x="737" y="2169"/>
                </a:lnTo>
                <a:lnTo>
                  <a:pt x="748" y="2125"/>
                </a:lnTo>
                <a:lnTo>
                  <a:pt x="753" y="2080"/>
                </a:lnTo>
                <a:lnTo>
                  <a:pt x="751" y="2035"/>
                </a:lnTo>
                <a:lnTo>
                  <a:pt x="742" y="1989"/>
                </a:lnTo>
                <a:lnTo>
                  <a:pt x="730" y="1946"/>
                </a:lnTo>
                <a:lnTo>
                  <a:pt x="710" y="1906"/>
                </a:lnTo>
                <a:lnTo>
                  <a:pt x="682" y="1869"/>
                </a:lnTo>
                <a:lnTo>
                  <a:pt x="643" y="1833"/>
                </a:lnTo>
                <a:lnTo>
                  <a:pt x="599" y="1802"/>
                </a:lnTo>
                <a:lnTo>
                  <a:pt x="551" y="1783"/>
                </a:lnTo>
                <a:lnTo>
                  <a:pt x="501" y="1769"/>
                </a:lnTo>
                <a:lnTo>
                  <a:pt x="448" y="1763"/>
                </a:lnTo>
                <a:lnTo>
                  <a:pt x="393" y="1764"/>
                </a:lnTo>
                <a:lnTo>
                  <a:pt x="342" y="1773"/>
                </a:lnTo>
                <a:lnTo>
                  <a:pt x="291" y="1787"/>
                </a:lnTo>
                <a:lnTo>
                  <a:pt x="241" y="1810"/>
                </a:lnTo>
                <a:lnTo>
                  <a:pt x="198" y="1837"/>
                </a:lnTo>
                <a:lnTo>
                  <a:pt x="156" y="1873"/>
                </a:lnTo>
                <a:lnTo>
                  <a:pt x="115" y="1917"/>
                </a:lnTo>
                <a:lnTo>
                  <a:pt x="82" y="1963"/>
                </a:lnTo>
                <a:lnTo>
                  <a:pt x="55" y="2014"/>
                </a:lnTo>
                <a:lnTo>
                  <a:pt x="34" y="2068"/>
                </a:lnTo>
                <a:lnTo>
                  <a:pt x="21" y="2126"/>
                </a:lnTo>
                <a:lnTo>
                  <a:pt x="18" y="2183"/>
                </a:lnTo>
                <a:lnTo>
                  <a:pt x="19" y="2242"/>
                </a:lnTo>
                <a:lnTo>
                  <a:pt x="29" y="2298"/>
                </a:lnTo>
                <a:lnTo>
                  <a:pt x="47" y="2355"/>
                </a:lnTo>
                <a:lnTo>
                  <a:pt x="49" y="2361"/>
                </a:lnTo>
                <a:lnTo>
                  <a:pt x="28" y="2361"/>
                </a:lnTo>
                <a:lnTo>
                  <a:pt x="14" y="2315"/>
                </a:lnTo>
                <a:lnTo>
                  <a:pt x="2" y="2255"/>
                </a:lnTo>
                <a:lnTo>
                  <a:pt x="0" y="2191"/>
                </a:lnTo>
                <a:lnTo>
                  <a:pt x="5" y="2129"/>
                </a:lnTo>
                <a:lnTo>
                  <a:pt x="16" y="2069"/>
                </a:lnTo>
                <a:lnTo>
                  <a:pt x="39" y="2009"/>
                </a:lnTo>
                <a:lnTo>
                  <a:pt x="68" y="1955"/>
                </a:lnTo>
                <a:lnTo>
                  <a:pt x="105" y="1905"/>
                </a:lnTo>
                <a:lnTo>
                  <a:pt x="141" y="1867"/>
                </a:lnTo>
                <a:lnTo>
                  <a:pt x="180" y="1833"/>
                </a:lnTo>
                <a:lnTo>
                  <a:pt x="225" y="1805"/>
                </a:lnTo>
                <a:lnTo>
                  <a:pt x="272" y="1781"/>
                </a:lnTo>
                <a:lnTo>
                  <a:pt x="320" y="1765"/>
                </a:lnTo>
                <a:lnTo>
                  <a:pt x="372" y="1755"/>
                </a:lnTo>
                <a:lnTo>
                  <a:pt x="423" y="1751"/>
                </a:lnTo>
                <a:close/>
                <a:moveTo>
                  <a:pt x="2284" y="1749"/>
                </a:moveTo>
                <a:lnTo>
                  <a:pt x="2280" y="1790"/>
                </a:lnTo>
                <a:lnTo>
                  <a:pt x="2263" y="1844"/>
                </a:lnTo>
                <a:lnTo>
                  <a:pt x="2239" y="1888"/>
                </a:lnTo>
                <a:lnTo>
                  <a:pt x="2209" y="1928"/>
                </a:lnTo>
                <a:lnTo>
                  <a:pt x="2171" y="1963"/>
                </a:lnTo>
                <a:lnTo>
                  <a:pt x="2168" y="1965"/>
                </a:lnTo>
                <a:lnTo>
                  <a:pt x="2193" y="2033"/>
                </a:lnTo>
                <a:lnTo>
                  <a:pt x="2227" y="2104"/>
                </a:lnTo>
                <a:lnTo>
                  <a:pt x="2273" y="2177"/>
                </a:lnTo>
                <a:lnTo>
                  <a:pt x="2324" y="2250"/>
                </a:lnTo>
                <a:lnTo>
                  <a:pt x="2361" y="2299"/>
                </a:lnTo>
                <a:lnTo>
                  <a:pt x="2352" y="2285"/>
                </a:lnTo>
                <a:lnTo>
                  <a:pt x="2328" y="2234"/>
                </a:lnTo>
                <a:lnTo>
                  <a:pt x="2312" y="2189"/>
                </a:lnTo>
                <a:lnTo>
                  <a:pt x="2304" y="2145"/>
                </a:lnTo>
                <a:lnTo>
                  <a:pt x="2302" y="2102"/>
                </a:lnTo>
                <a:lnTo>
                  <a:pt x="2303" y="2064"/>
                </a:lnTo>
                <a:lnTo>
                  <a:pt x="2313" y="2030"/>
                </a:lnTo>
                <a:lnTo>
                  <a:pt x="2325" y="2000"/>
                </a:lnTo>
                <a:lnTo>
                  <a:pt x="2340" y="1976"/>
                </a:lnTo>
                <a:lnTo>
                  <a:pt x="2357" y="1954"/>
                </a:lnTo>
                <a:lnTo>
                  <a:pt x="2377" y="1938"/>
                </a:lnTo>
                <a:lnTo>
                  <a:pt x="2410" y="1915"/>
                </a:lnTo>
                <a:lnTo>
                  <a:pt x="2448" y="1904"/>
                </a:lnTo>
                <a:lnTo>
                  <a:pt x="2467" y="1901"/>
                </a:lnTo>
                <a:lnTo>
                  <a:pt x="2428" y="1891"/>
                </a:lnTo>
                <a:lnTo>
                  <a:pt x="2395" y="1872"/>
                </a:lnTo>
                <a:lnTo>
                  <a:pt x="2366" y="1849"/>
                </a:lnTo>
                <a:lnTo>
                  <a:pt x="2362" y="1843"/>
                </a:lnTo>
                <a:lnTo>
                  <a:pt x="2359" y="1841"/>
                </a:lnTo>
                <a:lnTo>
                  <a:pt x="2328" y="1818"/>
                </a:lnTo>
                <a:lnTo>
                  <a:pt x="2302" y="1786"/>
                </a:lnTo>
                <a:lnTo>
                  <a:pt x="2284" y="1749"/>
                </a:lnTo>
                <a:close/>
                <a:moveTo>
                  <a:pt x="2449" y="1587"/>
                </a:moveTo>
                <a:lnTo>
                  <a:pt x="2483" y="1588"/>
                </a:lnTo>
                <a:lnTo>
                  <a:pt x="2445" y="1588"/>
                </a:lnTo>
                <a:lnTo>
                  <a:pt x="2449" y="1587"/>
                </a:lnTo>
                <a:close/>
                <a:moveTo>
                  <a:pt x="2210" y="1541"/>
                </a:moveTo>
                <a:lnTo>
                  <a:pt x="2182" y="1580"/>
                </a:lnTo>
                <a:lnTo>
                  <a:pt x="2160" y="1628"/>
                </a:lnTo>
                <a:lnTo>
                  <a:pt x="2147" y="1681"/>
                </a:lnTo>
                <a:lnTo>
                  <a:pt x="2140" y="1753"/>
                </a:lnTo>
                <a:lnTo>
                  <a:pt x="2139" y="1825"/>
                </a:lnTo>
                <a:lnTo>
                  <a:pt x="2150" y="1894"/>
                </a:lnTo>
                <a:lnTo>
                  <a:pt x="2165" y="1953"/>
                </a:lnTo>
                <a:lnTo>
                  <a:pt x="2170" y="1949"/>
                </a:lnTo>
                <a:lnTo>
                  <a:pt x="2206" y="1916"/>
                </a:lnTo>
                <a:lnTo>
                  <a:pt x="2232" y="1877"/>
                </a:lnTo>
                <a:lnTo>
                  <a:pt x="2255" y="1835"/>
                </a:lnTo>
                <a:lnTo>
                  <a:pt x="2269" y="1791"/>
                </a:lnTo>
                <a:lnTo>
                  <a:pt x="2275" y="1744"/>
                </a:lnTo>
                <a:lnTo>
                  <a:pt x="2273" y="1695"/>
                </a:lnTo>
                <a:lnTo>
                  <a:pt x="2264" y="1650"/>
                </a:lnTo>
                <a:lnTo>
                  <a:pt x="2249" y="1607"/>
                </a:lnTo>
                <a:lnTo>
                  <a:pt x="2227" y="1565"/>
                </a:lnTo>
                <a:lnTo>
                  <a:pt x="2210" y="1541"/>
                </a:lnTo>
                <a:close/>
                <a:moveTo>
                  <a:pt x="2443" y="1536"/>
                </a:moveTo>
                <a:lnTo>
                  <a:pt x="2466" y="1544"/>
                </a:lnTo>
                <a:lnTo>
                  <a:pt x="2495" y="1564"/>
                </a:lnTo>
                <a:lnTo>
                  <a:pt x="2517" y="1590"/>
                </a:lnTo>
                <a:lnTo>
                  <a:pt x="2532" y="1622"/>
                </a:lnTo>
                <a:lnTo>
                  <a:pt x="2535" y="1656"/>
                </a:lnTo>
                <a:lnTo>
                  <a:pt x="2529" y="1622"/>
                </a:lnTo>
                <a:lnTo>
                  <a:pt x="2517" y="1593"/>
                </a:lnTo>
                <a:lnTo>
                  <a:pt x="2497" y="1566"/>
                </a:lnTo>
                <a:lnTo>
                  <a:pt x="2468" y="1546"/>
                </a:lnTo>
                <a:lnTo>
                  <a:pt x="2443" y="1536"/>
                </a:lnTo>
                <a:close/>
                <a:moveTo>
                  <a:pt x="2437" y="1534"/>
                </a:moveTo>
                <a:lnTo>
                  <a:pt x="2438" y="1534"/>
                </a:lnTo>
                <a:lnTo>
                  <a:pt x="2443" y="1536"/>
                </a:lnTo>
                <a:lnTo>
                  <a:pt x="2437" y="1534"/>
                </a:lnTo>
                <a:close/>
                <a:moveTo>
                  <a:pt x="1739" y="1477"/>
                </a:moveTo>
                <a:lnTo>
                  <a:pt x="1700" y="1505"/>
                </a:lnTo>
                <a:lnTo>
                  <a:pt x="1654" y="1549"/>
                </a:lnTo>
                <a:lnTo>
                  <a:pt x="1614" y="1602"/>
                </a:lnTo>
                <a:lnTo>
                  <a:pt x="1583" y="1658"/>
                </a:lnTo>
                <a:lnTo>
                  <a:pt x="1566" y="1710"/>
                </a:lnTo>
                <a:lnTo>
                  <a:pt x="1559" y="1766"/>
                </a:lnTo>
                <a:lnTo>
                  <a:pt x="1557" y="1825"/>
                </a:lnTo>
                <a:lnTo>
                  <a:pt x="1563" y="1883"/>
                </a:lnTo>
                <a:lnTo>
                  <a:pt x="1563" y="1885"/>
                </a:lnTo>
                <a:lnTo>
                  <a:pt x="1576" y="1889"/>
                </a:lnTo>
                <a:lnTo>
                  <a:pt x="1653" y="1923"/>
                </a:lnTo>
                <a:lnTo>
                  <a:pt x="1727" y="1958"/>
                </a:lnTo>
                <a:lnTo>
                  <a:pt x="1820" y="2003"/>
                </a:lnTo>
                <a:lnTo>
                  <a:pt x="1917" y="2052"/>
                </a:lnTo>
                <a:lnTo>
                  <a:pt x="2009" y="2108"/>
                </a:lnTo>
                <a:lnTo>
                  <a:pt x="2103" y="2167"/>
                </a:lnTo>
                <a:lnTo>
                  <a:pt x="2193" y="2229"/>
                </a:lnTo>
                <a:lnTo>
                  <a:pt x="2224" y="2253"/>
                </a:lnTo>
                <a:lnTo>
                  <a:pt x="2201" y="2228"/>
                </a:lnTo>
                <a:lnTo>
                  <a:pt x="2105" y="2115"/>
                </a:lnTo>
                <a:lnTo>
                  <a:pt x="2032" y="2019"/>
                </a:lnTo>
                <a:lnTo>
                  <a:pt x="1983" y="2017"/>
                </a:lnTo>
                <a:lnTo>
                  <a:pt x="1942" y="2009"/>
                </a:lnTo>
                <a:lnTo>
                  <a:pt x="1902" y="1996"/>
                </a:lnTo>
                <a:lnTo>
                  <a:pt x="1869" y="1972"/>
                </a:lnTo>
                <a:lnTo>
                  <a:pt x="1838" y="1943"/>
                </a:lnTo>
                <a:lnTo>
                  <a:pt x="1816" y="1909"/>
                </a:lnTo>
                <a:lnTo>
                  <a:pt x="1799" y="1870"/>
                </a:lnTo>
                <a:lnTo>
                  <a:pt x="1794" y="1829"/>
                </a:lnTo>
                <a:lnTo>
                  <a:pt x="1796" y="1784"/>
                </a:lnTo>
                <a:lnTo>
                  <a:pt x="1804" y="1763"/>
                </a:lnTo>
                <a:lnTo>
                  <a:pt x="1797" y="1804"/>
                </a:lnTo>
                <a:lnTo>
                  <a:pt x="1798" y="1843"/>
                </a:lnTo>
                <a:lnTo>
                  <a:pt x="1811" y="1883"/>
                </a:lnTo>
                <a:lnTo>
                  <a:pt x="1827" y="1918"/>
                </a:lnTo>
                <a:lnTo>
                  <a:pt x="1852" y="1948"/>
                </a:lnTo>
                <a:lnTo>
                  <a:pt x="1883" y="1974"/>
                </a:lnTo>
                <a:lnTo>
                  <a:pt x="1917" y="1993"/>
                </a:lnTo>
                <a:lnTo>
                  <a:pt x="1955" y="2005"/>
                </a:lnTo>
                <a:lnTo>
                  <a:pt x="2000" y="2012"/>
                </a:lnTo>
                <a:lnTo>
                  <a:pt x="2026" y="2011"/>
                </a:lnTo>
                <a:lnTo>
                  <a:pt x="2018" y="2000"/>
                </a:lnTo>
                <a:lnTo>
                  <a:pt x="1942" y="1890"/>
                </a:lnTo>
                <a:lnTo>
                  <a:pt x="1876" y="1780"/>
                </a:lnTo>
                <a:lnTo>
                  <a:pt x="1817" y="1672"/>
                </a:lnTo>
                <a:lnTo>
                  <a:pt x="1773" y="1565"/>
                </a:lnTo>
                <a:lnTo>
                  <a:pt x="1739" y="1477"/>
                </a:lnTo>
                <a:close/>
                <a:moveTo>
                  <a:pt x="2107" y="1453"/>
                </a:moveTo>
                <a:lnTo>
                  <a:pt x="2090" y="1478"/>
                </a:lnTo>
                <a:lnTo>
                  <a:pt x="2070" y="1519"/>
                </a:lnTo>
                <a:lnTo>
                  <a:pt x="2053" y="1566"/>
                </a:lnTo>
                <a:lnTo>
                  <a:pt x="2041" y="1617"/>
                </a:lnTo>
                <a:lnTo>
                  <a:pt x="2031" y="1673"/>
                </a:lnTo>
                <a:lnTo>
                  <a:pt x="2029" y="1731"/>
                </a:lnTo>
                <a:lnTo>
                  <a:pt x="2032" y="1793"/>
                </a:lnTo>
                <a:lnTo>
                  <a:pt x="2041" y="1858"/>
                </a:lnTo>
                <a:lnTo>
                  <a:pt x="2059" y="1924"/>
                </a:lnTo>
                <a:lnTo>
                  <a:pt x="2082" y="1996"/>
                </a:lnTo>
                <a:lnTo>
                  <a:pt x="2083" y="1998"/>
                </a:lnTo>
                <a:lnTo>
                  <a:pt x="2090" y="1996"/>
                </a:lnTo>
                <a:lnTo>
                  <a:pt x="2131" y="1978"/>
                </a:lnTo>
                <a:lnTo>
                  <a:pt x="2121" y="1945"/>
                </a:lnTo>
                <a:lnTo>
                  <a:pt x="2106" y="1895"/>
                </a:lnTo>
                <a:lnTo>
                  <a:pt x="2099" y="1851"/>
                </a:lnTo>
                <a:lnTo>
                  <a:pt x="2095" y="1809"/>
                </a:lnTo>
                <a:lnTo>
                  <a:pt x="2093" y="1776"/>
                </a:lnTo>
                <a:lnTo>
                  <a:pt x="2094" y="1745"/>
                </a:lnTo>
                <a:lnTo>
                  <a:pt x="2096" y="1724"/>
                </a:lnTo>
                <a:lnTo>
                  <a:pt x="2098" y="1706"/>
                </a:lnTo>
                <a:lnTo>
                  <a:pt x="2099" y="1697"/>
                </a:lnTo>
                <a:lnTo>
                  <a:pt x="2102" y="1692"/>
                </a:lnTo>
                <a:lnTo>
                  <a:pt x="2113" y="1638"/>
                </a:lnTo>
                <a:lnTo>
                  <a:pt x="2134" y="1590"/>
                </a:lnTo>
                <a:lnTo>
                  <a:pt x="2163" y="1544"/>
                </a:lnTo>
                <a:lnTo>
                  <a:pt x="2188" y="1515"/>
                </a:lnTo>
                <a:lnTo>
                  <a:pt x="2165" y="1492"/>
                </a:lnTo>
                <a:lnTo>
                  <a:pt x="2122" y="1461"/>
                </a:lnTo>
                <a:lnTo>
                  <a:pt x="2107" y="1453"/>
                </a:lnTo>
                <a:close/>
                <a:moveTo>
                  <a:pt x="2031" y="1422"/>
                </a:moveTo>
                <a:lnTo>
                  <a:pt x="2015" y="1452"/>
                </a:lnTo>
                <a:lnTo>
                  <a:pt x="1985" y="1531"/>
                </a:lnTo>
                <a:lnTo>
                  <a:pt x="1966" y="1608"/>
                </a:lnTo>
                <a:lnTo>
                  <a:pt x="1959" y="1687"/>
                </a:lnTo>
                <a:lnTo>
                  <a:pt x="1960" y="1766"/>
                </a:lnTo>
                <a:lnTo>
                  <a:pt x="1972" y="1844"/>
                </a:lnTo>
                <a:lnTo>
                  <a:pt x="1987" y="1895"/>
                </a:lnTo>
                <a:lnTo>
                  <a:pt x="1990" y="1900"/>
                </a:lnTo>
                <a:lnTo>
                  <a:pt x="2059" y="2005"/>
                </a:lnTo>
                <a:lnTo>
                  <a:pt x="2068" y="2003"/>
                </a:lnTo>
                <a:lnTo>
                  <a:pt x="2040" y="1931"/>
                </a:lnTo>
                <a:lnTo>
                  <a:pt x="2021" y="1864"/>
                </a:lnTo>
                <a:lnTo>
                  <a:pt x="2007" y="1799"/>
                </a:lnTo>
                <a:lnTo>
                  <a:pt x="2002" y="1736"/>
                </a:lnTo>
                <a:lnTo>
                  <a:pt x="2003" y="1678"/>
                </a:lnTo>
                <a:lnTo>
                  <a:pt x="2010" y="1624"/>
                </a:lnTo>
                <a:lnTo>
                  <a:pt x="2021" y="1573"/>
                </a:lnTo>
                <a:lnTo>
                  <a:pt x="2038" y="1528"/>
                </a:lnTo>
                <a:lnTo>
                  <a:pt x="2060" y="1486"/>
                </a:lnTo>
                <a:lnTo>
                  <a:pt x="2081" y="1449"/>
                </a:lnTo>
                <a:lnTo>
                  <a:pt x="2087" y="1443"/>
                </a:lnTo>
                <a:lnTo>
                  <a:pt x="2078" y="1438"/>
                </a:lnTo>
                <a:lnTo>
                  <a:pt x="2031" y="1422"/>
                </a:lnTo>
                <a:close/>
                <a:moveTo>
                  <a:pt x="1923" y="1411"/>
                </a:moveTo>
                <a:lnTo>
                  <a:pt x="1868" y="1421"/>
                </a:lnTo>
                <a:lnTo>
                  <a:pt x="1808" y="1439"/>
                </a:lnTo>
                <a:lnTo>
                  <a:pt x="1789" y="1449"/>
                </a:lnTo>
                <a:lnTo>
                  <a:pt x="1790" y="1456"/>
                </a:lnTo>
                <a:lnTo>
                  <a:pt x="1826" y="1565"/>
                </a:lnTo>
                <a:lnTo>
                  <a:pt x="1870" y="1675"/>
                </a:lnTo>
                <a:lnTo>
                  <a:pt x="1925" y="1789"/>
                </a:lnTo>
                <a:lnTo>
                  <a:pt x="1974" y="1874"/>
                </a:lnTo>
                <a:lnTo>
                  <a:pt x="1973" y="1870"/>
                </a:lnTo>
                <a:lnTo>
                  <a:pt x="1957" y="1796"/>
                </a:lnTo>
                <a:lnTo>
                  <a:pt x="1949" y="1720"/>
                </a:lnTo>
                <a:lnTo>
                  <a:pt x="1952" y="1643"/>
                </a:lnTo>
                <a:lnTo>
                  <a:pt x="1966" y="1566"/>
                </a:lnTo>
                <a:lnTo>
                  <a:pt x="1986" y="1496"/>
                </a:lnTo>
                <a:lnTo>
                  <a:pt x="2016" y="1429"/>
                </a:lnTo>
                <a:lnTo>
                  <a:pt x="2022" y="1420"/>
                </a:lnTo>
                <a:lnTo>
                  <a:pt x="1975" y="1413"/>
                </a:lnTo>
                <a:lnTo>
                  <a:pt x="1923" y="1411"/>
                </a:lnTo>
                <a:close/>
                <a:moveTo>
                  <a:pt x="1552" y="1293"/>
                </a:moveTo>
                <a:lnTo>
                  <a:pt x="1574" y="1296"/>
                </a:lnTo>
                <a:lnTo>
                  <a:pt x="1576" y="1297"/>
                </a:lnTo>
                <a:lnTo>
                  <a:pt x="1552" y="1293"/>
                </a:lnTo>
                <a:close/>
                <a:moveTo>
                  <a:pt x="2364" y="1158"/>
                </a:moveTo>
                <a:lnTo>
                  <a:pt x="2333" y="1166"/>
                </a:lnTo>
                <a:lnTo>
                  <a:pt x="2267" y="1193"/>
                </a:lnTo>
                <a:lnTo>
                  <a:pt x="2203" y="1230"/>
                </a:lnTo>
                <a:lnTo>
                  <a:pt x="2146" y="1273"/>
                </a:lnTo>
                <a:lnTo>
                  <a:pt x="2095" y="1326"/>
                </a:lnTo>
                <a:lnTo>
                  <a:pt x="2051" y="1387"/>
                </a:lnTo>
                <a:lnTo>
                  <a:pt x="2039" y="1408"/>
                </a:lnTo>
                <a:lnTo>
                  <a:pt x="2081" y="1424"/>
                </a:lnTo>
                <a:lnTo>
                  <a:pt x="2095" y="1432"/>
                </a:lnTo>
                <a:lnTo>
                  <a:pt x="2107" y="1417"/>
                </a:lnTo>
                <a:lnTo>
                  <a:pt x="2136" y="1388"/>
                </a:lnTo>
                <a:lnTo>
                  <a:pt x="2176" y="1354"/>
                </a:lnTo>
                <a:lnTo>
                  <a:pt x="2224" y="1326"/>
                </a:lnTo>
                <a:lnTo>
                  <a:pt x="2275" y="1307"/>
                </a:lnTo>
                <a:lnTo>
                  <a:pt x="2327" y="1295"/>
                </a:lnTo>
                <a:lnTo>
                  <a:pt x="2382" y="1288"/>
                </a:lnTo>
                <a:lnTo>
                  <a:pt x="2437" y="1292"/>
                </a:lnTo>
                <a:lnTo>
                  <a:pt x="2477" y="1300"/>
                </a:lnTo>
                <a:lnTo>
                  <a:pt x="2476" y="1300"/>
                </a:lnTo>
                <a:lnTo>
                  <a:pt x="2433" y="1257"/>
                </a:lnTo>
                <a:lnTo>
                  <a:pt x="2392" y="1207"/>
                </a:lnTo>
                <a:lnTo>
                  <a:pt x="2364" y="1158"/>
                </a:lnTo>
                <a:close/>
                <a:moveTo>
                  <a:pt x="794" y="1118"/>
                </a:moveTo>
                <a:lnTo>
                  <a:pt x="802" y="1120"/>
                </a:lnTo>
                <a:lnTo>
                  <a:pt x="811" y="1124"/>
                </a:lnTo>
                <a:lnTo>
                  <a:pt x="821" y="1128"/>
                </a:lnTo>
                <a:lnTo>
                  <a:pt x="830" y="1134"/>
                </a:lnTo>
                <a:lnTo>
                  <a:pt x="837" y="1140"/>
                </a:lnTo>
                <a:lnTo>
                  <a:pt x="846" y="1155"/>
                </a:lnTo>
                <a:lnTo>
                  <a:pt x="850" y="1169"/>
                </a:lnTo>
                <a:lnTo>
                  <a:pt x="853" y="1181"/>
                </a:lnTo>
                <a:lnTo>
                  <a:pt x="853" y="1190"/>
                </a:lnTo>
                <a:lnTo>
                  <a:pt x="847" y="1213"/>
                </a:lnTo>
                <a:lnTo>
                  <a:pt x="837" y="1226"/>
                </a:lnTo>
                <a:lnTo>
                  <a:pt x="832" y="1231"/>
                </a:lnTo>
                <a:lnTo>
                  <a:pt x="827" y="1234"/>
                </a:lnTo>
                <a:lnTo>
                  <a:pt x="831" y="1230"/>
                </a:lnTo>
                <a:lnTo>
                  <a:pt x="836" y="1224"/>
                </a:lnTo>
                <a:lnTo>
                  <a:pt x="839" y="1218"/>
                </a:lnTo>
                <a:lnTo>
                  <a:pt x="840" y="1210"/>
                </a:lnTo>
                <a:lnTo>
                  <a:pt x="840" y="1202"/>
                </a:lnTo>
                <a:lnTo>
                  <a:pt x="841" y="1193"/>
                </a:lnTo>
                <a:lnTo>
                  <a:pt x="839" y="1182"/>
                </a:lnTo>
                <a:lnTo>
                  <a:pt x="833" y="1172"/>
                </a:lnTo>
                <a:lnTo>
                  <a:pt x="828" y="1163"/>
                </a:lnTo>
                <a:lnTo>
                  <a:pt x="823" y="1160"/>
                </a:lnTo>
                <a:lnTo>
                  <a:pt x="818" y="1158"/>
                </a:lnTo>
                <a:lnTo>
                  <a:pt x="816" y="1157"/>
                </a:lnTo>
                <a:lnTo>
                  <a:pt x="814" y="1156"/>
                </a:lnTo>
                <a:lnTo>
                  <a:pt x="811" y="1153"/>
                </a:lnTo>
                <a:lnTo>
                  <a:pt x="808" y="1151"/>
                </a:lnTo>
                <a:lnTo>
                  <a:pt x="806" y="1146"/>
                </a:lnTo>
                <a:lnTo>
                  <a:pt x="805" y="1142"/>
                </a:lnTo>
                <a:lnTo>
                  <a:pt x="806" y="1140"/>
                </a:lnTo>
                <a:lnTo>
                  <a:pt x="799" y="1139"/>
                </a:lnTo>
                <a:lnTo>
                  <a:pt x="793" y="1140"/>
                </a:lnTo>
                <a:lnTo>
                  <a:pt x="788" y="1141"/>
                </a:lnTo>
                <a:lnTo>
                  <a:pt x="785" y="1142"/>
                </a:lnTo>
                <a:lnTo>
                  <a:pt x="782" y="1142"/>
                </a:lnTo>
                <a:lnTo>
                  <a:pt x="780" y="1144"/>
                </a:lnTo>
                <a:lnTo>
                  <a:pt x="775" y="1144"/>
                </a:lnTo>
                <a:lnTo>
                  <a:pt x="770" y="1142"/>
                </a:lnTo>
                <a:lnTo>
                  <a:pt x="768" y="1140"/>
                </a:lnTo>
                <a:lnTo>
                  <a:pt x="767" y="1135"/>
                </a:lnTo>
                <a:lnTo>
                  <a:pt x="768" y="1130"/>
                </a:lnTo>
                <a:lnTo>
                  <a:pt x="770" y="1126"/>
                </a:lnTo>
                <a:lnTo>
                  <a:pt x="772" y="1123"/>
                </a:lnTo>
                <a:lnTo>
                  <a:pt x="778" y="1122"/>
                </a:lnTo>
                <a:lnTo>
                  <a:pt x="782" y="1119"/>
                </a:lnTo>
                <a:lnTo>
                  <a:pt x="787" y="1118"/>
                </a:lnTo>
                <a:lnTo>
                  <a:pt x="794" y="1118"/>
                </a:lnTo>
                <a:close/>
                <a:moveTo>
                  <a:pt x="2587" y="746"/>
                </a:moveTo>
                <a:lnTo>
                  <a:pt x="2596" y="748"/>
                </a:lnTo>
                <a:lnTo>
                  <a:pt x="2596" y="791"/>
                </a:lnTo>
                <a:lnTo>
                  <a:pt x="2587" y="794"/>
                </a:lnTo>
                <a:lnTo>
                  <a:pt x="2572" y="802"/>
                </a:lnTo>
                <a:lnTo>
                  <a:pt x="2556" y="811"/>
                </a:lnTo>
                <a:lnTo>
                  <a:pt x="2539" y="821"/>
                </a:lnTo>
                <a:lnTo>
                  <a:pt x="2524" y="836"/>
                </a:lnTo>
                <a:lnTo>
                  <a:pt x="2513" y="854"/>
                </a:lnTo>
                <a:lnTo>
                  <a:pt x="2504" y="878"/>
                </a:lnTo>
                <a:lnTo>
                  <a:pt x="2500" y="906"/>
                </a:lnTo>
                <a:lnTo>
                  <a:pt x="2505" y="946"/>
                </a:lnTo>
                <a:lnTo>
                  <a:pt x="2520" y="986"/>
                </a:lnTo>
                <a:lnTo>
                  <a:pt x="2540" y="1020"/>
                </a:lnTo>
                <a:lnTo>
                  <a:pt x="2570" y="1048"/>
                </a:lnTo>
                <a:lnTo>
                  <a:pt x="2596" y="1063"/>
                </a:lnTo>
                <a:lnTo>
                  <a:pt x="2596" y="1072"/>
                </a:lnTo>
                <a:lnTo>
                  <a:pt x="2581" y="1067"/>
                </a:lnTo>
                <a:lnTo>
                  <a:pt x="2545" y="1045"/>
                </a:lnTo>
                <a:lnTo>
                  <a:pt x="2516" y="1016"/>
                </a:lnTo>
                <a:lnTo>
                  <a:pt x="2495" y="984"/>
                </a:lnTo>
                <a:lnTo>
                  <a:pt x="2481" y="944"/>
                </a:lnTo>
                <a:lnTo>
                  <a:pt x="2473" y="906"/>
                </a:lnTo>
                <a:lnTo>
                  <a:pt x="2475" y="866"/>
                </a:lnTo>
                <a:lnTo>
                  <a:pt x="2487" y="825"/>
                </a:lnTo>
                <a:lnTo>
                  <a:pt x="2497" y="805"/>
                </a:lnTo>
                <a:lnTo>
                  <a:pt x="2511" y="787"/>
                </a:lnTo>
                <a:lnTo>
                  <a:pt x="2529" y="768"/>
                </a:lnTo>
                <a:lnTo>
                  <a:pt x="2548" y="757"/>
                </a:lnTo>
                <a:lnTo>
                  <a:pt x="2569" y="749"/>
                </a:lnTo>
                <a:lnTo>
                  <a:pt x="2587" y="746"/>
                </a:lnTo>
                <a:close/>
                <a:moveTo>
                  <a:pt x="2593" y="0"/>
                </a:moveTo>
                <a:lnTo>
                  <a:pt x="2596" y="0"/>
                </a:lnTo>
                <a:lnTo>
                  <a:pt x="2596" y="34"/>
                </a:lnTo>
                <a:lnTo>
                  <a:pt x="2512" y="39"/>
                </a:lnTo>
                <a:lnTo>
                  <a:pt x="2428" y="51"/>
                </a:lnTo>
                <a:lnTo>
                  <a:pt x="2344" y="73"/>
                </a:lnTo>
                <a:lnTo>
                  <a:pt x="2265" y="103"/>
                </a:lnTo>
                <a:lnTo>
                  <a:pt x="2187" y="140"/>
                </a:lnTo>
                <a:lnTo>
                  <a:pt x="2114" y="185"/>
                </a:lnTo>
                <a:lnTo>
                  <a:pt x="2044" y="237"/>
                </a:lnTo>
                <a:lnTo>
                  <a:pt x="2002" y="273"/>
                </a:lnTo>
                <a:lnTo>
                  <a:pt x="1960" y="315"/>
                </a:lnTo>
                <a:lnTo>
                  <a:pt x="1923" y="365"/>
                </a:lnTo>
                <a:lnTo>
                  <a:pt x="1886" y="420"/>
                </a:lnTo>
                <a:lnTo>
                  <a:pt x="1851" y="482"/>
                </a:lnTo>
                <a:lnTo>
                  <a:pt x="1820" y="547"/>
                </a:lnTo>
                <a:lnTo>
                  <a:pt x="1792" y="620"/>
                </a:lnTo>
                <a:lnTo>
                  <a:pt x="1768" y="698"/>
                </a:lnTo>
                <a:lnTo>
                  <a:pt x="1751" y="779"/>
                </a:lnTo>
                <a:lnTo>
                  <a:pt x="1737" y="866"/>
                </a:lnTo>
                <a:lnTo>
                  <a:pt x="1729" y="954"/>
                </a:lnTo>
                <a:lnTo>
                  <a:pt x="1728" y="1049"/>
                </a:lnTo>
                <a:lnTo>
                  <a:pt x="1731" y="1147"/>
                </a:lnTo>
                <a:lnTo>
                  <a:pt x="1743" y="1247"/>
                </a:lnTo>
                <a:lnTo>
                  <a:pt x="1763" y="1351"/>
                </a:lnTo>
                <a:lnTo>
                  <a:pt x="1782" y="1424"/>
                </a:lnTo>
                <a:lnTo>
                  <a:pt x="1833" y="1404"/>
                </a:lnTo>
                <a:lnTo>
                  <a:pt x="1895" y="1391"/>
                </a:lnTo>
                <a:lnTo>
                  <a:pt x="1958" y="1390"/>
                </a:lnTo>
                <a:lnTo>
                  <a:pt x="2023" y="1402"/>
                </a:lnTo>
                <a:lnTo>
                  <a:pt x="2031" y="1405"/>
                </a:lnTo>
                <a:lnTo>
                  <a:pt x="2053" y="1367"/>
                </a:lnTo>
                <a:lnTo>
                  <a:pt x="2098" y="1311"/>
                </a:lnTo>
                <a:lnTo>
                  <a:pt x="2146" y="1258"/>
                </a:lnTo>
                <a:lnTo>
                  <a:pt x="2205" y="1214"/>
                </a:lnTo>
                <a:lnTo>
                  <a:pt x="2265" y="1179"/>
                </a:lnTo>
                <a:lnTo>
                  <a:pt x="2331" y="1152"/>
                </a:lnTo>
                <a:lnTo>
                  <a:pt x="2357" y="1146"/>
                </a:lnTo>
                <a:lnTo>
                  <a:pt x="2336" y="1094"/>
                </a:lnTo>
                <a:lnTo>
                  <a:pt x="2321" y="1036"/>
                </a:lnTo>
                <a:lnTo>
                  <a:pt x="2318" y="977"/>
                </a:lnTo>
                <a:lnTo>
                  <a:pt x="2320" y="917"/>
                </a:lnTo>
                <a:lnTo>
                  <a:pt x="2332" y="858"/>
                </a:lnTo>
                <a:lnTo>
                  <a:pt x="2353" y="801"/>
                </a:lnTo>
                <a:lnTo>
                  <a:pt x="2379" y="750"/>
                </a:lnTo>
                <a:lnTo>
                  <a:pt x="2413" y="700"/>
                </a:lnTo>
                <a:lnTo>
                  <a:pt x="2456" y="658"/>
                </a:lnTo>
                <a:lnTo>
                  <a:pt x="2505" y="622"/>
                </a:lnTo>
                <a:lnTo>
                  <a:pt x="2557" y="599"/>
                </a:lnTo>
                <a:lnTo>
                  <a:pt x="2596" y="592"/>
                </a:lnTo>
                <a:lnTo>
                  <a:pt x="2596" y="597"/>
                </a:lnTo>
                <a:lnTo>
                  <a:pt x="2574" y="601"/>
                </a:lnTo>
                <a:lnTo>
                  <a:pt x="2524" y="618"/>
                </a:lnTo>
                <a:lnTo>
                  <a:pt x="2477" y="649"/>
                </a:lnTo>
                <a:lnTo>
                  <a:pt x="2435" y="688"/>
                </a:lnTo>
                <a:lnTo>
                  <a:pt x="2398" y="732"/>
                </a:lnTo>
                <a:lnTo>
                  <a:pt x="2370" y="781"/>
                </a:lnTo>
                <a:lnTo>
                  <a:pt x="2347" y="834"/>
                </a:lnTo>
                <a:lnTo>
                  <a:pt x="2341" y="856"/>
                </a:lnTo>
                <a:lnTo>
                  <a:pt x="2355" y="826"/>
                </a:lnTo>
                <a:lnTo>
                  <a:pt x="2384" y="781"/>
                </a:lnTo>
                <a:lnTo>
                  <a:pt x="2420" y="737"/>
                </a:lnTo>
                <a:lnTo>
                  <a:pt x="2458" y="705"/>
                </a:lnTo>
                <a:lnTo>
                  <a:pt x="2499" y="681"/>
                </a:lnTo>
                <a:lnTo>
                  <a:pt x="2544" y="662"/>
                </a:lnTo>
                <a:lnTo>
                  <a:pt x="2590" y="651"/>
                </a:lnTo>
                <a:lnTo>
                  <a:pt x="2596" y="650"/>
                </a:lnTo>
                <a:lnTo>
                  <a:pt x="2596" y="661"/>
                </a:lnTo>
                <a:lnTo>
                  <a:pt x="2565" y="667"/>
                </a:lnTo>
                <a:lnTo>
                  <a:pt x="2525" y="681"/>
                </a:lnTo>
                <a:lnTo>
                  <a:pt x="2487" y="699"/>
                </a:lnTo>
                <a:lnTo>
                  <a:pt x="2451" y="723"/>
                </a:lnTo>
                <a:lnTo>
                  <a:pt x="2412" y="763"/>
                </a:lnTo>
                <a:lnTo>
                  <a:pt x="2377" y="809"/>
                </a:lnTo>
                <a:lnTo>
                  <a:pt x="2350" y="865"/>
                </a:lnTo>
                <a:lnTo>
                  <a:pt x="2333" y="921"/>
                </a:lnTo>
                <a:lnTo>
                  <a:pt x="2326" y="980"/>
                </a:lnTo>
                <a:lnTo>
                  <a:pt x="2330" y="1031"/>
                </a:lnTo>
                <a:lnTo>
                  <a:pt x="2334" y="1057"/>
                </a:lnTo>
                <a:lnTo>
                  <a:pt x="2351" y="1112"/>
                </a:lnTo>
                <a:lnTo>
                  <a:pt x="2367" y="1143"/>
                </a:lnTo>
                <a:lnTo>
                  <a:pt x="2399" y="1136"/>
                </a:lnTo>
                <a:lnTo>
                  <a:pt x="2473" y="1131"/>
                </a:lnTo>
                <a:lnTo>
                  <a:pt x="2547" y="1138"/>
                </a:lnTo>
                <a:lnTo>
                  <a:pt x="2596" y="1150"/>
                </a:lnTo>
                <a:lnTo>
                  <a:pt x="2596" y="1157"/>
                </a:lnTo>
                <a:lnTo>
                  <a:pt x="2555" y="1148"/>
                </a:lnTo>
                <a:lnTo>
                  <a:pt x="2478" y="1142"/>
                </a:lnTo>
                <a:lnTo>
                  <a:pt x="2406" y="1148"/>
                </a:lnTo>
                <a:lnTo>
                  <a:pt x="2373" y="1156"/>
                </a:lnTo>
                <a:lnTo>
                  <a:pt x="2380" y="1171"/>
                </a:lnTo>
                <a:lnTo>
                  <a:pt x="2417" y="1225"/>
                </a:lnTo>
                <a:lnTo>
                  <a:pt x="2461" y="1271"/>
                </a:lnTo>
                <a:lnTo>
                  <a:pt x="2509" y="1310"/>
                </a:lnTo>
                <a:lnTo>
                  <a:pt x="2509" y="1310"/>
                </a:lnTo>
                <a:lnTo>
                  <a:pt x="2542" y="1323"/>
                </a:lnTo>
                <a:lnTo>
                  <a:pt x="2589" y="1351"/>
                </a:lnTo>
                <a:lnTo>
                  <a:pt x="2596" y="1357"/>
                </a:lnTo>
                <a:lnTo>
                  <a:pt x="2596" y="1372"/>
                </a:lnTo>
                <a:lnTo>
                  <a:pt x="2581" y="1367"/>
                </a:lnTo>
                <a:lnTo>
                  <a:pt x="2528" y="1338"/>
                </a:lnTo>
                <a:lnTo>
                  <a:pt x="2508" y="1323"/>
                </a:lnTo>
                <a:lnTo>
                  <a:pt x="2485" y="1315"/>
                </a:lnTo>
                <a:lnTo>
                  <a:pt x="2433" y="1307"/>
                </a:lnTo>
                <a:lnTo>
                  <a:pt x="2384" y="1303"/>
                </a:lnTo>
                <a:lnTo>
                  <a:pt x="2333" y="1309"/>
                </a:lnTo>
                <a:lnTo>
                  <a:pt x="2284" y="1320"/>
                </a:lnTo>
                <a:lnTo>
                  <a:pt x="2237" y="1339"/>
                </a:lnTo>
                <a:lnTo>
                  <a:pt x="2192" y="1365"/>
                </a:lnTo>
                <a:lnTo>
                  <a:pt x="2166" y="1385"/>
                </a:lnTo>
                <a:lnTo>
                  <a:pt x="2141" y="1410"/>
                </a:lnTo>
                <a:lnTo>
                  <a:pt x="2115" y="1441"/>
                </a:lnTo>
                <a:lnTo>
                  <a:pt x="2114" y="1443"/>
                </a:lnTo>
                <a:lnTo>
                  <a:pt x="2138" y="1456"/>
                </a:lnTo>
                <a:lnTo>
                  <a:pt x="2185" y="1494"/>
                </a:lnTo>
                <a:lnTo>
                  <a:pt x="2196" y="1506"/>
                </a:lnTo>
                <a:lnTo>
                  <a:pt x="2196" y="1505"/>
                </a:lnTo>
                <a:lnTo>
                  <a:pt x="2238" y="1471"/>
                </a:lnTo>
                <a:lnTo>
                  <a:pt x="2283" y="1442"/>
                </a:lnTo>
                <a:lnTo>
                  <a:pt x="2331" y="1423"/>
                </a:lnTo>
                <a:lnTo>
                  <a:pt x="2381" y="1410"/>
                </a:lnTo>
                <a:lnTo>
                  <a:pt x="2437" y="1405"/>
                </a:lnTo>
                <a:lnTo>
                  <a:pt x="2491" y="1411"/>
                </a:lnTo>
                <a:lnTo>
                  <a:pt x="2539" y="1422"/>
                </a:lnTo>
                <a:lnTo>
                  <a:pt x="2582" y="1441"/>
                </a:lnTo>
                <a:lnTo>
                  <a:pt x="2596" y="1451"/>
                </a:lnTo>
                <a:lnTo>
                  <a:pt x="2596" y="1477"/>
                </a:lnTo>
                <a:lnTo>
                  <a:pt x="2580" y="1464"/>
                </a:lnTo>
                <a:lnTo>
                  <a:pt x="2537" y="1443"/>
                </a:lnTo>
                <a:lnTo>
                  <a:pt x="2489" y="1431"/>
                </a:lnTo>
                <a:lnTo>
                  <a:pt x="2437" y="1428"/>
                </a:lnTo>
                <a:lnTo>
                  <a:pt x="2385" y="1434"/>
                </a:lnTo>
                <a:lnTo>
                  <a:pt x="2333" y="1449"/>
                </a:lnTo>
                <a:lnTo>
                  <a:pt x="2289" y="1471"/>
                </a:lnTo>
                <a:lnTo>
                  <a:pt x="2246" y="1501"/>
                </a:lnTo>
                <a:lnTo>
                  <a:pt x="2218" y="1530"/>
                </a:lnTo>
                <a:lnTo>
                  <a:pt x="2220" y="1533"/>
                </a:lnTo>
                <a:lnTo>
                  <a:pt x="2248" y="1579"/>
                </a:lnTo>
                <a:lnTo>
                  <a:pt x="2270" y="1629"/>
                </a:lnTo>
                <a:lnTo>
                  <a:pt x="2277" y="1658"/>
                </a:lnTo>
                <a:lnTo>
                  <a:pt x="2279" y="1644"/>
                </a:lnTo>
                <a:lnTo>
                  <a:pt x="2291" y="1613"/>
                </a:lnTo>
                <a:lnTo>
                  <a:pt x="2311" y="1583"/>
                </a:lnTo>
                <a:lnTo>
                  <a:pt x="2335" y="1558"/>
                </a:lnTo>
                <a:lnTo>
                  <a:pt x="2363" y="1540"/>
                </a:lnTo>
                <a:lnTo>
                  <a:pt x="2398" y="1530"/>
                </a:lnTo>
                <a:lnTo>
                  <a:pt x="2432" y="1532"/>
                </a:lnTo>
                <a:lnTo>
                  <a:pt x="2437" y="1534"/>
                </a:lnTo>
                <a:lnTo>
                  <a:pt x="2406" y="1532"/>
                </a:lnTo>
                <a:lnTo>
                  <a:pt x="2374" y="1539"/>
                </a:lnTo>
                <a:lnTo>
                  <a:pt x="2340" y="1559"/>
                </a:lnTo>
                <a:lnTo>
                  <a:pt x="2312" y="1586"/>
                </a:lnTo>
                <a:lnTo>
                  <a:pt x="2292" y="1618"/>
                </a:lnTo>
                <a:lnTo>
                  <a:pt x="2279" y="1656"/>
                </a:lnTo>
                <a:lnTo>
                  <a:pt x="2278" y="1664"/>
                </a:lnTo>
                <a:lnTo>
                  <a:pt x="2282" y="1680"/>
                </a:lnTo>
                <a:lnTo>
                  <a:pt x="2286" y="1736"/>
                </a:lnTo>
                <a:lnTo>
                  <a:pt x="2285" y="1742"/>
                </a:lnTo>
                <a:lnTo>
                  <a:pt x="2299" y="1772"/>
                </a:lnTo>
                <a:lnTo>
                  <a:pt x="2324" y="1807"/>
                </a:lnTo>
                <a:lnTo>
                  <a:pt x="2353" y="1831"/>
                </a:lnTo>
                <a:lnTo>
                  <a:pt x="2343" y="1817"/>
                </a:lnTo>
                <a:lnTo>
                  <a:pt x="2328" y="1782"/>
                </a:lnTo>
                <a:lnTo>
                  <a:pt x="2321" y="1744"/>
                </a:lnTo>
                <a:lnTo>
                  <a:pt x="2323" y="1704"/>
                </a:lnTo>
                <a:lnTo>
                  <a:pt x="2333" y="1668"/>
                </a:lnTo>
                <a:lnTo>
                  <a:pt x="2354" y="1638"/>
                </a:lnTo>
                <a:lnTo>
                  <a:pt x="2378" y="1613"/>
                </a:lnTo>
                <a:lnTo>
                  <a:pt x="2411" y="1596"/>
                </a:lnTo>
                <a:lnTo>
                  <a:pt x="2445" y="1588"/>
                </a:lnTo>
                <a:lnTo>
                  <a:pt x="2445" y="1588"/>
                </a:lnTo>
                <a:lnTo>
                  <a:pt x="2418" y="1594"/>
                </a:lnTo>
                <a:lnTo>
                  <a:pt x="2391" y="1611"/>
                </a:lnTo>
                <a:lnTo>
                  <a:pt x="2368" y="1631"/>
                </a:lnTo>
                <a:lnTo>
                  <a:pt x="2352" y="1658"/>
                </a:lnTo>
                <a:lnTo>
                  <a:pt x="2342" y="1689"/>
                </a:lnTo>
                <a:lnTo>
                  <a:pt x="2341" y="1726"/>
                </a:lnTo>
                <a:lnTo>
                  <a:pt x="2346" y="1758"/>
                </a:lnTo>
                <a:lnTo>
                  <a:pt x="2355" y="1777"/>
                </a:lnTo>
                <a:lnTo>
                  <a:pt x="2351" y="1756"/>
                </a:lnTo>
                <a:lnTo>
                  <a:pt x="2351" y="1730"/>
                </a:lnTo>
                <a:lnTo>
                  <a:pt x="2358" y="1704"/>
                </a:lnTo>
                <a:lnTo>
                  <a:pt x="2372" y="1682"/>
                </a:lnTo>
                <a:lnTo>
                  <a:pt x="2393" y="1664"/>
                </a:lnTo>
                <a:lnTo>
                  <a:pt x="2416" y="1651"/>
                </a:lnTo>
                <a:lnTo>
                  <a:pt x="2443" y="1647"/>
                </a:lnTo>
                <a:lnTo>
                  <a:pt x="2470" y="1653"/>
                </a:lnTo>
                <a:lnTo>
                  <a:pt x="2495" y="1663"/>
                </a:lnTo>
                <a:lnTo>
                  <a:pt x="2512" y="1681"/>
                </a:lnTo>
                <a:lnTo>
                  <a:pt x="2525" y="1707"/>
                </a:lnTo>
                <a:lnTo>
                  <a:pt x="2525" y="1730"/>
                </a:lnTo>
                <a:lnTo>
                  <a:pt x="2518" y="1754"/>
                </a:lnTo>
                <a:lnTo>
                  <a:pt x="2505" y="1772"/>
                </a:lnTo>
                <a:lnTo>
                  <a:pt x="2484" y="1785"/>
                </a:lnTo>
                <a:lnTo>
                  <a:pt x="2466" y="1791"/>
                </a:lnTo>
                <a:lnTo>
                  <a:pt x="2447" y="1788"/>
                </a:lnTo>
                <a:lnTo>
                  <a:pt x="2431" y="1779"/>
                </a:lnTo>
                <a:lnTo>
                  <a:pt x="2419" y="1763"/>
                </a:lnTo>
                <a:lnTo>
                  <a:pt x="2412" y="1750"/>
                </a:lnTo>
                <a:lnTo>
                  <a:pt x="2413" y="1733"/>
                </a:lnTo>
                <a:lnTo>
                  <a:pt x="2419" y="1718"/>
                </a:lnTo>
                <a:lnTo>
                  <a:pt x="2428" y="1708"/>
                </a:lnTo>
                <a:lnTo>
                  <a:pt x="2440" y="1701"/>
                </a:lnTo>
                <a:lnTo>
                  <a:pt x="2454" y="1703"/>
                </a:lnTo>
                <a:lnTo>
                  <a:pt x="2459" y="1704"/>
                </a:lnTo>
                <a:lnTo>
                  <a:pt x="2463" y="1707"/>
                </a:lnTo>
                <a:lnTo>
                  <a:pt x="2468" y="1709"/>
                </a:lnTo>
                <a:lnTo>
                  <a:pt x="2473" y="1714"/>
                </a:lnTo>
                <a:lnTo>
                  <a:pt x="2476" y="1720"/>
                </a:lnTo>
                <a:lnTo>
                  <a:pt x="2477" y="1726"/>
                </a:lnTo>
                <a:lnTo>
                  <a:pt x="2474" y="1734"/>
                </a:lnTo>
                <a:lnTo>
                  <a:pt x="2472" y="1740"/>
                </a:lnTo>
                <a:lnTo>
                  <a:pt x="2469" y="1747"/>
                </a:lnTo>
                <a:lnTo>
                  <a:pt x="2464" y="1751"/>
                </a:lnTo>
                <a:lnTo>
                  <a:pt x="2461" y="1753"/>
                </a:lnTo>
                <a:lnTo>
                  <a:pt x="2459" y="1755"/>
                </a:lnTo>
                <a:lnTo>
                  <a:pt x="2459" y="1758"/>
                </a:lnTo>
                <a:lnTo>
                  <a:pt x="2460" y="1760"/>
                </a:lnTo>
                <a:lnTo>
                  <a:pt x="2465" y="1763"/>
                </a:lnTo>
                <a:lnTo>
                  <a:pt x="2483" y="1761"/>
                </a:lnTo>
                <a:lnTo>
                  <a:pt x="2498" y="1752"/>
                </a:lnTo>
                <a:lnTo>
                  <a:pt x="2507" y="1737"/>
                </a:lnTo>
                <a:lnTo>
                  <a:pt x="2509" y="1718"/>
                </a:lnTo>
                <a:lnTo>
                  <a:pt x="2503" y="1695"/>
                </a:lnTo>
                <a:lnTo>
                  <a:pt x="2487" y="1678"/>
                </a:lnTo>
                <a:lnTo>
                  <a:pt x="2466" y="1664"/>
                </a:lnTo>
                <a:lnTo>
                  <a:pt x="2444" y="1661"/>
                </a:lnTo>
                <a:lnTo>
                  <a:pt x="2420" y="1664"/>
                </a:lnTo>
                <a:lnTo>
                  <a:pt x="2398" y="1675"/>
                </a:lnTo>
                <a:lnTo>
                  <a:pt x="2380" y="1691"/>
                </a:lnTo>
                <a:lnTo>
                  <a:pt x="2369" y="1710"/>
                </a:lnTo>
                <a:lnTo>
                  <a:pt x="2367" y="1715"/>
                </a:lnTo>
                <a:lnTo>
                  <a:pt x="2362" y="1723"/>
                </a:lnTo>
                <a:lnTo>
                  <a:pt x="2362" y="1737"/>
                </a:lnTo>
                <a:lnTo>
                  <a:pt x="2361" y="1755"/>
                </a:lnTo>
                <a:lnTo>
                  <a:pt x="2364" y="1779"/>
                </a:lnTo>
                <a:lnTo>
                  <a:pt x="2375" y="1803"/>
                </a:lnTo>
                <a:lnTo>
                  <a:pt x="2394" y="1829"/>
                </a:lnTo>
                <a:lnTo>
                  <a:pt x="2412" y="1844"/>
                </a:lnTo>
                <a:lnTo>
                  <a:pt x="2435" y="1856"/>
                </a:lnTo>
                <a:lnTo>
                  <a:pt x="2469" y="1866"/>
                </a:lnTo>
                <a:lnTo>
                  <a:pt x="2513" y="1868"/>
                </a:lnTo>
                <a:lnTo>
                  <a:pt x="2556" y="1859"/>
                </a:lnTo>
                <a:lnTo>
                  <a:pt x="2593" y="1842"/>
                </a:lnTo>
                <a:lnTo>
                  <a:pt x="2596" y="1841"/>
                </a:lnTo>
                <a:lnTo>
                  <a:pt x="2596" y="1882"/>
                </a:lnTo>
                <a:lnTo>
                  <a:pt x="2594" y="1883"/>
                </a:lnTo>
                <a:lnTo>
                  <a:pt x="2556" y="1897"/>
                </a:lnTo>
                <a:lnTo>
                  <a:pt x="2524" y="1902"/>
                </a:lnTo>
                <a:lnTo>
                  <a:pt x="2555" y="1908"/>
                </a:lnTo>
                <a:lnTo>
                  <a:pt x="2596" y="1910"/>
                </a:lnTo>
                <a:lnTo>
                  <a:pt x="2596" y="1920"/>
                </a:lnTo>
                <a:lnTo>
                  <a:pt x="2574" y="1919"/>
                </a:lnTo>
                <a:lnTo>
                  <a:pt x="2569" y="1919"/>
                </a:lnTo>
                <a:lnTo>
                  <a:pt x="2592" y="1934"/>
                </a:lnTo>
                <a:lnTo>
                  <a:pt x="2596" y="1938"/>
                </a:lnTo>
                <a:lnTo>
                  <a:pt x="2596" y="1945"/>
                </a:lnTo>
                <a:lnTo>
                  <a:pt x="2578" y="1929"/>
                </a:lnTo>
                <a:lnTo>
                  <a:pt x="2550" y="1915"/>
                </a:lnTo>
                <a:lnTo>
                  <a:pt x="2520" y="1910"/>
                </a:lnTo>
                <a:lnTo>
                  <a:pt x="2505" y="1905"/>
                </a:lnTo>
                <a:lnTo>
                  <a:pt x="2474" y="1905"/>
                </a:lnTo>
                <a:lnTo>
                  <a:pt x="2438" y="1912"/>
                </a:lnTo>
                <a:lnTo>
                  <a:pt x="2404" y="1928"/>
                </a:lnTo>
                <a:lnTo>
                  <a:pt x="2385" y="1941"/>
                </a:lnTo>
                <a:lnTo>
                  <a:pt x="2366" y="1958"/>
                </a:lnTo>
                <a:lnTo>
                  <a:pt x="2349" y="1983"/>
                </a:lnTo>
                <a:lnTo>
                  <a:pt x="2335" y="2010"/>
                </a:lnTo>
                <a:lnTo>
                  <a:pt x="2324" y="2045"/>
                </a:lnTo>
                <a:lnTo>
                  <a:pt x="2316" y="2081"/>
                </a:lnTo>
                <a:lnTo>
                  <a:pt x="2313" y="2123"/>
                </a:lnTo>
                <a:lnTo>
                  <a:pt x="2314" y="2133"/>
                </a:lnTo>
                <a:lnTo>
                  <a:pt x="2315" y="2128"/>
                </a:lnTo>
                <a:lnTo>
                  <a:pt x="2315" y="2137"/>
                </a:lnTo>
                <a:lnTo>
                  <a:pt x="2314" y="2134"/>
                </a:lnTo>
                <a:lnTo>
                  <a:pt x="2315" y="2141"/>
                </a:lnTo>
                <a:lnTo>
                  <a:pt x="2315" y="2137"/>
                </a:lnTo>
                <a:lnTo>
                  <a:pt x="2321" y="2176"/>
                </a:lnTo>
                <a:lnTo>
                  <a:pt x="2315" y="2145"/>
                </a:lnTo>
                <a:lnTo>
                  <a:pt x="2316" y="2168"/>
                </a:lnTo>
                <a:lnTo>
                  <a:pt x="2329" y="2214"/>
                </a:lnTo>
                <a:lnTo>
                  <a:pt x="2346" y="2262"/>
                </a:lnTo>
                <a:lnTo>
                  <a:pt x="2375" y="2314"/>
                </a:lnTo>
                <a:lnTo>
                  <a:pt x="2395" y="2342"/>
                </a:lnTo>
                <a:lnTo>
                  <a:pt x="2411" y="2361"/>
                </a:lnTo>
                <a:lnTo>
                  <a:pt x="2370" y="2361"/>
                </a:lnTo>
                <a:lnTo>
                  <a:pt x="2339" y="2326"/>
                </a:lnTo>
                <a:lnTo>
                  <a:pt x="2281" y="2254"/>
                </a:lnTo>
                <a:lnTo>
                  <a:pt x="2233" y="2185"/>
                </a:lnTo>
                <a:lnTo>
                  <a:pt x="2194" y="2120"/>
                </a:lnTo>
                <a:lnTo>
                  <a:pt x="2163" y="2057"/>
                </a:lnTo>
                <a:lnTo>
                  <a:pt x="2138" y="2000"/>
                </a:lnTo>
                <a:lnTo>
                  <a:pt x="2134" y="1987"/>
                </a:lnTo>
                <a:lnTo>
                  <a:pt x="2130" y="1989"/>
                </a:lnTo>
                <a:lnTo>
                  <a:pt x="2088" y="2007"/>
                </a:lnTo>
                <a:lnTo>
                  <a:pt x="2116" y="2067"/>
                </a:lnTo>
                <a:lnTo>
                  <a:pt x="2160" y="2142"/>
                </a:lnTo>
                <a:lnTo>
                  <a:pt x="2166" y="2149"/>
                </a:lnTo>
                <a:lnTo>
                  <a:pt x="2247" y="2246"/>
                </a:lnTo>
                <a:lnTo>
                  <a:pt x="2342" y="2347"/>
                </a:lnTo>
                <a:lnTo>
                  <a:pt x="2358" y="2361"/>
                </a:lnTo>
                <a:lnTo>
                  <a:pt x="2327" y="2361"/>
                </a:lnTo>
                <a:lnTo>
                  <a:pt x="2321" y="2356"/>
                </a:lnTo>
                <a:lnTo>
                  <a:pt x="2230" y="2289"/>
                </a:lnTo>
                <a:lnTo>
                  <a:pt x="2132" y="2225"/>
                </a:lnTo>
                <a:lnTo>
                  <a:pt x="2030" y="2165"/>
                </a:lnTo>
                <a:lnTo>
                  <a:pt x="1923" y="2107"/>
                </a:lnTo>
                <a:lnTo>
                  <a:pt x="1816" y="2051"/>
                </a:lnTo>
                <a:lnTo>
                  <a:pt x="1708" y="1997"/>
                </a:lnTo>
                <a:lnTo>
                  <a:pt x="1635" y="1961"/>
                </a:lnTo>
                <a:lnTo>
                  <a:pt x="1573" y="1935"/>
                </a:lnTo>
                <a:lnTo>
                  <a:pt x="1574" y="1939"/>
                </a:lnTo>
                <a:lnTo>
                  <a:pt x="1591" y="1993"/>
                </a:lnTo>
                <a:lnTo>
                  <a:pt x="1613" y="2042"/>
                </a:lnTo>
                <a:lnTo>
                  <a:pt x="1639" y="2094"/>
                </a:lnTo>
                <a:lnTo>
                  <a:pt x="1674" y="2145"/>
                </a:lnTo>
                <a:lnTo>
                  <a:pt x="1710" y="2191"/>
                </a:lnTo>
                <a:lnTo>
                  <a:pt x="1730" y="2213"/>
                </a:lnTo>
                <a:lnTo>
                  <a:pt x="1795" y="2215"/>
                </a:lnTo>
                <a:lnTo>
                  <a:pt x="1867" y="2222"/>
                </a:lnTo>
                <a:lnTo>
                  <a:pt x="1941" y="2233"/>
                </a:lnTo>
                <a:lnTo>
                  <a:pt x="2017" y="2251"/>
                </a:lnTo>
                <a:lnTo>
                  <a:pt x="2096" y="2281"/>
                </a:lnTo>
                <a:lnTo>
                  <a:pt x="2177" y="2319"/>
                </a:lnTo>
                <a:lnTo>
                  <a:pt x="2242" y="2361"/>
                </a:lnTo>
                <a:lnTo>
                  <a:pt x="2231" y="2361"/>
                </a:lnTo>
                <a:lnTo>
                  <a:pt x="2201" y="2344"/>
                </a:lnTo>
                <a:lnTo>
                  <a:pt x="2152" y="2320"/>
                </a:lnTo>
                <a:lnTo>
                  <a:pt x="2070" y="2289"/>
                </a:lnTo>
                <a:lnTo>
                  <a:pt x="1989" y="2267"/>
                </a:lnTo>
                <a:lnTo>
                  <a:pt x="1914" y="2255"/>
                </a:lnTo>
                <a:lnTo>
                  <a:pt x="1838" y="2248"/>
                </a:lnTo>
                <a:lnTo>
                  <a:pt x="1764" y="2244"/>
                </a:lnTo>
                <a:lnTo>
                  <a:pt x="1760" y="2244"/>
                </a:lnTo>
                <a:lnTo>
                  <a:pt x="1797" y="2279"/>
                </a:lnTo>
                <a:lnTo>
                  <a:pt x="1825" y="2302"/>
                </a:lnTo>
                <a:lnTo>
                  <a:pt x="1901" y="2311"/>
                </a:lnTo>
                <a:lnTo>
                  <a:pt x="1994" y="2330"/>
                </a:lnTo>
                <a:lnTo>
                  <a:pt x="2085" y="2358"/>
                </a:lnTo>
                <a:lnTo>
                  <a:pt x="2092" y="2361"/>
                </a:lnTo>
                <a:lnTo>
                  <a:pt x="1949" y="2361"/>
                </a:lnTo>
                <a:lnTo>
                  <a:pt x="1923" y="2354"/>
                </a:lnTo>
                <a:lnTo>
                  <a:pt x="1883" y="2349"/>
                </a:lnTo>
                <a:lnTo>
                  <a:pt x="1895" y="2358"/>
                </a:lnTo>
                <a:lnTo>
                  <a:pt x="1898" y="2361"/>
                </a:lnTo>
                <a:lnTo>
                  <a:pt x="1815" y="2361"/>
                </a:lnTo>
                <a:lnTo>
                  <a:pt x="1803" y="2349"/>
                </a:lnTo>
                <a:lnTo>
                  <a:pt x="1794" y="2340"/>
                </a:lnTo>
                <a:lnTo>
                  <a:pt x="1746" y="2336"/>
                </a:lnTo>
                <a:lnTo>
                  <a:pt x="1656" y="2338"/>
                </a:lnTo>
                <a:lnTo>
                  <a:pt x="1570" y="2351"/>
                </a:lnTo>
                <a:lnTo>
                  <a:pt x="1524" y="2361"/>
                </a:lnTo>
                <a:lnTo>
                  <a:pt x="1391" y="2361"/>
                </a:lnTo>
                <a:lnTo>
                  <a:pt x="1430" y="2347"/>
                </a:lnTo>
                <a:lnTo>
                  <a:pt x="1521" y="2322"/>
                </a:lnTo>
                <a:lnTo>
                  <a:pt x="1615" y="2305"/>
                </a:lnTo>
                <a:lnTo>
                  <a:pt x="1711" y="2298"/>
                </a:lnTo>
                <a:lnTo>
                  <a:pt x="1756" y="2299"/>
                </a:lnTo>
                <a:lnTo>
                  <a:pt x="1753" y="2295"/>
                </a:lnTo>
                <a:lnTo>
                  <a:pt x="1711" y="2245"/>
                </a:lnTo>
                <a:lnTo>
                  <a:pt x="1694" y="2245"/>
                </a:lnTo>
                <a:lnTo>
                  <a:pt x="1624" y="2247"/>
                </a:lnTo>
                <a:lnTo>
                  <a:pt x="1558" y="2246"/>
                </a:lnTo>
                <a:lnTo>
                  <a:pt x="1494" y="2244"/>
                </a:lnTo>
                <a:lnTo>
                  <a:pt x="1431" y="2234"/>
                </a:lnTo>
                <a:lnTo>
                  <a:pt x="1367" y="2220"/>
                </a:lnTo>
                <a:lnTo>
                  <a:pt x="1308" y="2195"/>
                </a:lnTo>
                <a:lnTo>
                  <a:pt x="1259" y="2171"/>
                </a:lnTo>
                <a:lnTo>
                  <a:pt x="1212" y="2137"/>
                </a:lnTo>
                <a:lnTo>
                  <a:pt x="1171" y="2093"/>
                </a:lnTo>
                <a:lnTo>
                  <a:pt x="1142" y="2046"/>
                </a:lnTo>
                <a:lnTo>
                  <a:pt x="1129" y="2006"/>
                </a:lnTo>
                <a:lnTo>
                  <a:pt x="1125" y="1965"/>
                </a:lnTo>
                <a:lnTo>
                  <a:pt x="1128" y="1925"/>
                </a:lnTo>
                <a:lnTo>
                  <a:pt x="1141" y="1884"/>
                </a:lnTo>
                <a:lnTo>
                  <a:pt x="1160" y="1847"/>
                </a:lnTo>
                <a:lnTo>
                  <a:pt x="1181" y="1818"/>
                </a:lnTo>
                <a:lnTo>
                  <a:pt x="1206" y="1797"/>
                </a:lnTo>
                <a:lnTo>
                  <a:pt x="1178" y="1786"/>
                </a:lnTo>
                <a:lnTo>
                  <a:pt x="1163" y="1780"/>
                </a:lnTo>
                <a:lnTo>
                  <a:pt x="1152" y="1788"/>
                </a:lnTo>
                <a:lnTo>
                  <a:pt x="1143" y="1794"/>
                </a:lnTo>
                <a:lnTo>
                  <a:pt x="1126" y="1804"/>
                </a:lnTo>
                <a:lnTo>
                  <a:pt x="1104" y="1822"/>
                </a:lnTo>
                <a:lnTo>
                  <a:pt x="1078" y="1850"/>
                </a:lnTo>
                <a:lnTo>
                  <a:pt x="1052" y="1889"/>
                </a:lnTo>
                <a:lnTo>
                  <a:pt x="1061" y="1890"/>
                </a:lnTo>
                <a:lnTo>
                  <a:pt x="1073" y="1894"/>
                </a:lnTo>
                <a:lnTo>
                  <a:pt x="1084" y="1905"/>
                </a:lnTo>
                <a:lnTo>
                  <a:pt x="1093" y="1918"/>
                </a:lnTo>
                <a:lnTo>
                  <a:pt x="1098" y="1933"/>
                </a:lnTo>
                <a:lnTo>
                  <a:pt x="1101" y="1958"/>
                </a:lnTo>
                <a:lnTo>
                  <a:pt x="1098" y="1981"/>
                </a:lnTo>
                <a:lnTo>
                  <a:pt x="1096" y="1991"/>
                </a:lnTo>
                <a:lnTo>
                  <a:pt x="1091" y="2012"/>
                </a:lnTo>
                <a:lnTo>
                  <a:pt x="1086" y="2042"/>
                </a:lnTo>
                <a:lnTo>
                  <a:pt x="1087" y="2076"/>
                </a:lnTo>
                <a:lnTo>
                  <a:pt x="1096" y="2119"/>
                </a:lnTo>
                <a:lnTo>
                  <a:pt x="1114" y="2163"/>
                </a:lnTo>
                <a:lnTo>
                  <a:pt x="1138" y="2208"/>
                </a:lnTo>
                <a:lnTo>
                  <a:pt x="1171" y="2249"/>
                </a:lnTo>
                <a:lnTo>
                  <a:pt x="1210" y="2285"/>
                </a:lnTo>
                <a:lnTo>
                  <a:pt x="1254" y="2314"/>
                </a:lnTo>
                <a:lnTo>
                  <a:pt x="1298" y="2336"/>
                </a:lnTo>
                <a:lnTo>
                  <a:pt x="1344" y="2346"/>
                </a:lnTo>
                <a:lnTo>
                  <a:pt x="1375" y="2347"/>
                </a:lnTo>
                <a:lnTo>
                  <a:pt x="1404" y="2346"/>
                </a:lnTo>
                <a:lnTo>
                  <a:pt x="1424" y="2343"/>
                </a:lnTo>
                <a:lnTo>
                  <a:pt x="1437" y="2341"/>
                </a:lnTo>
                <a:lnTo>
                  <a:pt x="1425" y="2348"/>
                </a:lnTo>
                <a:lnTo>
                  <a:pt x="1404" y="2354"/>
                </a:lnTo>
                <a:lnTo>
                  <a:pt x="1376" y="2361"/>
                </a:lnTo>
                <a:lnTo>
                  <a:pt x="1272" y="2361"/>
                </a:lnTo>
                <a:lnTo>
                  <a:pt x="1254" y="2358"/>
                </a:lnTo>
                <a:lnTo>
                  <a:pt x="1210" y="2346"/>
                </a:lnTo>
                <a:lnTo>
                  <a:pt x="1166" y="2324"/>
                </a:lnTo>
                <a:lnTo>
                  <a:pt x="1123" y="2299"/>
                </a:lnTo>
                <a:lnTo>
                  <a:pt x="1087" y="2272"/>
                </a:lnTo>
                <a:lnTo>
                  <a:pt x="1056" y="2240"/>
                </a:lnTo>
                <a:lnTo>
                  <a:pt x="1028" y="2209"/>
                </a:lnTo>
                <a:lnTo>
                  <a:pt x="1001" y="2172"/>
                </a:lnTo>
                <a:lnTo>
                  <a:pt x="976" y="2129"/>
                </a:lnTo>
                <a:lnTo>
                  <a:pt x="957" y="2082"/>
                </a:lnTo>
                <a:lnTo>
                  <a:pt x="945" y="2029"/>
                </a:lnTo>
                <a:lnTo>
                  <a:pt x="938" y="1982"/>
                </a:lnTo>
                <a:lnTo>
                  <a:pt x="940" y="1931"/>
                </a:lnTo>
                <a:lnTo>
                  <a:pt x="946" y="1881"/>
                </a:lnTo>
                <a:lnTo>
                  <a:pt x="958" y="1838"/>
                </a:lnTo>
                <a:lnTo>
                  <a:pt x="976" y="1796"/>
                </a:lnTo>
                <a:lnTo>
                  <a:pt x="992" y="1765"/>
                </a:lnTo>
                <a:lnTo>
                  <a:pt x="1011" y="1739"/>
                </a:lnTo>
                <a:lnTo>
                  <a:pt x="1027" y="1724"/>
                </a:lnTo>
                <a:lnTo>
                  <a:pt x="966" y="1694"/>
                </a:lnTo>
                <a:lnTo>
                  <a:pt x="904" y="1660"/>
                </a:lnTo>
                <a:lnTo>
                  <a:pt x="844" y="1622"/>
                </a:lnTo>
                <a:lnTo>
                  <a:pt x="791" y="1579"/>
                </a:lnTo>
                <a:lnTo>
                  <a:pt x="744" y="1531"/>
                </a:lnTo>
                <a:lnTo>
                  <a:pt x="706" y="1477"/>
                </a:lnTo>
                <a:lnTo>
                  <a:pt x="671" y="1419"/>
                </a:lnTo>
                <a:lnTo>
                  <a:pt x="648" y="1367"/>
                </a:lnTo>
                <a:lnTo>
                  <a:pt x="637" y="1318"/>
                </a:lnTo>
                <a:lnTo>
                  <a:pt x="634" y="1269"/>
                </a:lnTo>
                <a:lnTo>
                  <a:pt x="640" y="1223"/>
                </a:lnTo>
                <a:lnTo>
                  <a:pt x="653" y="1179"/>
                </a:lnTo>
                <a:lnTo>
                  <a:pt x="673" y="1143"/>
                </a:lnTo>
                <a:lnTo>
                  <a:pt x="700" y="1116"/>
                </a:lnTo>
                <a:lnTo>
                  <a:pt x="729" y="1098"/>
                </a:lnTo>
                <a:lnTo>
                  <a:pt x="766" y="1092"/>
                </a:lnTo>
                <a:lnTo>
                  <a:pt x="798" y="1098"/>
                </a:lnTo>
                <a:lnTo>
                  <a:pt x="821" y="1108"/>
                </a:lnTo>
                <a:lnTo>
                  <a:pt x="839" y="1121"/>
                </a:lnTo>
                <a:lnTo>
                  <a:pt x="850" y="1139"/>
                </a:lnTo>
                <a:lnTo>
                  <a:pt x="857" y="1156"/>
                </a:lnTo>
                <a:lnTo>
                  <a:pt x="860" y="1174"/>
                </a:lnTo>
                <a:lnTo>
                  <a:pt x="862" y="1187"/>
                </a:lnTo>
                <a:lnTo>
                  <a:pt x="862" y="1198"/>
                </a:lnTo>
                <a:lnTo>
                  <a:pt x="862" y="1204"/>
                </a:lnTo>
                <a:lnTo>
                  <a:pt x="861" y="1198"/>
                </a:lnTo>
                <a:lnTo>
                  <a:pt x="860" y="1187"/>
                </a:lnTo>
                <a:lnTo>
                  <a:pt x="859" y="1174"/>
                </a:lnTo>
                <a:lnTo>
                  <a:pt x="855" y="1156"/>
                </a:lnTo>
                <a:lnTo>
                  <a:pt x="849" y="1139"/>
                </a:lnTo>
                <a:lnTo>
                  <a:pt x="837" y="1125"/>
                </a:lnTo>
                <a:lnTo>
                  <a:pt x="820" y="1110"/>
                </a:lnTo>
                <a:lnTo>
                  <a:pt x="797" y="1101"/>
                </a:lnTo>
                <a:lnTo>
                  <a:pt x="766" y="1097"/>
                </a:lnTo>
                <a:lnTo>
                  <a:pt x="730" y="1104"/>
                </a:lnTo>
                <a:lnTo>
                  <a:pt x="704" y="1121"/>
                </a:lnTo>
                <a:lnTo>
                  <a:pt x="679" y="1148"/>
                </a:lnTo>
                <a:lnTo>
                  <a:pt x="660" y="1182"/>
                </a:lnTo>
                <a:lnTo>
                  <a:pt x="648" y="1224"/>
                </a:lnTo>
                <a:lnTo>
                  <a:pt x="645" y="1269"/>
                </a:lnTo>
                <a:lnTo>
                  <a:pt x="648" y="1315"/>
                </a:lnTo>
                <a:lnTo>
                  <a:pt x="663" y="1364"/>
                </a:lnTo>
                <a:lnTo>
                  <a:pt x="683" y="1412"/>
                </a:lnTo>
                <a:lnTo>
                  <a:pt x="718" y="1469"/>
                </a:lnTo>
                <a:lnTo>
                  <a:pt x="758" y="1519"/>
                </a:lnTo>
                <a:lnTo>
                  <a:pt x="802" y="1565"/>
                </a:lnTo>
                <a:lnTo>
                  <a:pt x="856" y="1605"/>
                </a:lnTo>
                <a:lnTo>
                  <a:pt x="914" y="1641"/>
                </a:lnTo>
                <a:lnTo>
                  <a:pt x="978" y="1672"/>
                </a:lnTo>
                <a:lnTo>
                  <a:pt x="1044" y="1703"/>
                </a:lnTo>
                <a:lnTo>
                  <a:pt x="1048" y="1705"/>
                </a:lnTo>
                <a:lnTo>
                  <a:pt x="1050" y="1703"/>
                </a:lnTo>
                <a:lnTo>
                  <a:pt x="1064" y="1693"/>
                </a:lnTo>
                <a:lnTo>
                  <a:pt x="1074" y="1686"/>
                </a:lnTo>
                <a:lnTo>
                  <a:pt x="1102" y="1675"/>
                </a:lnTo>
                <a:lnTo>
                  <a:pt x="1128" y="1669"/>
                </a:lnTo>
                <a:lnTo>
                  <a:pt x="1153" y="1672"/>
                </a:lnTo>
                <a:lnTo>
                  <a:pt x="1174" y="1680"/>
                </a:lnTo>
                <a:lnTo>
                  <a:pt x="1188" y="1694"/>
                </a:lnTo>
                <a:lnTo>
                  <a:pt x="1197" y="1707"/>
                </a:lnTo>
                <a:lnTo>
                  <a:pt x="1197" y="1724"/>
                </a:lnTo>
                <a:lnTo>
                  <a:pt x="1193" y="1740"/>
                </a:lnTo>
                <a:lnTo>
                  <a:pt x="1186" y="1754"/>
                </a:lnTo>
                <a:lnTo>
                  <a:pt x="1185" y="1756"/>
                </a:lnTo>
                <a:lnTo>
                  <a:pt x="1189" y="1758"/>
                </a:lnTo>
                <a:lnTo>
                  <a:pt x="1241" y="1776"/>
                </a:lnTo>
                <a:lnTo>
                  <a:pt x="1274" y="1763"/>
                </a:lnTo>
                <a:lnTo>
                  <a:pt x="1310" y="1756"/>
                </a:lnTo>
                <a:lnTo>
                  <a:pt x="1345" y="1755"/>
                </a:lnTo>
                <a:lnTo>
                  <a:pt x="1381" y="1760"/>
                </a:lnTo>
                <a:lnTo>
                  <a:pt x="1415" y="1771"/>
                </a:lnTo>
                <a:lnTo>
                  <a:pt x="1447" y="1786"/>
                </a:lnTo>
                <a:lnTo>
                  <a:pt x="1475" y="1809"/>
                </a:lnTo>
                <a:lnTo>
                  <a:pt x="1497" y="1837"/>
                </a:lnTo>
                <a:lnTo>
                  <a:pt x="1514" y="1868"/>
                </a:lnTo>
                <a:lnTo>
                  <a:pt x="1550" y="1880"/>
                </a:lnTo>
                <a:lnTo>
                  <a:pt x="1547" y="1833"/>
                </a:lnTo>
                <a:lnTo>
                  <a:pt x="1546" y="1772"/>
                </a:lnTo>
                <a:lnTo>
                  <a:pt x="1554" y="1713"/>
                </a:lnTo>
                <a:lnTo>
                  <a:pt x="1568" y="1658"/>
                </a:lnTo>
                <a:lnTo>
                  <a:pt x="1594" y="1600"/>
                </a:lnTo>
                <a:lnTo>
                  <a:pt x="1629" y="1547"/>
                </a:lnTo>
                <a:lnTo>
                  <a:pt x="1671" y="1500"/>
                </a:lnTo>
                <a:lnTo>
                  <a:pt x="1720" y="1460"/>
                </a:lnTo>
                <a:lnTo>
                  <a:pt x="1731" y="1453"/>
                </a:lnTo>
                <a:lnTo>
                  <a:pt x="1703" y="1363"/>
                </a:lnTo>
                <a:lnTo>
                  <a:pt x="1687" y="1291"/>
                </a:lnTo>
                <a:lnTo>
                  <a:pt x="1664" y="1262"/>
                </a:lnTo>
                <a:lnTo>
                  <a:pt x="1634" y="1241"/>
                </a:lnTo>
                <a:lnTo>
                  <a:pt x="1599" y="1226"/>
                </a:lnTo>
                <a:lnTo>
                  <a:pt x="1561" y="1219"/>
                </a:lnTo>
                <a:lnTo>
                  <a:pt x="1532" y="1224"/>
                </a:lnTo>
                <a:lnTo>
                  <a:pt x="1503" y="1233"/>
                </a:lnTo>
                <a:lnTo>
                  <a:pt x="1481" y="1251"/>
                </a:lnTo>
                <a:lnTo>
                  <a:pt x="1464" y="1273"/>
                </a:lnTo>
                <a:lnTo>
                  <a:pt x="1451" y="1300"/>
                </a:lnTo>
                <a:lnTo>
                  <a:pt x="1448" y="1330"/>
                </a:lnTo>
                <a:lnTo>
                  <a:pt x="1451" y="1359"/>
                </a:lnTo>
                <a:lnTo>
                  <a:pt x="1464" y="1385"/>
                </a:lnTo>
                <a:lnTo>
                  <a:pt x="1483" y="1404"/>
                </a:lnTo>
                <a:lnTo>
                  <a:pt x="1507" y="1418"/>
                </a:lnTo>
                <a:lnTo>
                  <a:pt x="1535" y="1423"/>
                </a:lnTo>
                <a:lnTo>
                  <a:pt x="1559" y="1419"/>
                </a:lnTo>
                <a:lnTo>
                  <a:pt x="1578" y="1409"/>
                </a:lnTo>
                <a:lnTo>
                  <a:pt x="1594" y="1394"/>
                </a:lnTo>
                <a:lnTo>
                  <a:pt x="1606" y="1373"/>
                </a:lnTo>
                <a:lnTo>
                  <a:pt x="1609" y="1351"/>
                </a:lnTo>
                <a:lnTo>
                  <a:pt x="1605" y="1328"/>
                </a:lnTo>
                <a:lnTo>
                  <a:pt x="1593" y="1310"/>
                </a:lnTo>
                <a:lnTo>
                  <a:pt x="1576" y="1297"/>
                </a:lnTo>
                <a:lnTo>
                  <a:pt x="1579" y="1298"/>
                </a:lnTo>
                <a:lnTo>
                  <a:pt x="1600" y="1311"/>
                </a:lnTo>
                <a:lnTo>
                  <a:pt x="1612" y="1333"/>
                </a:lnTo>
                <a:lnTo>
                  <a:pt x="1617" y="1359"/>
                </a:lnTo>
                <a:lnTo>
                  <a:pt x="1611" y="1384"/>
                </a:lnTo>
                <a:lnTo>
                  <a:pt x="1601" y="1406"/>
                </a:lnTo>
                <a:lnTo>
                  <a:pt x="1581" y="1424"/>
                </a:lnTo>
                <a:lnTo>
                  <a:pt x="1561" y="1434"/>
                </a:lnTo>
                <a:lnTo>
                  <a:pt x="1533" y="1440"/>
                </a:lnTo>
                <a:lnTo>
                  <a:pt x="1499" y="1433"/>
                </a:lnTo>
                <a:lnTo>
                  <a:pt x="1473" y="1418"/>
                </a:lnTo>
                <a:lnTo>
                  <a:pt x="1451" y="1397"/>
                </a:lnTo>
                <a:lnTo>
                  <a:pt x="1437" y="1368"/>
                </a:lnTo>
                <a:lnTo>
                  <a:pt x="1432" y="1335"/>
                </a:lnTo>
                <a:lnTo>
                  <a:pt x="1438" y="1302"/>
                </a:lnTo>
                <a:lnTo>
                  <a:pt x="1452" y="1272"/>
                </a:lnTo>
                <a:lnTo>
                  <a:pt x="1472" y="1245"/>
                </a:lnTo>
                <a:lnTo>
                  <a:pt x="1499" y="1226"/>
                </a:lnTo>
                <a:lnTo>
                  <a:pt x="1528" y="1214"/>
                </a:lnTo>
                <a:lnTo>
                  <a:pt x="1562" y="1209"/>
                </a:lnTo>
                <a:lnTo>
                  <a:pt x="1600" y="1213"/>
                </a:lnTo>
                <a:lnTo>
                  <a:pt x="1634" y="1226"/>
                </a:lnTo>
                <a:lnTo>
                  <a:pt x="1661" y="1246"/>
                </a:lnTo>
                <a:lnTo>
                  <a:pt x="1682" y="1266"/>
                </a:lnTo>
                <a:lnTo>
                  <a:pt x="1681" y="1264"/>
                </a:lnTo>
                <a:lnTo>
                  <a:pt x="1668" y="1166"/>
                </a:lnTo>
                <a:lnTo>
                  <a:pt x="1658" y="1075"/>
                </a:lnTo>
                <a:lnTo>
                  <a:pt x="1659" y="985"/>
                </a:lnTo>
                <a:lnTo>
                  <a:pt x="1664" y="897"/>
                </a:lnTo>
                <a:lnTo>
                  <a:pt x="1675" y="816"/>
                </a:lnTo>
                <a:lnTo>
                  <a:pt x="1691" y="736"/>
                </a:lnTo>
                <a:lnTo>
                  <a:pt x="1711" y="662"/>
                </a:lnTo>
                <a:lnTo>
                  <a:pt x="1735" y="592"/>
                </a:lnTo>
                <a:lnTo>
                  <a:pt x="1765" y="526"/>
                </a:lnTo>
                <a:lnTo>
                  <a:pt x="1798" y="467"/>
                </a:lnTo>
                <a:lnTo>
                  <a:pt x="1832" y="409"/>
                </a:lnTo>
                <a:lnTo>
                  <a:pt x="1870" y="358"/>
                </a:lnTo>
                <a:lnTo>
                  <a:pt x="1908" y="312"/>
                </a:lnTo>
                <a:lnTo>
                  <a:pt x="1968" y="249"/>
                </a:lnTo>
                <a:lnTo>
                  <a:pt x="2034" y="195"/>
                </a:lnTo>
                <a:lnTo>
                  <a:pt x="2106" y="144"/>
                </a:lnTo>
                <a:lnTo>
                  <a:pt x="2181" y="101"/>
                </a:lnTo>
                <a:lnTo>
                  <a:pt x="2257" y="66"/>
                </a:lnTo>
                <a:lnTo>
                  <a:pt x="2340" y="39"/>
                </a:lnTo>
                <a:lnTo>
                  <a:pt x="2423" y="19"/>
                </a:lnTo>
                <a:lnTo>
                  <a:pt x="2509" y="5"/>
                </a:lnTo>
                <a:lnTo>
                  <a:pt x="25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64" y="609600"/>
            <a:ext cx="685647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6011" y="762000"/>
            <a:ext cx="4114800" cy="25908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66011" y="3429000"/>
            <a:ext cx="4114801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7D56E-5177-4D93-90B6-33AB16BD02D3}" type="datetime1">
              <a:rPr lang="en-US" smtClean="0"/>
              <a:t>11/9/2014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32AFC-6CFA-44A5-9EBE-6D43B468F138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black">
          <a:xfrm>
            <a:off x="0" y="93663"/>
            <a:ext cx="4343400" cy="6764337"/>
          </a:xfrm>
          <a:custGeom>
            <a:avLst/>
            <a:gdLst>
              <a:gd name="T0" fmla="*/ 4928 w 11400"/>
              <a:gd name="T1" fmla="*/ 16816 h 17756"/>
              <a:gd name="T2" fmla="*/ 6083 w 11400"/>
              <a:gd name="T3" fmla="*/ 16252 h 17756"/>
              <a:gd name="T4" fmla="*/ 11393 w 11400"/>
              <a:gd name="T5" fmla="*/ 15821 h 17756"/>
              <a:gd name="T6" fmla="*/ 10974 w 11400"/>
              <a:gd name="T7" fmla="*/ 16173 h 17756"/>
              <a:gd name="T8" fmla="*/ 4182 w 11400"/>
              <a:gd name="T9" fmla="*/ 16692 h 17756"/>
              <a:gd name="T10" fmla="*/ 10938 w 11400"/>
              <a:gd name="T11" fmla="*/ 16109 h 17756"/>
              <a:gd name="T12" fmla="*/ 265 w 11400"/>
              <a:gd name="T13" fmla="*/ 16371 h 17756"/>
              <a:gd name="T14" fmla="*/ 7442 w 11400"/>
              <a:gd name="T15" fmla="*/ 14690 h 17756"/>
              <a:gd name="T16" fmla="*/ 7499 w 11400"/>
              <a:gd name="T17" fmla="*/ 14594 h 17756"/>
              <a:gd name="T18" fmla="*/ 6471 w 11400"/>
              <a:gd name="T19" fmla="*/ 14916 h 17756"/>
              <a:gd name="T20" fmla="*/ 4628 w 11400"/>
              <a:gd name="T21" fmla="*/ 14109 h 17756"/>
              <a:gd name="T22" fmla="*/ 1288 w 11400"/>
              <a:gd name="T23" fmla="*/ 14118 h 17756"/>
              <a:gd name="T24" fmla="*/ 4059 w 11400"/>
              <a:gd name="T25" fmla="*/ 13186 h 17756"/>
              <a:gd name="T26" fmla="*/ 3158 w 11400"/>
              <a:gd name="T27" fmla="*/ 15091 h 17756"/>
              <a:gd name="T28" fmla="*/ 6373 w 11400"/>
              <a:gd name="T29" fmla="*/ 14398 h 17756"/>
              <a:gd name="T30" fmla="*/ 3633 w 11400"/>
              <a:gd name="T31" fmla="*/ 17461 h 17756"/>
              <a:gd name="T32" fmla="*/ 2480 w 11400"/>
              <a:gd name="T33" fmla="*/ 16163 h 17756"/>
              <a:gd name="T34" fmla="*/ 117 w 11400"/>
              <a:gd name="T35" fmla="*/ 12425 h 17756"/>
              <a:gd name="T36" fmla="*/ 788 w 11400"/>
              <a:gd name="T37" fmla="*/ 13817 h 17756"/>
              <a:gd name="T38" fmla="*/ 743 w 11400"/>
              <a:gd name="T39" fmla="*/ 13122 h 17756"/>
              <a:gd name="T40" fmla="*/ 0 w 11400"/>
              <a:gd name="T41" fmla="*/ 11076 h 17756"/>
              <a:gd name="T42" fmla="*/ 371 w 11400"/>
              <a:gd name="T43" fmla="*/ 10097 h 17756"/>
              <a:gd name="T44" fmla="*/ 3307 w 11400"/>
              <a:gd name="T45" fmla="*/ 10594 h 17756"/>
              <a:gd name="T46" fmla="*/ 3462 w 11400"/>
              <a:gd name="T47" fmla="*/ 10356 h 17756"/>
              <a:gd name="T48" fmla="*/ 4509 w 11400"/>
              <a:gd name="T49" fmla="*/ 9491 h 17756"/>
              <a:gd name="T50" fmla="*/ 4150 w 11400"/>
              <a:gd name="T51" fmla="*/ 8473 h 17756"/>
              <a:gd name="T52" fmla="*/ 5008 w 11400"/>
              <a:gd name="T53" fmla="*/ 9042 h 17756"/>
              <a:gd name="T54" fmla="*/ 3001 w 11400"/>
              <a:gd name="T55" fmla="*/ 8389 h 17756"/>
              <a:gd name="T56" fmla="*/ 3415 w 11400"/>
              <a:gd name="T57" fmla="*/ 7745 h 17756"/>
              <a:gd name="T58" fmla="*/ 3927 w 11400"/>
              <a:gd name="T59" fmla="*/ 7469 h 17756"/>
              <a:gd name="T60" fmla="*/ 3410 w 11400"/>
              <a:gd name="T61" fmla="*/ 8295 h 17756"/>
              <a:gd name="T62" fmla="*/ 336 w 11400"/>
              <a:gd name="T63" fmla="*/ 7004 h 17756"/>
              <a:gd name="T64" fmla="*/ 1128 w 11400"/>
              <a:gd name="T65" fmla="*/ 6280 h 17756"/>
              <a:gd name="T66" fmla="*/ 211 w 11400"/>
              <a:gd name="T67" fmla="*/ 5622 h 17756"/>
              <a:gd name="T68" fmla="*/ 2036 w 11400"/>
              <a:gd name="T69" fmla="*/ 5510 h 17756"/>
              <a:gd name="T70" fmla="*/ 3211 w 11400"/>
              <a:gd name="T71" fmla="*/ 6996 h 17756"/>
              <a:gd name="T72" fmla="*/ 4158 w 11400"/>
              <a:gd name="T73" fmla="*/ 7496 h 17756"/>
              <a:gd name="T74" fmla="*/ 5223 w 11400"/>
              <a:gd name="T75" fmla="*/ 8642 h 17756"/>
              <a:gd name="T76" fmla="*/ 1778 w 11400"/>
              <a:gd name="T77" fmla="*/ 5206 h 17756"/>
              <a:gd name="T78" fmla="*/ 668 w 11400"/>
              <a:gd name="T79" fmla="*/ 4671 h 17756"/>
              <a:gd name="T80" fmla="*/ 640 w 11400"/>
              <a:gd name="T81" fmla="*/ 4535 h 17756"/>
              <a:gd name="T82" fmla="*/ 1451 w 11400"/>
              <a:gd name="T83" fmla="*/ 3578 h 17756"/>
              <a:gd name="T84" fmla="*/ 4939 w 11400"/>
              <a:gd name="T85" fmla="*/ 2484 h 17756"/>
              <a:gd name="T86" fmla="*/ 4324 w 11400"/>
              <a:gd name="T87" fmla="*/ 3563 h 17756"/>
              <a:gd name="T88" fmla="*/ 1777 w 11400"/>
              <a:gd name="T89" fmla="*/ 1616 h 17756"/>
              <a:gd name="T90" fmla="*/ 1943 w 11400"/>
              <a:gd name="T91" fmla="*/ 2024 h 17756"/>
              <a:gd name="T92" fmla="*/ 3112 w 11400"/>
              <a:gd name="T93" fmla="*/ 2583 h 17756"/>
              <a:gd name="T94" fmla="*/ 5232 w 11400"/>
              <a:gd name="T95" fmla="*/ 1537 h 17756"/>
              <a:gd name="T96" fmla="*/ 1025 w 11400"/>
              <a:gd name="T97" fmla="*/ 533 h 17756"/>
              <a:gd name="T98" fmla="*/ 2269 w 11400"/>
              <a:gd name="T99" fmla="*/ 372 h 17756"/>
              <a:gd name="T100" fmla="*/ 3057 w 11400"/>
              <a:gd name="T101" fmla="*/ 2671 h 17756"/>
              <a:gd name="T102" fmla="*/ 1514 w 11400"/>
              <a:gd name="T103" fmla="*/ 5202 h 17756"/>
              <a:gd name="T104" fmla="*/ 2524 w 11400"/>
              <a:gd name="T105" fmla="*/ 5485 h 17756"/>
              <a:gd name="T106" fmla="*/ 3726 w 11400"/>
              <a:gd name="T107" fmla="*/ 10573 h 17756"/>
              <a:gd name="T108" fmla="*/ 3679 w 11400"/>
              <a:gd name="T109" fmla="*/ 11016 h 17756"/>
              <a:gd name="T110" fmla="*/ 3823 w 11400"/>
              <a:gd name="T111" fmla="*/ 11333 h 17756"/>
              <a:gd name="T112" fmla="*/ 3252 w 11400"/>
              <a:gd name="T113" fmla="*/ 12712 h 17756"/>
              <a:gd name="T114" fmla="*/ 1814 w 11400"/>
              <a:gd name="T115" fmla="*/ 16547 h 17756"/>
              <a:gd name="T116" fmla="*/ 1022 w 11400"/>
              <a:gd name="T117" fmla="*/ 11355 h 17756"/>
              <a:gd name="T118" fmla="*/ 742 w 11400"/>
              <a:gd name="T119" fmla="*/ 9972 h 17756"/>
              <a:gd name="T120" fmla="*/ 2387 w 11400"/>
              <a:gd name="T121" fmla="*/ 14685 h 17756"/>
              <a:gd name="T122" fmla="*/ 959 w 11400"/>
              <a:gd name="T123" fmla="*/ 5131 h 17756"/>
              <a:gd name="T124" fmla="*/ 0 w 11400"/>
              <a:gd name="T125" fmla="*/ 1626 h 17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143" y="16701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697" y="15736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3" name="Rectangle 2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40450" y="609600"/>
            <a:ext cx="6048375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8013" y="1828800"/>
            <a:ext cx="4876801" cy="41148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48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/>
              <a:t>Click to enter Name</a:t>
            </a:r>
          </a:p>
        </p:txBody>
      </p:sp>
    </p:spTree>
    <p:extLst>
      <p:ext uri="{BB962C8B-B14F-4D97-AF65-F5344CB8AC3E}">
        <p14:creationId xmlns:p14="http://schemas.microsoft.com/office/powerpoint/2010/main" val="22183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EditPoints="1"/>
          </p:cNvSpPr>
          <p:nvPr/>
        </p:nvSpPr>
        <p:spPr bwMode="black">
          <a:xfrm>
            <a:off x="0" y="4411662"/>
            <a:ext cx="6681788" cy="2446338"/>
          </a:xfrm>
          <a:custGeom>
            <a:avLst/>
            <a:gdLst>
              <a:gd name="T0" fmla="*/ 775 w 4209"/>
              <a:gd name="T1" fmla="*/ 648 h 1541"/>
              <a:gd name="T2" fmla="*/ 857 w 4209"/>
              <a:gd name="T3" fmla="*/ 702 h 1541"/>
              <a:gd name="T4" fmla="*/ 824 w 4209"/>
              <a:gd name="T5" fmla="*/ 445 h 1541"/>
              <a:gd name="T6" fmla="*/ 613 w 4209"/>
              <a:gd name="T7" fmla="*/ 594 h 1541"/>
              <a:gd name="T8" fmla="*/ 998 w 4209"/>
              <a:gd name="T9" fmla="*/ 162 h 1541"/>
              <a:gd name="T10" fmla="*/ 782 w 4209"/>
              <a:gd name="T11" fmla="*/ 797 h 1541"/>
              <a:gd name="T12" fmla="*/ 753 w 4209"/>
              <a:gd name="T13" fmla="*/ 784 h 1541"/>
              <a:gd name="T14" fmla="*/ 924 w 4209"/>
              <a:gd name="T15" fmla="*/ 818 h 1541"/>
              <a:gd name="T16" fmla="*/ 762 w 4209"/>
              <a:gd name="T17" fmla="*/ 551 h 1541"/>
              <a:gd name="T18" fmla="*/ 431 w 4209"/>
              <a:gd name="T19" fmla="*/ 1008 h 1541"/>
              <a:gd name="T20" fmla="*/ 399 w 4209"/>
              <a:gd name="T21" fmla="*/ 1071 h 1541"/>
              <a:gd name="T22" fmla="*/ 278 w 4209"/>
              <a:gd name="T23" fmla="*/ 1145 h 1541"/>
              <a:gd name="T24" fmla="*/ 2949 w 4209"/>
              <a:gd name="T25" fmla="*/ 1235 h 1541"/>
              <a:gd name="T26" fmla="*/ 476 w 4209"/>
              <a:gd name="T27" fmla="*/ 1094 h 1541"/>
              <a:gd name="T28" fmla="*/ 562 w 4209"/>
              <a:gd name="T29" fmla="*/ 1333 h 1541"/>
              <a:gd name="T30" fmla="*/ 3862 w 4209"/>
              <a:gd name="T31" fmla="*/ 1313 h 1541"/>
              <a:gd name="T32" fmla="*/ 3739 w 4209"/>
              <a:gd name="T33" fmla="*/ 1269 h 1541"/>
              <a:gd name="T34" fmla="*/ 3886 w 4209"/>
              <a:gd name="T35" fmla="*/ 1269 h 1541"/>
              <a:gd name="T36" fmla="*/ 4102 w 4209"/>
              <a:gd name="T37" fmla="*/ 1274 h 1541"/>
              <a:gd name="T38" fmla="*/ 4195 w 4209"/>
              <a:gd name="T39" fmla="*/ 1259 h 1541"/>
              <a:gd name="T40" fmla="*/ 3451 w 4209"/>
              <a:gd name="T41" fmla="*/ 1173 h 1541"/>
              <a:gd name="T42" fmla="*/ 3514 w 4209"/>
              <a:gd name="T43" fmla="*/ 1144 h 1541"/>
              <a:gd name="T44" fmla="*/ 3456 w 4209"/>
              <a:gd name="T45" fmla="*/ 1233 h 1541"/>
              <a:gd name="T46" fmla="*/ 3281 w 4209"/>
              <a:gd name="T47" fmla="*/ 1170 h 1541"/>
              <a:gd name="T48" fmla="*/ 3430 w 4209"/>
              <a:gd name="T49" fmla="*/ 1236 h 1541"/>
              <a:gd name="T50" fmla="*/ 2954 w 4209"/>
              <a:gd name="T51" fmla="*/ 1205 h 1541"/>
              <a:gd name="T52" fmla="*/ 2966 w 4209"/>
              <a:gd name="T53" fmla="*/ 1222 h 1541"/>
              <a:gd name="T54" fmla="*/ 3399 w 4209"/>
              <a:gd name="T55" fmla="*/ 1245 h 1541"/>
              <a:gd name="T56" fmla="*/ 1284 w 4209"/>
              <a:gd name="T57" fmla="*/ 1541 h 1541"/>
              <a:gd name="T58" fmla="*/ 3941 w 4209"/>
              <a:gd name="T59" fmla="*/ 1427 h 1541"/>
              <a:gd name="T60" fmla="*/ 3932 w 4209"/>
              <a:gd name="T61" fmla="*/ 1424 h 1541"/>
              <a:gd name="T62" fmla="*/ 3664 w 4209"/>
              <a:gd name="T63" fmla="*/ 1490 h 1541"/>
              <a:gd name="T64" fmla="*/ 3722 w 4209"/>
              <a:gd name="T65" fmla="*/ 1450 h 1541"/>
              <a:gd name="T66" fmla="*/ 3409 w 4209"/>
              <a:gd name="T67" fmla="*/ 1521 h 1541"/>
              <a:gd name="T68" fmla="*/ 1705 w 4209"/>
              <a:gd name="T69" fmla="*/ 1431 h 1541"/>
              <a:gd name="T70" fmla="*/ 1447 w 4209"/>
              <a:gd name="T71" fmla="*/ 1455 h 1541"/>
              <a:gd name="T72" fmla="*/ 186 w 4209"/>
              <a:gd name="T73" fmla="*/ 1450 h 1541"/>
              <a:gd name="T74" fmla="*/ 3437 w 4209"/>
              <a:gd name="T75" fmla="*/ 1326 h 1541"/>
              <a:gd name="T76" fmla="*/ 2623 w 4209"/>
              <a:gd name="T77" fmla="*/ 1466 h 1541"/>
              <a:gd name="T78" fmla="*/ 2814 w 4209"/>
              <a:gd name="T79" fmla="*/ 1541 h 1541"/>
              <a:gd name="T80" fmla="*/ 3108 w 4209"/>
              <a:gd name="T81" fmla="*/ 1454 h 1541"/>
              <a:gd name="T82" fmla="*/ 2700 w 4209"/>
              <a:gd name="T83" fmla="*/ 1294 h 1541"/>
              <a:gd name="T84" fmla="*/ 1823 w 4209"/>
              <a:gd name="T85" fmla="*/ 932 h 1541"/>
              <a:gd name="T86" fmla="*/ 1033 w 4209"/>
              <a:gd name="T87" fmla="*/ 174 h 1541"/>
              <a:gd name="T88" fmla="*/ 589 w 4209"/>
              <a:gd name="T89" fmla="*/ 599 h 1541"/>
              <a:gd name="T90" fmla="*/ 798 w 4209"/>
              <a:gd name="T91" fmla="*/ 871 h 1541"/>
              <a:gd name="T92" fmla="*/ 823 w 4209"/>
              <a:gd name="T93" fmla="*/ 975 h 1541"/>
              <a:gd name="T94" fmla="*/ 289 w 4209"/>
              <a:gd name="T95" fmla="*/ 916 h 1541"/>
              <a:gd name="T96" fmla="*/ 697 w 4209"/>
              <a:gd name="T97" fmla="*/ 1164 h 1541"/>
              <a:gd name="T98" fmla="*/ 138 w 4209"/>
              <a:gd name="T99" fmla="*/ 511 h 1541"/>
              <a:gd name="T100" fmla="*/ 267 w 4209"/>
              <a:gd name="T101" fmla="*/ 942 h 1541"/>
              <a:gd name="T102" fmla="*/ 372 w 4209"/>
              <a:gd name="T103" fmla="*/ 1435 h 1541"/>
              <a:gd name="T104" fmla="*/ 700 w 4209"/>
              <a:gd name="T105" fmla="*/ 1541 h 1541"/>
              <a:gd name="T106" fmla="*/ 1917 w 4209"/>
              <a:gd name="T107" fmla="*/ 1099 h 1541"/>
              <a:gd name="T108" fmla="*/ 822 w 4209"/>
              <a:gd name="T109" fmla="*/ 1541 h 1541"/>
              <a:gd name="T110" fmla="*/ 1697 w 4209"/>
              <a:gd name="T111" fmla="*/ 1014 h 1541"/>
              <a:gd name="T112" fmla="*/ 1192 w 4209"/>
              <a:gd name="T113" fmla="*/ 1182 h 1541"/>
              <a:gd name="T114" fmla="*/ 1843 w 4209"/>
              <a:gd name="T115" fmla="*/ 1541 h 1541"/>
              <a:gd name="T116" fmla="*/ 2045 w 4209"/>
              <a:gd name="T117" fmla="*/ 1504 h 1541"/>
              <a:gd name="T118" fmla="*/ 2452 w 4209"/>
              <a:gd name="T119" fmla="*/ 1433 h 1541"/>
              <a:gd name="T120" fmla="*/ 2555 w 4209"/>
              <a:gd name="T121" fmla="*/ 1480 h 1541"/>
              <a:gd name="T122" fmla="*/ 1333 w 4209"/>
              <a:gd name="T123" fmla="*/ 1241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09" h="1541">
                <a:moveTo>
                  <a:pt x="611" y="275"/>
                </a:moveTo>
                <a:lnTo>
                  <a:pt x="621" y="267"/>
                </a:lnTo>
                <a:lnTo>
                  <a:pt x="618" y="268"/>
                </a:lnTo>
                <a:lnTo>
                  <a:pt x="611" y="275"/>
                </a:lnTo>
                <a:close/>
                <a:moveTo>
                  <a:pt x="564" y="338"/>
                </a:moveTo>
                <a:lnTo>
                  <a:pt x="577" y="312"/>
                </a:lnTo>
                <a:lnTo>
                  <a:pt x="596" y="289"/>
                </a:lnTo>
                <a:lnTo>
                  <a:pt x="611" y="275"/>
                </a:lnTo>
                <a:lnTo>
                  <a:pt x="597" y="286"/>
                </a:lnTo>
                <a:lnTo>
                  <a:pt x="578" y="310"/>
                </a:lnTo>
                <a:lnTo>
                  <a:pt x="564" y="338"/>
                </a:lnTo>
                <a:lnTo>
                  <a:pt x="564" y="338"/>
                </a:lnTo>
                <a:close/>
                <a:moveTo>
                  <a:pt x="560" y="370"/>
                </a:moveTo>
                <a:lnTo>
                  <a:pt x="564" y="338"/>
                </a:lnTo>
                <a:lnTo>
                  <a:pt x="564" y="339"/>
                </a:lnTo>
                <a:lnTo>
                  <a:pt x="560" y="370"/>
                </a:lnTo>
                <a:close/>
                <a:moveTo>
                  <a:pt x="793" y="641"/>
                </a:moveTo>
                <a:lnTo>
                  <a:pt x="794" y="641"/>
                </a:lnTo>
                <a:lnTo>
                  <a:pt x="793" y="641"/>
                </a:lnTo>
                <a:lnTo>
                  <a:pt x="793" y="641"/>
                </a:lnTo>
                <a:close/>
                <a:moveTo>
                  <a:pt x="812" y="643"/>
                </a:moveTo>
                <a:lnTo>
                  <a:pt x="800" y="640"/>
                </a:lnTo>
                <a:lnTo>
                  <a:pt x="794" y="641"/>
                </a:lnTo>
                <a:lnTo>
                  <a:pt x="812" y="643"/>
                </a:lnTo>
                <a:close/>
                <a:moveTo>
                  <a:pt x="814" y="644"/>
                </a:moveTo>
                <a:lnTo>
                  <a:pt x="813" y="643"/>
                </a:lnTo>
                <a:lnTo>
                  <a:pt x="812" y="643"/>
                </a:lnTo>
                <a:lnTo>
                  <a:pt x="814" y="644"/>
                </a:lnTo>
                <a:close/>
                <a:moveTo>
                  <a:pt x="763" y="657"/>
                </a:moveTo>
                <a:lnTo>
                  <a:pt x="775" y="648"/>
                </a:lnTo>
                <a:lnTo>
                  <a:pt x="793" y="641"/>
                </a:lnTo>
                <a:lnTo>
                  <a:pt x="782" y="643"/>
                </a:lnTo>
                <a:lnTo>
                  <a:pt x="767" y="652"/>
                </a:lnTo>
                <a:lnTo>
                  <a:pt x="763" y="657"/>
                </a:lnTo>
                <a:close/>
                <a:moveTo>
                  <a:pt x="757" y="663"/>
                </a:moveTo>
                <a:lnTo>
                  <a:pt x="763" y="657"/>
                </a:lnTo>
                <a:lnTo>
                  <a:pt x="759" y="659"/>
                </a:lnTo>
                <a:lnTo>
                  <a:pt x="757" y="663"/>
                </a:lnTo>
                <a:close/>
                <a:moveTo>
                  <a:pt x="751" y="675"/>
                </a:moveTo>
                <a:lnTo>
                  <a:pt x="757" y="663"/>
                </a:lnTo>
                <a:lnTo>
                  <a:pt x="756" y="664"/>
                </a:lnTo>
                <a:lnTo>
                  <a:pt x="751" y="675"/>
                </a:lnTo>
                <a:close/>
                <a:moveTo>
                  <a:pt x="750" y="678"/>
                </a:moveTo>
                <a:lnTo>
                  <a:pt x="751" y="675"/>
                </a:lnTo>
                <a:lnTo>
                  <a:pt x="750" y="677"/>
                </a:lnTo>
                <a:lnTo>
                  <a:pt x="750" y="678"/>
                </a:lnTo>
                <a:close/>
                <a:moveTo>
                  <a:pt x="856" y="696"/>
                </a:moveTo>
                <a:lnTo>
                  <a:pt x="855" y="690"/>
                </a:lnTo>
                <a:lnTo>
                  <a:pt x="847" y="670"/>
                </a:lnTo>
                <a:lnTo>
                  <a:pt x="833" y="655"/>
                </a:lnTo>
                <a:lnTo>
                  <a:pt x="815" y="644"/>
                </a:lnTo>
                <a:lnTo>
                  <a:pt x="814" y="644"/>
                </a:lnTo>
                <a:lnTo>
                  <a:pt x="833" y="656"/>
                </a:lnTo>
                <a:lnTo>
                  <a:pt x="848" y="676"/>
                </a:lnTo>
                <a:lnTo>
                  <a:pt x="856" y="696"/>
                </a:lnTo>
                <a:close/>
                <a:moveTo>
                  <a:pt x="748" y="696"/>
                </a:moveTo>
                <a:lnTo>
                  <a:pt x="750" y="678"/>
                </a:lnTo>
                <a:lnTo>
                  <a:pt x="749" y="679"/>
                </a:lnTo>
                <a:lnTo>
                  <a:pt x="748" y="696"/>
                </a:lnTo>
                <a:close/>
                <a:moveTo>
                  <a:pt x="857" y="702"/>
                </a:moveTo>
                <a:lnTo>
                  <a:pt x="857" y="699"/>
                </a:lnTo>
                <a:lnTo>
                  <a:pt x="856" y="696"/>
                </a:lnTo>
                <a:lnTo>
                  <a:pt x="857" y="702"/>
                </a:lnTo>
                <a:close/>
                <a:moveTo>
                  <a:pt x="759" y="849"/>
                </a:moveTo>
                <a:lnTo>
                  <a:pt x="764" y="847"/>
                </a:lnTo>
                <a:lnTo>
                  <a:pt x="775" y="847"/>
                </a:lnTo>
                <a:lnTo>
                  <a:pt x="775" y="846"/>
                </a:lnTo>
                <a:lnTo>
                  <a:pt x="763" y="847"/>
                </a:lnTo>
                <a:lnTo>
                  <a:pt x="759" y="849"/>
                </a:lnTo>
                <a:close/>
                <a:moveTo>
                  <a:pt x="940" y="854"/>
                </a:moveTo>
                <a:lnTo>
                  <a:pt x="945" y="843"/>
                </a:lnTo>
                <a:lnTo>
                  <a:pt x="960" y="802"/>
                </a:lnTo>
                <a:lnTo>
                  <a:pt x="970" y="763"/>
                </a:lnTo>
                <a:lnTo>
                  <a:pt x="974" y="725"/>
                </a:lnTo>
                <a:lnTo>
                  <a:pt x="971" y="692"/>
                </a:lnTo>
                <a:lnTo>
                  <a:pt x="964" y="662"/>
                </a:lnTo>
                <a:lnTo>
                  <a:pt x="954" y="635"/>
                </a:lnTo>
                <a:lnTo>
                  <a:pt x="942" y="611"/>
                </a:lnTo>
                <a:lnTo>
                  <a:pt x="927" y="592"/>
                </a:lnTo>
                <a:lnTo>
                  <a:pt x="911" y="577"/>
                </a:lnTo>
                <a:lnTo>
                  <a:pt x="885" y="560"/>
                </a:lnTo>
                <a:lnTo>
                  <a:pt x="860" y="547"/>
                </a:lnTo>
                <a:lnTo>
                  <a:pt x="831" y="540"/>
                </a:lnTo>
                <a:lnTo>
                  <a:pt x="802" y="539"/>
                </a:lnTo>
                <a:lnTo>
                  <a:pt x="771" y="543"/>
                </a:lnTo>
                <a:lnTo>
                  <a:pt x="762" y="546"/>
                </a:lnTo>
                <a:lnTo>
                  <a:pt x="766" y="543"/>
                </a:lnTo>
                <a:lnTo>
                  <a:pt x="792" y="515"/>
                </a:lnTo>
                <a:lnTo>
                  <a:pt x="812" y="480"/>
                </a:lnTo>
                <a:lnTo>
                  <a:pt x="824" y="445"/>
                </a:lnTo>
                <a:lnTo>
                  <a:pt x="828" y="409"/>
                </a:lnTo>
                <a:lnTo>
                  <a:pt x="823" y="373"/>
                </a:lnTo>
                <a:lnTo>
                  <a:pt x="812" y="340"/>
                </a:lnTo>
                <a:lnTo>
                  <a:pt x="795" y="307"/>
                </a:lnTo>
                <a:lnTo>
                  <a:pt x="771" y="281"/>
                </a:lnTo>
                <a:lnTo>
                  <a:pt x="742" y="259"/>
                </a:lnTo>
                <a:lnTo>
                  <a:pt x="712" y="249"/>
                </a:lnTo>
                <a:lnTo>
                  <a:pt x="680" y="248"/>
                </a:lnTo>
                <a:lnTo>
                  <a:pt x="650" y="253"/>
                </a:lnTo>
                <a:lnTo>
                  <a:pt x="621" y="267"/>
                </a:lnTo>
                <a:lnTo>
                  <a:pt x="645" y="256"/>
                </a:lnTo>
                <a:lnTo>
                  <a:pt x="674" y="249"/>
                </a:lnTo>
                <a:lnTo>
                  <a:pt x="705" y="251"/>
                </a:lnTo>
                <a:lnTo>
                  <a:pt x="735" y="258"/>
                </a:lnTo>
                <a:lnTo>
                  <a:pt x="762" y="278"/>
                </a:lnTo>
                <a:lnTo>
                  <a:pt x="785" y="302"/>
                </a:lnTo>
                <a:lnTo>
                  <a:pt x="806" y="330"/>
                </a:lnTo>
                <a:lnTo>
                  <a:pt x="817" y="361"/>
                </a:lnTo>
                <a:lnTo>
                  <a:pt x="825" y="396"/>
                </a:lnTo>
                <a:lnTo>
                  <a:pt x="824" y="429"/>
                </a:lnTo>
                <a:lnTo>
                  <a:pt x="816" y="463"/>
                </a:lnTo>
                <a:lnTo>
                  <a:pt x="798" y="499"/>
                </a:lnTo>
                <a:lnTo>
                  <a:pt x="776" y="528"/>
                </a:lnTo>
                <a:lnTo>
                  <a:pt x="752" y="549"/>
                </a:lnTo>
                <a:lnTo>
                  <a:pt x="744" y="552"/>
                </a:lnTo>
                <a:lnTo>
                  <a:pt x="720" y="569"/>
                </a:lnTo>
                <a:lnTo>
                  <a:pt x="717" y="571"/>
                </a:lnTo>
                <a:lnTo>
                  <a:pt x="685" y="583"/>
                </a:lnTo>
                <a:lnTo>
                  <a:pt x="649" y="591"/>
                </a:lnTo>
                <a:lnTo>
                  <a:pt x="613" y="594"/>
                </a:lnTo>
                <a:lnTo>
                  <a:pt x="576" y="592"/>
                </a:lnTo>
                <a:lnTo>
                  <a:pt x="540" y="584"/>
                </a:lnTo>
                <a:lnTo>
                  <a:pt x="505" y="571"/>
                </a:lnTo>
                <a:lnTo>
                  <a:pt x="472" y="556"/>
                </a:lnTo>
                <a:lnTo>
                  <a:pt x="443" y="534"/>
                </a:lnTo>
                <a:lnTo>
                  <a:pt x="416" y="507"/>
                </a:lnTo>
                <a:lnTo>
                  <a:pt x="393" y="471"/>
                </a:lnTo>
                <a:lnTo>
                  <a:pt x="374" y="432"/>
                </a:lnTo>
                <a:lnTo>
                  <a:pt x="365" y="391"/>
                </a:lnTo>
                <a:lnTo>
                  <a:pt x="361" y="349"/>
                </a:lnTo>
                <a:lnTo>
                  <a:pt x="363" y="305"/>
                </a:lnTo>
                <a:lnTo>
                  <a:pt x="372" y="262"/>
                </a:lnTo>
                <a:lnTo>
                  <a:pt x="386" y="222"/>
                </a:lnTo>
                <a:lnTo>
                  <a:pt x="403" y="183"/>
                </a:lnTo>
                <a:lnTo>
                  <a:pt x="429" y="146"/>
                </a:lnTo>
                <a:lnTo>
                  <a:pt x="456" y="115"/>
                </a:lnTo>
                <a:lnTo>
                  <a:pt x="490" y="87"/>
                </a:lnTo>
                <a:lnTo>
                  <a:pt x="531" y="60"/>
                </a:lnTo>
                <a:lnTo>
                  <a:pt x="572" y="39"/>
                </a:lnTo>
                <a:lnTo>
                  <a:pt x="616" y="25"/>
                </a:lnTo>
                <a:lnTo>
                  <a:pt x="663" y="15"/>
                </a:lnTo>
                <a:lnTo>
                  <a:pt x="710" y="13"/>
                </a:lnTo>
                <a:lnTo>
                  <a:pt x="757" y="18"/>
                </a:lnTo>
                <a:lnTo>
                  <a:pt x="804" y="27"/>
                </a:lnTo>
                <a:lnTo>
                  <a:pt x="847" y="42"/>
                </a:lnTo>
                <a:lnTo>
                  <a:pt x="891" y="64"/>
                </a:lnTo>
                <a:lnTo>
                  <a:pt x="930" y="90"/>
                </a:lnTo>
                <a:lnTo>
                  <a:pt x="952" y="109"/>
                </a:lnTo>
                <a:lnTo>
                  <a:pt x="977" y="134"/>
                </a:lnTo>
                <a:lnTo>
                  <a:pt x="998" y="162"/>
                </a:lnTo>
                <a:lnTo>
                  <a:pt x="1019" y="196"/>
                </a:lnTo>
                <a:lnTo>
                  <a:pt x="1037" y="234"/>
                </a:lnTo>
                <a:lnTo>
                  <a:pt x="1052" y="275"/>
                </a:lnTo>
                <a:lnTo>
                  <a:pt x="1064" y="320"/>
                </a:lnTo>
                <a:lnTo>
                  <a:pt x="1072" y="369"/>
                </a:lnTo>
                <a:lnTo>
                  <a:pt x="1076" y="420"/>
                </a:lnTo>
                <a:lnTo>
                  <a:pt x="1076" y="474"/>
                </a:lnTo>
                <a:lnTo>
                  <a:pt x="1070" y="531"/>
                </a:lnTo>
                <a:lnTo>
                  <a:pt x="1059" y="590"/>
                </a:lnTo>
                <a:lnTo>
                  <a:pt x="1042" y="649"/>
                </a:lnTo>
                <a:lnTo>
                  <a:pt x="1018" y="714"/>
                </a:lnTo>
                <a:lnTo>
                  <a:pt x="988" y="776"/>
                </a:lnTo>
                <a:lnTo>
                  <a:pt x="949" y="842"/>
                </a:lnTo>
                <a:lnTo>
                  <a:pt x="940" y="854"/>
                </a:lnTo>
                <a:close/>
                <a:moveTo>
                  <a:pt x="746" y="863"/>
                </a:moveTo>
                <a:lnTo>
                  <a:pt x="753" y="854"/>
                </a:lnTo>
                <a:lnTo>
                  <a:pt x="759" y="849"/>
                </a:lnTo>
                <a:lnTo>
                  <a:pt x="754" y="852"/>
                </a:lnTo>
                <a:lnTo>
                  <a:pt x="746" y="863"/>
                </a:lnTo>
                <a:close/>
                <a:moveTo>
                  <a:pt x="830" y="965"/>
                </a:moveTo>
                <a:lnTo>
                  <a:pt x="839" y="950"/>
                </a:lnTo>
                <a:lnTo>
                  <a:pt x="849" y="920"/>
                </a:lnTo>
                <a:lnTo>
                  <a:pt x="853" y="895"/>
                </a:lnTo>
                <a:lnTo>
                  <a:pt x="852" y="872"/>
                </a:lnTo>
                <a:lnTo>
                  <a:pt x="848" y="852"/>
                </a:lnTo>
                <a:lnTo>
                  <a:pt x="840" y="835"/>
                </a:lnTo>
                <a:lnTo>
                  <a:pt x="830" y="821"/>
                </a:lnTo>
                <a:lnTo>
                  <a:pt x="819" y="812"/>
                </a:lnTo>
                <a:lnTo>
                  <a:pt x="802" y="802"/>
                </a:lnTo>
                <a:lnTo>
                  <a:pt x="782" y="797"/>
                </a:lnTo>
                <a:lnTo>
                  <a:pt x="801" y="790"/>
                </a:lnTo>
                <a:lnTo>
                  <a:pt x="818" y="776"/>
                </a:lnTo>
                <a:lnTo>
                  <a:pt x="820" y="773"/>
                </a:lnTo>
                <a:lnTo>
                  <a:pt x="824" y="772"/>
                </a:lnTo>
                <a:lnTo>
                  <a:pt x="842" y="753"/>
                </a:lnTo>
                <a:lnTo>
                  <a:pt x="854" y="730"/>
                </a:lnTo>
                <a:lnTo>
                  <a:pt x="858" y="710"/>
                </a:lnTo>
                <a:lnTo>
                  <a:pt x="857" y="702"/>
                </a:lnTo>
                <a:lnTo>
                  <a:pt x="855" y="724"/>
                </a:lnTo>
                <a:lnTo>
                  <a:pt x="845" y="747"/>
                </a:lnTo>
                <a:lnTo>
                  <a:pt x="829" y="765"/>
                </a:lnTo>
                <a:lnTo>
                  <a:pt x="825" y="767"/>
                </a:lnTo>
                <a:lnTo>
                  <a:pt x="831" y="758"/>
                </a:lnTo>
                <a:lnTo>
                  <a:pt x="837" y="736"/>
                </a:lnTo>
                <a:lnTo>
                  <a:pt x="837" y="712"/>
                </a:lnTo>
                <a:lnTo>
                  <a:pt x="831" y="694"/>
                </a:lnTo>
                <a:lnTo>
                  <a:pt x="820" y="680"/>
                </a:lnTo>
                <a:lnTo>
                  <a:pt x="804" y="671"/>
                </a:lnTo>
                <a:lnTo>
                  <a:pt x="785" y="665"/>
                </a:lnTo>
                <a:lnTo>
                  <a:pt x="766" y="667"/>
                </a:lnTo>
                <a:lnTo>
                  <a:pt x="789" y="666"/>
                </a:lnTo>
                <a:lnTo>
                  <a:pt x="807" y="673"/>
                </a:lnTo>
                <a:lnTo>
                  <a:pt x="821" y="688"/>
                </a:lnTo>
                <a:lnTo>
                  <a:pt x="828" y="707"/>
                </a:lnTo>
                <a:lnTo>
                  <a:pt x="830" y="728"/>
                </a:lnTo>
                <a:lnTo>
                  <a:pt x="824" y="746"/>
                </a:lnTo>
                <a:lnTo>
                  <a:pt x="812" y="764"/>
                </a:lnTo>
                <a:lnTo>
                  <a:pt x="797" y="775"/>
                </a:lnTo>
                <a:lnTo>
                  <a:pt x="778" y="783"/>
                </a:lnTo>
                <a:lnTo>
                  <a:pt x="753" y="784"/>
                </a:lnTo>
                <a:lnTo>
                  <a:pt x="728" y="777"/>
                </a:lnTo>
                <a:lnTo>
                  <a:pt x="708" y="763"/>
                </a:lnTo>
                <a:lnTo>
                  <a:pt x="692" y="743"/>
                </a:lnTo>
                <a:lnTo>
                  <a:pt x="682" y="719"/>
                </a:lnTo>
                <a:lnTo>
                  <a:pt x="680" y="693"/>
                </a:lnTo>
                <a:lnTo>
                  <a:pt x="688" y="667"/>
                </a:lnTo>
                <a:lnTo>
                  <a:pt x="698" y="643"/>
                </a:lnTo>
                <a:lnTo>
                  <a:pt x="715" y="625"/>
                </a:lnTo>
                <a:lnTo>
                  <a:pt x="736" y="608"/>
                </a:lnTo>
                <a:lnTo>
                  <a:pt x="761" y="600"/>
                </a:lnTo>
                <a:lnTo>
                  <a:pt x="792" y="597"/>
                </a:lnTo>
                <a:lnTo>
                  <a:pt x="819" y="601"/>
                </a:lnTo>
                <a:lnTo>
                  <a:pt x="846" y="612"/>
                </a:lnTo>
                <a:lnTo>
                  <a:pt x="869" y="627"/>
                </a:lnTo>
                <a:lnTo>
                  <a:pt x="888" y="649"/>
                </a:lnTo>
                <a:lnTo>
                  <a:pt x="902" y="672"/>
                </a:lnTo>
                <a:lnTo>
                  <a:pt x="910" y="700"/>
                </a:lnTo>
                <a:lnTo>
                  <a:pt x="917" y="742"/>
                </a:lnTo>
                <a:lnTo>
                  <a:pt x="913" y="785"/>
                </a:lnTo>
                <a:lnTo>
                  <a:pt x="904" y="827"/>
                </a:lnTo>
                <a:lnTo>
                  <a:pt x="887" y="870"/>
                </a:lnTo>
                <a:lnTo>
                  <a:pt x="864" y="914"/>
                </a:lnTo>
                <a:lnTo>
                  <a:pt x="833" y="962"/>
                </a:lnTo>
                <a:lnTo>
                  <a:pt x="830" y="965"/>
                </a:lnTo>
                <a:close/>
                <a:moveTo>
                  <a:pt x="835" y="981"/>
                </a:moveTo>
                <a:lnTo>
                  <a:pt x="849" y="964"/>
                </a:lnTo>
                <a:lnTo>
                  <a:pt x="877" y="923"/>
                </a:lnTo>
                <a:lnTo>
                  <a:pt x="898" y="885"/>
                </a:lnTo>
                <a:lnTo>
                  <a:pt x="914" y="850"/>
                </a:lnTo>
                <a:lnTo>
                  <a:pt x="924" y="818"/>
                </a:lnTo>
                <a:lnTo>
                  <a:pt x="930" y="788"/>
                </a:lnTo>
                <a:lnTo>
                  <a:pt x="934" y="765"/>
                </a:lnTo>
                <a:lnTo>
                  <a:pt x="935" y="743"/>
                </a:lnTo>
                <a:lnTo>
                  <a:pt x="934" y="727"/>
                </a:lnTo>
                <a:lnTo>
                  <a:pt x="931" y="714"/>
                </a:lnTo>
                <a:lnTo>
                  <a:pt x="931" y="708"/>
                </a:lnTo>
                <a:lnTo>
                  <a:pt x="931" y="704"/>
                </a:lnTo>
                <a:lnTo>
                  <a:pt x="920" y="673"/>
                </a:lnTo>
                <a:lnTo>
                  <a:pt x="904" y="646"/>
                </a:lnTo>
                <a:lnTo>
                  <a:pt x="882" y="622"/>
                </a:lnTo>
                <a:lnTo>
                  <a:pt x="855" y="605"/>
                </a:lnTo>
                <a:lnTo>
                  <a:pt x="826" y="594"/>
                </a:lnTo>
                <a:lnTo>
                  <a:pt x="795" y="589"/>
                </a:lnTo>
                <a:lnTo>
                  <a:pt x="762" y="591"/>
                </a:lnTo>
                <a:lnTo>
                  <a:pt x="732" y="602"/>
                </a:lnTo>
                <a:lnTo>
                  <a:pt x="707" y="618"/>
                </a:lnTo>
                <a:lnTo>
                  <a:pt x="689" y="640"/>
                </a:lnTo>
                <a:lnTo>
                  <a:pt x="674" y="667"/>
                </a:lnTo>
                <a:lnTo>
                  <a:pt x="669" y="696"/>
                </a:lnTo>
                <a:lnTo>
                  <a:pt x="670" y="715"/>
                </a:lnTo>
                <a:lnTo>
                  <a:pt x="668" y="710"/>
                </a:lnTo>
                <a:lnTo>
                  <a:pt x="663" y="683"/>
                </a:lnTo>
                <a:lnTo>
                  <a:pt x="667" y="656"/>
                </a:lnTo>
                <a:lnTo>
                  <a:pt x="676" y="629"/>
                </a:lnTo>
                <a:lnTo>
                  <a:pt x="689" y="605"/>
                </a:lnTo>
                <a:lnTo>
                  <a:pt x="706" y="584"/>
                </a:lnTo>
                <a:lnTo>
                  <a:pt x="720" y="573"/>
                </a:lnTo>
                <a:lnTo>
                  <a:pt x="735" y="566"/>
                </a:lnTo>
                <a:lnTo>
                  <a:pt x="746" y="558"/>
                </a:lnTo>
                <a:lnTo>
                  <a:pt x="762" y="551"/>
                </a:lnTo>
                <a:lnTo>
                  <a:pt x="795" y="544"/>
                </a:lnTo>
                <a:lnTo>
                  <a:pt x="826" y="547"/>
                </a:lnTo>
                <a:lnTo>
                  <a:pt x="858" y="554"/>
                </a:lnTo>
                <a:lnTo>
                  <a:pt x="886" y="567"/>
                </a:lnTo>
                <a:lnTo>
                  <a:pt x="900" y="578"/>
                </a:lnTo>
                <a:lnTo>
                  <a:pt x="915" y="593"/>
                </a:lnTo>
                <a:lnTo>
                  <a:pt x="930" y="612"/>
                </a:lnTo>
                <a:lnTo>
                  <a:pt x="942" y="635"/>
                </a:lnTo>
                <a:lnTo>
                  <a:pt x="951" y="661"/>
                </a:lnTo>
                <a:lnTo>
                  <a:pt x="958" y="691"/>
                </a:lnTo>
                <a:lnTo>
                  <a:pt x="961" y="722"/>
                </a:lnTo>
                <a:lnTo>
                  <a:pt x="959" y="757"/>
                </a:lnTo>
                <a:lnTo>
                  <a:pt x="954" y="794"/>
                </a:lnTo>
                <a:lnTo>
                  <a:pt x="943" y="834"/>
                </a:lnTo>
                <a:lnTo>
                  <a:pt x="924" y="873"/>
                </a:lnTo>
                <a:lnTo>
                  <a:pt x="913" y="891"/>
                </a:lnTo>
                <a:lnTo>
                  <a:pt x="902" y="907"/>
                </a:lnTo>
                <a:lnTo>
                  <a:pt x="856" y="963"/>
                </a:lnTo>
                <a:lnTo>
                  <a:pt x="835" y="981"/>
                </a:lnTo>
                <a:close/>
                <a:moveTo>
                  <a:pt x="3493" y="1076"/>
                </a:moveTo>
                <a:lnTo>
                  <a:pt x="3504" y="1061"/>
                </a:lnTo>
                <a:lnTo>
                  <a:pt x="3494" y="1075"/>
                </a:lnTo>
                <a:lnTo>
                  <a:pt x="3493" y="1076"/>
                </a:lnTo>
                <a:close/>
                <a:moveTo>
                  <a:pt x="460" y="1110"/>
                </a:moveTo>
                <a:lnTo>
                  <a:pt x="466" y="1091"/>
                </a:lnTo>
                <a:lnTo>
                  <a:pt x="469" y="1072"/>
                </a:lnTo>
                <a:lnTo>
                  <a:pt x="469" y="1052"/>
                </a:lnTo>
                <a:lnTo>
                  <a:pt x="460" y="1034"/>
                </a:lnTo>
                <a:lnTo>
                  <a:pt x="447" y="1018"/>
                </a:lnTo>
                <a:lnTo>
                  <a:pt x="431" y="1008"/>
                </a:lnTo>
                <a:lnTo>
                  <a:pt x="412" y="1005"/>
                </a:lnTo>
                <a:lnTo>
                  <a:pt x="393" y="1008"/>
                </a:lnTo>
                <a:lnTo>
                  <a:pt x="376" y="1018"/>
                </a:lnTo>
                <a:lnTo>
                  <a:pt x="364" y="1032"/>
                </a:lnTo>
                <a:lnTo>
                  <a:pt x="358" y="1050"/>
                </a:lnTo>
                <a:lnTo>
                  <a:pt x="360" y="1069"/>
                </a:lnTo>
                <a:lnTo>
                  <a:pt x="367" y="1081"/>
                </a:lnTo>
                <a:lnTo>
                  <a:pt x="379" y="1091"/>
                </a:lnTo>
                <a:lnTo>
                  <a:pt x="390" y="1095"/>
                </a:lnTo>
                <a:lnTo>
                  <a:pt x="406" y="1096"/>
                </a:lnTo>
                <a:lnTo>
                  <a:pt x="419" y="1089"/>
                </a:lnTo>
                <a:lnTo>
                  <a:pt x="428" y="1078"/>
                </a:lnTo>
                <a:lnTo>
                  <a:pt x="432" y="1063"/>
                </a:lnTo>
                <a:lnTo>
                  <a:pt x="431" y="1057"/>
                </a:lnTo>
                <a:lnTo>
                  <a:pt x="428" y="1051"/>
                </a:lnTo>
                <a:lnTo>
                  <a:pt x="424" y="1047"/>
                </a:lnTo>
                <a:lnTo>
                  <a:pt x="421" y="1043"/>
                </a:lnTo>
                <a:lnTo>
                  <a:pt x="415" y="1040"/>
                </a:lnTo>
                <a:lnTo>
                  <a:pt x="411" y="1038"/>
                </a:lnTo>
                <a:lnTo>
                  <a:pt x="404" y="1039"/>
                </a:lnTo>
                <a:lnTo>
                  <a:pt x="398" y="1040"/>
                </a:lnTo>
                <a:lnTo>
                  <a:pt x="393" y="1043"/>
                </a:lnTo>
                <a:lnTo>
                  <a:pt x="392" y="1046"/>
                </a:lnTo>
                <a:lnTo>
                  <a:pt x="389" y="1050"/>
                </a:lnTo>
                <a:lnTo>
                  <a:pt x="389" y="1055"/>
                </a:lnTo>
                <a:lnTo>
                  <a:pt x="390" y="1059"/>
                </a:lnTo>
                <a:lnTo>
                  <a:pt x="391" y="1063"/>
                </a:lnTo>
                <a:lnTo>
                  <a:pt x="393" y="1067"/>
                </a:lnTo>
                <a:lnTo>
                  <a:pt x="397" y="1070"/>
                </a:lnTo>
                <a:lnTo>
                  <a:pt x="399" y="1071"/>
                </a:lnTo>
                <a:lnTo>
                  <a:pt x="404" y="1072"/>
                </a:lnTo>
                <a:lnTo>
                  <a:pt x="408" y="1070"/>
                </a:lnTo>
                <a:lnTo>
                  <a:pt x="409" y="1071"/>
                </a:lnTo>
                <a:lnTo>
                  <a:pt x="409" y="1073"/>
                </a:lnTo>
                <a:lnTo>
                  <a:pt x="409" y="1075"/>
                </a:lnTo>
                <a:lnTo>
                  <a:pt x="408" y="1076"/>
                </a:lnTo>
                <a:lnTo>
                  <a:pt x="399" y="1083"/>
                </a:lnTo>
                <a:lnTo>
                  <a:pt x="389" y="1083"/>
                </a:lnTo>
                <a:lnTo>
                  <a:pt x="378" y="1079"/>
                </a:lnTo>
                <a:lnTo>
                  <a:pt x="372" y="1070"/>
                </a:lnTo>
                <a:lnTo>
                  <a:pt x="369" y="1063"/>
                </a:lnTo>
                <a:lnTo>
                  <a:pt x="367" y="1055"/>
                </a:lnTo>
                <a:lnTo>
                  <a:pt x="368" y="1049"/>
                </a:lnTo>
                <a:lnTo>
                  <a:pt x="369" y="1043"/>
                </a:lnTo>
                <a:lnTo>
                  <a:pt x="378" y="1027"/>
                </a:lnTo>
                <a:lnTo>
                  <a:pt x="390" y="1017"/>
                </a:lnTo>
                <a:lnTo>
                  <a:pt x="405" y="1012"/>
                </a:lnTo>
                <a:lnTo>
                  <a:pt x="424" y="1014"/>
                </a:lnTo>
                <a:lnTo>
                  <a:pt x="439" y="1020"/>
                </a:lnTo>
                <a:lnTo>
                  <a:pt x="441" y="1021"/>
                </a:lnTo>
                <a:lnTo>
                  <a:pt x="445" y="1024"/>
                </a:lnTo>
                <a:lnTo>
                  <a:pt x="451" y="1031"/>
                </a:lnTo>
                <a:lnTo>
                  <a:pt x="458" y="1040"/>
                </a:lnTo>
                <a:lnTo>
                  <a:pt x="463" y="1053"/>
                </a:lnTo>
                <a:lnTo>
                  <a:pt x="465" y="1068"/>
                </a:lnTo>
                <a:lnTo>
                  <a:pt x="465" y="1087"/>
                </a:lnTo>
                <a:lnTo>
                  <a:pt x="460" y="1110"/>
                </a:lnTo>
                <a:close/>
                <a:moveTo>
                  <a:pt x="304" y="1166"/>
                </a:moveTo>
                <a:lnTo>
                  <a:pt x="300" y="1164"/>
                </a:lnTo>
                <a:lnTo>
                  <a:pt x="278" y="1145"/>
                </a:lnTo>
                <a:lnTo>
                  <a:pt x="262" y="1122"/>
                </a:lnTo>
                <a:lnTo>
                  <a:pt x="250" y="1097"/>
                </a:lnTo>
                <a:lnTo>
                  <a:pt x="244" y="1069"/>
                </a:lnTo>
                <a:lnTo>
                  <a:pt x="240" y="1041"/>
                </a:lnTo>
                <a:lnTo>
                  <a:pt x="245" y="1007"/>
                </a:lnTo>
                <a:lnTo>
                  <a:pt x="258" y="974"/>
                </a:lnTo>
                <a:lnTo>
                  <a:pt x="269" y="955"/>
                </a:lnTo>
                <a:lnTo>
                  <a:pt x="271" y="961"/>
                </a:lnTo>
                <a:lnTo>
                  <a:pt x="280" y="1025"/>
                </a:lnTo>
                <a:lnTo>
                  <a:pt x="290" y="1092"/>
                </a:lnTo>
                <a:lnTo>
                  <a:pt x="302" y="1159"/>
                </a:lnTo>
                <a:lnTo>
                  <a:pt x="304" y="1166"/>
                </a:lnTo>
                <a:close/>
                <a:moveTo>
                  <a:pt x="3257" y="1199"/>
                </a:moveTo>
                <a:lnTo>
                  <a:pt x="3259" y="1187"/>
                </a:lnTo>
                <a:lnTo>
                  <a:pt x="3259" y="1188"/>
                </a:lnTo>
                <a:lnTo>
                  <a:pt x="3257" y="1199"/>
                </a:lnTo>
                <a:close/>
                <a:moveTo>
                  <a:pt x="1378" y="1229"/>
                </a:moveTo>
                <a:lnTo>
                  <a:pt x="1420" y="1224"/>
                </a:lnTo>
                <a:lnTo>
                  <a:pt x="1457" y="1225"/>
                </a:lnTo>
                <a:lnTo>
                  <a:pt x="1423" y="1223"/>
                </a:lnTo>
                <a:lnTo>
                  <a:pt x="1380" y="1228"/>
                </a:lnTo>
                <a:lnTo>
                  <a:pt x="1378" y="1229"/>
                </a:lnTo>
                <a:close/>
                <a:moveTo>
                  <a:pt x="2949" y="1235"/>
                </a:moveTo>
                <a:lnTo>
                  <a:pt x="2950" y="1230"/>
                </a:lnTo>
                <a:lnTo>
                  <a:pt x="2947" y="1227"/>
                </a:lnTo>
                <a:lnTo>
                  <a:pt x="2946" y="1223"/>
                </a:lnTo>
                <a:lnTo>
                  <a:pt x="2943" y="1221"/>
                </a:lnTo>
                <a:lnTo>
                  <a:pt x="2946" y="1226"/>
                </a:lnTo>
                <a:lnTo>
                  <a:pt x="2947" y="1229"/>
                </a:lnTo>
                <a:lnTo>
                  <a:pt x="2949" y="1235"/>
                </a:lnTo>
                <a:close/>
                <a:moveTo>
                  <a:pt x="1508" y="1237"/>
                </a:moveTo>
                <a:lnTo>
                  <a:pt x="1464" y="1225"/>
                </a:lnTo>
                <a:lnTo>
                  <a:pt x="1457" y="1225"/>
                </a:lnTo>
                <a:lnTo>
                  <a:pt x="1466" y="1226"/>
                </a:lnTo>
                <a:lnTo>
                  <a:pt x="1508" y="1237"/>
                </a:lnTo>
                <a:close/>
                <a:moveTo>
                  <a:pt x="558" y="1358"/>
                </a:moveTo>
                <a:lnTo>
                  <a:pt x="533" y="1335"/>
                </a:lnTo>
                <a:lnTo>
                  <a:pt x="490" y="1299"/>
                </a:lnTo>
                <a:lnTo>
                  <a:pt x="440" y="1267"/>
                </a:lnTo>
                <a:lnTo>
                  <a:pt x="404" y="1243"/>
                </a:lnTo>
                <a:lnTo>
                  <a:pt x="363" y="1222"/>
                </a:lnTo>
                <a:lnTo>
                  <a:pt x="347" y="1216"/>
                </a:lnTo>
                <a:lnTo>
                  <a:pt x="340" y="1184"/>
                </a:lnTo>
                <a:lnTo>
                  <a:pt x="355" y="1188"/>
                </a:lnTo>
                <a:lnTo>
                  <a:pt x="380" y="1188"/>
                </a:lnTo>
                <a:lnTo>
                  <a:pt x="407" y="1181"/>
                </a:lnTo>
                <a:lnTo>
                  <a:pt x="430" y="1170"/>
                </a:lnTo>
                <a:lnTo>
                  <a:pt x="450" y="1153"/>
                </a:lnTo>
                <a:lnTo>
                  <a:pt x="466" y="1135"/>
                </a:lnTo>
                <a:lnTo>
                  <a:pt x="475" y="1115"/>
                </a:lnTo>
                <a:lnTo>
                  <a:pt x="479" y="1093"/>
                </a:lnTo>
                <a:lnTo>
                  <a:pt x="480" y="1071"/>
                </a:lnTo>
                <a:lnTo>
                  <a:pt x="476" y="1050"/>
                </a:lnTo>
                <a:lnTo>
                  <a:pt x="467" y="1030"/>
                </a:lnTo>
                <a:lnTo>
                  <a:pt x="451" y="1013"/>
                </a:lnTo>
                <a:lnTo>
                  <a:pt x="444" y="1006"/>
                </a:lnTo>
                <a:lnTo>
                  <a:pt x="460" y="1024"/>
                </a:lnTo>
                <a:lnTo>
                  <a:pt x="473" y="1046"/>
                </a:lnTo>
                <a:lnTo>
                  <a:pt x="477" y="1068"/>
                </a:lnTo>
                <a:lnTo>
                  <a:pt x="476" y="1094"/>
                </a:lnTo>
                <a:lnTo>
                  <a:pt x="469" y="1119"/>
                </a:lnTo>
                <a:lnTo>
                  <a:pt x="458" y="1139"/>
                </a:lnTo>
                <a:lnTo>
                  <a:pt x="437" y="1161"/>
                </a:lnTo>
                <a:lnTo>
                  <a:pt x="411" y="1176"/>
                </a:lnTo>
                <a:lnTo>
                  <a:pt x="383" y="1182"/>
                </a:lnTo>
                <a:lnTo>
                  <a:pt x="354" y="1182"/>
                </a:lnTo>
                <a:lnTo>
                  <a:pt x="339" y="1179"/>
                </a:lnTo>
                <a:lnTo>
                  <a:pt x="333" y="1152"/>
                </a:lnTo>
                <a:lnTo>
                  <a:pt x="320" y="1086"/>
                </a:lnTo>
                <a:lnTo>
                  <a:pt x="308" y="1021"/>
                </a:lnTo>
                <a:lnTo>
                  <a:pt x="297" y="957"/>
                </a:lnTo>
                <a:lnTo>
                  <a:pt x="291" y="928"/>
                </a:lnTo>
                <a:lnTo>
                  <a:pt x="297" y="921"/>
                </a:lnTo>
                <a:lnTo>
                  <a:pt x="327" y="901"/>
                </a:lnTo>
                <a:lnTo>
                  <a:pt x="357" y="889"/>
                </a:lnTo>
                <a:lnTo>
                  <a:pt x="393" y="882"/>
                </a:lnTo>
                <a:lnTo>
                  <a:pt x="426" y="883"/>
                </a:lnTo>
                <a:lnTo>
                  <a:pt x="459" y="891"/>
                </a:lnTo>
                <a:lnTo>
                  <a:pt x="491" y="903"/>
                </a:lnTo>
                <a:lnTo>
                  <a:pt x="519" y="924"/>
                </a:lnTo>
                <a:lnTo>
                  <a:pt x="543" y="951"/>
                </a:lnTo>
                <a:lnTo>
                  <a:pt x="563" y="982"/>
                </a:lnTo>
                <a:lnTo>
                  <a:pt x="577" y="1017"/>
                </a:lnTo>
                <a:lnTo>
                  <a:pt x="586" y="1051"/>
                </a:lnTo>
                <a:lnTo>
                  <a:pt x="593" y="1095"/>
                </a:lnTo>
                <a:lnTo>
                  <a:pt x="595" y="1141"/>
                </a:lnTo>
                <a:lnTo>
                  <a:pt x="590" y="1187"/>
                </a:lnTo>
                <a:lnTo>
                  <a:pt x="582" y="1234"/>
                </a:lnTo>
                <a:lnTo>
                  <a:pt x="573" y="1284"/>
                </a:lnTo>
                <a:lnTo>
                  <a:pt x="562" y="1333"/>
                </a:lnTo>
                <a:lnTo>
                  <a:pt x="558" y="1358"/>
                </a:lnTo>
                <a:close/>
                <a:moveTo>
                  <a:pt x="3669" y="1488"/>
                </a:moveTo>
                <a:lnTo>
                  <a:pt x="3672" y="1483"/>
                </a:lnTo>
                <a:lnTo>
                  <a:pt x="3685" y="1470"/>
                </a:lnTo>
                <a:lnTo>
                  <a:pt x="3685" y="1475"/>
                </a:lnTo>
                <a:lnTo>
                  <a:pt x="3677" y="1484"/>
                </a:lnTo>
                <a:lnTo>
                  <a:pt x="3669" y="1488"/>
                </a:lnTo>
                <a:close/>
                <a:moveTo>
                  <a:pt x="2023" y="1531"/>
                </a:moveTo>
                <a:lnTo>
                  <a:pt x="2020" y="1531"/>
                </a:lnTo>
                <a:lnTo>
                  <a:pt x="2025" y="1523"/>
                </a:lnTo>
                <a:lnTo>
                  <a:pt x="2023" y="1531"/>
                </a:lnTo>
                <a:close/>
                <a:moveTo>
                  <a:pt x="3827" y="1534"/>
                </a:moveTo>
                <a:lnTo>
                  <a:pt x="3828" y="1530"/>
                </a:lnTo>
                <a:lnTo>
                  <a:pt x="3828" y="1517"/>
                </a:lnTo>
                <a:lnTo>
                  <a:pt x="3827" y="1534"/>
                </a:lnTo>
                <a:close/>
                <a:moveTo>
                  <a:pt x="3986" y="1541"/>
                </a:moveTo>
                <a:lnTo>
                  <a:pt x="4055" y="1541"/>
                </a:lnTo>
                <a:lnTo>
                  <a:pt x="4051" y="1514"/>
                </a:lnTo>
                <a:lnTo>
                  <a:pt x="4042" y="1473"/>
                </a:lnTo>
                <a:lnTo>
                  <a:pt x="4026" y="1433"/>
                </a:lnTo>
                <a:lnTo>
                  <a:pt x="4007" y="1398"/>
                </a:lnTo>
                <a:lnTo>
                  <a:pt x="3980" y="1370"/>
                </a:lnTo>
                <a:lnTo>
                  <a:pt x="3954" y="1346"/>
                </a:lnTo>
                <a:lnTo>
                  <a:pt x="3925" y="1328"/>
                </a:lnTo>
                <a:lnTo>
                  <a:pt x="3904" y="1320"/>
                </a:lnTo>
                <a:lnTo>
                  <a:pt x="3886" y="1315"/>
                </a:lnTo>
                <a:lnTo>
                  <a:pt x="3872" y="1313"/>
                </a:lnTo>
                <a:lnTo>
                  <a:pt x="3863" y="1311"/>
                </a:lnTo>
                <a:lnTo>
                  <a:pt x="3860" y="1312"/>
                </a:lnTo>
                <a:lnTo>
                  <a:pt x="3862" y="1313"/>
                </a:lnTo>
                <a:lnTo>
                  <a:pt x="3872" y="1314"/>
                </a:lnTo>
                <a:lnTo>
                  <a:pt x="3884" y="1319"/>
                </a:lnTo>
                <a:lnTo>
                  <a:pt x="3900" y="1328"/>
                </a:lnTo>
                <a:lnTo>
                  <a:pt x="3918" y="1340"/>
                </a:lnTo>
                <a:lnTo>
                  <a:pt x="3939" y="1359"/>
                </a:lnTo>
                <a:lnTo>
                  <a:pt x="3958" y="1384"/>
                </a:lnTo>
                <a:lnTo>
                  <a:pt x="3974" y="1413"/>
                </a:lnTo>
                <a:lnTo>
                  <a:pt x="3984" y="1447"/>
                </a:lnTo>
                <a:lnTo>
                  <a:pt x="3990" y="1480"/>
                </a:lnTo>
                <a:lnTo>
                  <a:pt x="3990" y="1513"/>
                </a:lnTo>
                <a:lnTo>
                  <a:pt x="3986" y="1541"/>
                </a:lnTo>
                <a:close/>
                <a:moveTo>
                  <a:pt x="3270" y="1541"/>
                </a:moveTo>
                <a:lnTo>
                  <a:pt x="3311" y="1541"/>
                </a:lnTo>
                <a:lnTo>
                  <a:pt x="3333" y="1509"/>
                </a:lnTo>
                <a:lnTo>
                  <a:pt x="3334" y="1507"/>
                </a:lnTo>
                <a:lnTo>
                  <a:pt x="3342" y="1496"/>
                </a:lnTo>
                <a:lnTo>
                  <a:pt x="3353" y="1481"/>
                </a:lnTo>
                <a:lnTo>
                  <a:pt x="3368" y="1460"/>
                </a:lnTo>
                <a:lnTo>
                  <a:pt x="3389" y="1437"/>
                </a:lnTo>
                <a:lnTo>
                  <a:pt x="3414" y="1412"/>
                </a:lnTo>
                <a:lnTo>
                  <a:pt x="3445" y="1386"/>
                </a:lnTo>
                <a:lnTo>
                  <a:pt x="3479" y="1359"/>
                </a:lnTo>
                <a:lnTo>
                  <a:pt x="3519" y="1335"/>
                </a:lnTo>
                <a:lnTo>
                  <a:pt x="3563" y="1311"/>
                </a:lnTo>
                <a:lnTo>
                  <a:pt x="3612" y="1290"/>
                </a:lnTo>
                <a:lnTo>
                  <a:pt x="3665" y="1276"/>
                </a:lnTo>
                <a:lnTo>
                  <a:pt x="3704" y="1270"/>
                </a:lnTo>
                <a:lnTo>
                  <a:pt x="3708" y="1270"/>
                </a:lnTo>
                <a:lnTo>
                  <a:pt x="3720" y="1270"/>
                </a:lnTo>
                <a:lnTo>
                  <a:pt x="3739" y="1269"/>
                </a:lnTo>
                <a:lnTo>
                  <a:pt x="3762" y="1271"/>
                </a:lnTo>
                <a:lnTo>
                  <a:pt x="3789" y="1274"/>
                </a:lnTo>
                <a:lnTo>
                  <a:pt x="3818" y="1276"/>
                </a:lnTo>
                <a:lnTo>
                  <a:pt x="3847" y="1282"/>
                </a:lnTo>
                <a:lnTo>
                  <a:pt x="3874" y="1287"/>
                </a:lnTo>
                <a:lnTo>
                  <a:pt x="3901" y="1296"/>
                </a:lnTo>
                <a:lnTo>
                  <a:pt x="3923" y="1306"/>
                </a:lnTo>
                <a:lnTo>
                  <a:pt x="3920" y="1303"/>
                </a:lnTo>
                <a:lnTo>
                  <a:pt x="3909" y="1298"/>
                </a:lnTo>
                <a:lnTo>
                  <a:pt x="3892" y="1291"/>
                </a:lnTo>
                <a:lnTo>
                  <a:pt x="3868" y="1282"/>
                </a:lnTo>
                <a:lnTo>
                  <a:pt x="3839" y="1273"/>
                </a:lnTo>
                <a:lnTo>
                  <a:pt x="3803" y="1266"/>
                </a:lnTo>
                <a:lnTo>
                  <a:pt x="3762" y="1261"/>
                </a:lnTo>
                <a:lnTo>
                  <a:pt x="3718" y="1259"/>
                </a:lnTo>
                <a:lnTo>
                  <a:pt x="3664" y="1257"/>
                </a:lnTo>
                <a:lnTo>
                  <a:pt x="3617" y="1253"/>
                </a:lnTo>
                <a:lnTo>
                  <a:pt x="3576" y="1246"/>
                </a:lnTo>
                <a:lnTo>
                  <a:pt x="3540" y="1236"/>
                </a:lnTo>
                <a:lnTo>
                  <a:pt x="3532" y="1232"/>
                </a:lnTo>
                <a:lnTo>
                  <a:pt x="3542" y="1231"/>
                </a:lnTo>
                <a:lnTo>
                  <a:pt x="3575" y="1231"/>
                </a:lnTo>
                <a:lnTo>
                  <a:pt x="3613" y="1231"/>
                </a:lnTo>
                <a:lnTo>
                  <a:pt x="3662" y="1233"/>
                </a:lnTo>
                <a:lnTo>
                  <a:pt x="3710" y="1238"/>
                </a:lnTo>
                <a:lnTo>
                  <a:pt x="3756" y="1243"/>
                </a:lnTo>
                <a:lnTo>
                  <a:pt x="3797" y="1251"/>
                </a:lnTo>
                <a:lnTo>
                  <a:pt x="3835" y="1259"/>
                </a:lnTo>
                <a:lnTo>
                  <a:pt x="3865" y="1265"/>
                </a:lnTo>
                <a:lnTo>
                  <a:pt x="3886" y="1269"/>
                </a:lnTo>
                <a:lnTo>
                  <a:pt x="3926" y="1281"/>
                </a:lnTo>
                <a:lnTo>
                  <a:pt x="3960" y="1293"/>
                </a:lnTo>
                <a:lnTo>
                  <a:pt x="3992" y="1303"/>
                </a:lnTo>
                <a:lnTo>
                  <a:pt x="4025" y="1317"/>
                </a:lnTo>
                <a:lnTo>
                  <a:pt x="4029" y="1319"/>
                </a:lnTo>
                <a:lnTo>
                  <a:pt x="4039" y="1324"/>
                </a:lnTo>
                <a:lnTo>
                  <a:pt x="4062" y="1335"/>
                </a:lnTo>
                <a:lnTo>
                  <a:pt x="4087" y="1341"/>
                </a:lnTo>
                <a:lnTo>
                  <a:pt x="4114" y="1341"/>
                </a:lnTo>
                <a:lnTo>
                  <a:pt x="4141" y="1335"/>
                </a:lnTo>
                <a:lnTo>
                  <a:pt x="4166" y="1321"/>
                </a:lnTo>
                <a:lnTo>
                  <a:pt x="4186" y="1301"/>
                </a:lnTo>
                <a:lnTo>
                  <a:pt x="4200" y="1279"/>
                </a:lnTo>
                <a:lnTo>
                  <a:pt x="4209" y="1252"/>
                </a:lnTo>
                <a:lnTo>
                  <a:pt x="4209" y="1228"/>
                </a:lnTo>
                <a:lnTo>
                  <a:pt x="4203" y="1205"/>
                </a:lnTo>
                <a:lnTo>
                  <a:pt x="4191" y="1184"/>
                </a:lnTo>
                <a:lnTo>
                  <a:pt x="4175" y="1167"/>
                </a:lnTo>
                <a:lnTo>
                  <a:pt x="4155" y="1154"/>
                </a:lnTo>
                <a:lnTo>
                  <a:pt x="4133" y="1149"/>
                </a:lnTo>
                <a:lnTo>
                  <a:pt x="4107" y="1150"/>
                </a:lnTo>
                <a:lnTo>
                  <a:pt x="4089" y="1156"/>
                </a:lnTo>
                <a:lnTo>
                  <a:pt x="4072" y="1169"/>
                </a:lnTo>
                <a:lnTo>
                  <a:pt x="4061" y="1186"/>
                </a:lnTo>
                <a:lnTo>
                  <a:pt x="4054" y="1203"/>
                </a:lnTo>
                <a:lnTo>
                  <a:pt x="4053" y="1223"/>
                </a:lnTo>
                <a:lnTo>
                  <a:pt x="4058" y="1243"/>
                </a:lnTo>
                <a:lnTo>
                  <a:pt x="4067" y="1257"/>
                </a:lnTo>
                <a:lnTo>
                  <a:pt x="4084" y="1268"/>
                </a:lnTo>
                <a:lnTo>
                  <a:pt x="4102" y="1274"/>
                </a:lnTo>
                <a:lnTo>
                  <a:pt x="4120" y="1272"/>
                </a:lnTo>
                <a:lnTo>
                  <a:pt x="4134" y="1265"/>
                </a:lnTo>
                <a:lnTo>
                  <a:pt x="4146" y="1252"/>
                </a:lnTo>
                <a:lnTo>
                  <a:pt x="4150" y="1240"/>
                </a:lnTo>
                <a:lnTo>
                  <a:pt x="4150" y="1226"/>
                </a:lnTo>
                <a:lnTo>
                  <a:pt x="4143" y="1213"/>
                </a:lnTo>
                <a:lnTo>
                  <a:pt x="4136" y="1207"/>
                </a:lnTo>
                <a:lnTo>
                  <a:pt x="4124" y="1202"/>
                </a:lnTo>
                <a:lnTo>
                  <a:pt x="4109" y="1204"/>
                </a:lnTo>
                <a:lnTo>
                  <a:pt x="4100" y="1212"/>
                </a:lnTo>
                <a:lnTo>
                  <a:pt x="4095" y="1222"/>
                </a:lnTo>
                <a:lnTo>
                  <a:pt x="4094" y="1232"/>
                </a:lnTo>
                <a:lnTo>
                  <a:pt x="4092" y="1233"/>
                </a:lnTo>
                <a:lnTo>
                  <a:pt x="4092" y="1234"/>
                </a:lnTo>
                <a:lnTo>
                  <a:pt x="4088" y="1235"/>
                </a:lnTo>
                <a:lnTo>
                  <a:pt x="4086" y="1234"/>
                </a:lnTo>
                <a:lnTo>
                  <a:pt x="4082" y="1230"/>
                </a:lnTo>
                <a:lnTo>
                  <a:pt x="4076" y="1219"/>
                </a:lnTo>
                <a:lnTo>
                  <a:pt x="4076" y="1203"/>
                </a:lnTo>
                <a:lnTo>
                  <a:pt x="4082" y="1189"/>
                </a:lnTo>
                <a:lnTo>
                  <a:pt x="4091" y="1177"/>
                </a:lnTo>
                <a:lnTo>
                  <a:pt x="4104" y="1170"/>
                </a:lnTo>
                <a:lnTo>
                  <a:pt x="4119" y="1164"/>
                </a:lnTo>
                <a:lnTo>
                  <a:pt x="4137" y="1166"/>
                </a:lnTo>
                <a:lnTo>
                  <a:pt x="4152" y="1171"/>
                </a:lnTo>
                <a:lnTo>
                  <a:pt x="4171" y="1181"/>
                </a:lnTo>
                <a:lnTo>
                  <a:pt x="4183" y="1198"/>
                </a:lnTo>
                <a:lnTo>
                  <a:pt x="4192" y="1216"/>
                </a:lnTo>
                <a:lnTo>
                  <a:pt x="4195" y="1237"/>
                </a:lnTo>
                <a:lnTo>
                  <a:pt x="4195" y="1259"/>
                </a:lnTo>
                <a:lnTo>
                  <a:pt x="4187" y="1279"/>
                </a:lnTo>
                <a:lnTo>
                  <a:pt x="4175" y="1297"/>
                </a:lnTo>
                <a:lnTo>
                  <a:pt x="4174" y="1300"/>
                </a:lnTo>
                <a:lnTo>
                  <a:pt x="4169" y="1302"/>
                </a:lnTo>
                <a:lnTo>
                  <a:pt x="4161" y="1310"/>
                </a:lnTo>
                <a:lnTo>
                  <a:pt x="4151" y="1319"/>
                </a:lnTo>
                <a:lnTo>
                  <a:pt x="4137" y="1325"/>
                </a:lnTo>
                <a:lnTo>
                  <a:pt x="4120" y="1330"/>
                </a:lnTo>
                <a:lnTo>
                  <a:pt x="4098" y="1332"/>
                </a:lnTo>
                <a:lnTo>
                  <a:pt x="4075" y="1331"/>
                </a:lnTo>
                <a:lnTo>
                  <a:pt x="4046" y="1325"/>
                </a:lnTo>
                <a:lnTo>
                  <a:pt x="4035" y="1320"/>
                </a:lnTo>
                <a:lnTo>
                  <a:pt x="4025" y="1316"/>
                </a:lnTo>
                <a:lnTo>
                  <a:pt x="3993" y="1302"/>
                </a:lnTo>
                <a:lnTo>
                  <a:pt x="3961" y="1290"/>
                </a:lnTo>
                <a:lnTo>
                  <a:pt x="3927" y="1278"/>
                </a:lnTo>
                <a:lnTo>
                  <a:pt x="3887" y="1266"/>
                </a:lnTo>
                <a:lnTo>
                  <a:pt x="3866" y="1260"/>
                </a:lnTo>
                <a:lnTo>
                  <a:pt x="3835" y="1254"/>
                </a:lnTo>
                <a:lnTo>
                  <a:pt x="3799" y="1247"/>
                </a:lnTo>
                <a:lnTo>
                  <a:pt x="3755" y="1240"/>
                </a:lnTo>
                <a:lnTo>
                  <a:pt x="3710" y="1235"/>
                </a:lnTo>
                <a:lnTo>
                  <a:pt x="3663" y="1229"/>
                </a:lnTo>
                <a:lnTo>
                  <a:pt x="3612" y="1228"/>
                </a:lnTo>
                <a:lnTo>
                  <a:pt x="3576" y="1227"/>
                </a:lnTo>
                <a:lnTo>
                  <a:pt x="3540" y="1228"/>
                </a:lnTo>
                <a:lnTo>
                  <a:pt x="3526" y="1229"/>
                </a:lnTo>
                <a:lnTo>
                  <a:pt x="3507" y="1219"/>
                </a:lnTo>
                <a:lnTo>
                  <a:pt x="3478" y="1199"/>
                </a:lnTo>
                <a:lnTo>
                  <a:pt x="3451" y="1173"/>
                </a:lnTo>
                <a:lnTo>
                  <a:pt x="3437" y="1148"/>
                </a:lnTo>
                <a:lnTo>
                  <a:pt x="3429" y="1122"/>
                </a:lnTo>
                <a:lnTo>
                  <a:pt x="3429" y="1096"/>
                </a:lnTo>
                <a:lnTo>
                  <a:pt x="3434" y="1069"/>
                </a:lnTo>
                <a:lnTo>
                  <a:pt x="3445" y="1045"/>
                </a:lnTo>
                <a:lnTo>
                  <a:pt x="3464" y="1024"/>
                </a:lnTo>
                <a:lnTo>
                  <a:pt x="3484" y="1012"/>
                </a:lnTo>
                <a:lnTo>
                  <a:pt x="3505" y="1005"/>
                </a:lnTo>
                <a:lnTo>
                  <a:pt x="3526" y="1005"/>
                </a:lnTo>
                <a:lnTo>
                  <a:pt x="3547" y="1009"/>
                </a:lnTo>
                <a:lnTo>
                  <a:pt x="3566" y="1019"/>
                </a:lnTo>
                <a:lnTo>
                  <a:pt x="3585" y="1034"/>
                </a:lnTo>
                <a:lnTo>
                  <a:pt x="3595" y="1053"/>
                </a:lnTo>
                <a:lnTo>
                  <a:pt x="3600" y="1073"/>
                </a:lnTo>
                <a:lnTo>
                  <a:pt x="3597" y="1093"/>
                </a:lnTo>
                <a:lnTo>
                  <a:pt x="3590" y="1112"/>
                </a:lnTo>
                <a:lnTo>
                  <a:pt x="3576" y="1129"/>
                </a:lnTo>
                <a:lnTo>
                  <a:pt x="3561" y="1139"/>
                </a:lnTo>
                <a:lnTo>
                  <a:pt x="3544" y="1143"/>
                </a:lnTo>
                <a:lnTo>
                  <a:pt x="3528" y="1142"/>
                </a:lnTo>
                <a:lnTo>
                  <a:pt x="3513" y="1133"/>
                </a:lnTo>
                <a:lnTo>
                  <a:pt x="3500" y="1123"/>
                </a:lnTo>
                <a:lnTo>
                  <a:pt x="3492" y="1107"/>
                </a:lnTo>
                <a:lnTo>
                  <a:pt x="3490" y="1091"/>
                </a:lnTo>
                <a:lnTo>
                  <a:pt x="3493" y="1076"/>
                </a:lnTo>
                <a:lnTo>
                  <a:pt x="3493" y="1076"/>
                </a:lnTo>
                <a:lnTo>
                  <a:pt x="3488" y="1095"/>
                </a:lnTo>
                <a:lnTo>
                  <a:pt x="3489" y="1114"/>
                </a:lnTo>
                <a:lnTo>
                  <a:pt x="3498" y="1132"/>
                </a:lnTo>
                <a:lnTo>
                  <a:pt x="3514" y="1144"/>
                </a:lnTo>
                <a:lnTo>
                  <a:pt x="3531" y="1150"/>
                </a:lnTo>
                <a:lnTo>
                  <a:pt x="3550" y="1152"/>
                </a:lnTo>
                <a:lnTo>
                  <a:pt x="3568" y="1148"/>
                </a:lnTo>
                <a:lnTo>
                  <a:pt x="3585" y="1138"/>
                </a:lnTo>
                <a:lnTo>
                  <a:pt x="3601" y="1120"/>
                </a:lnTo>
                <a:lnTo>
                  <a:pt x="3611" y="1098"/>
                </a:lnTo>
                <a:lnTo>
                  <a:pt x="3613" y="1075"/>
                </a:lnTo>
                <a:lnTo>
                  <a:pt x="3607" y="1051"/>
                </a:lnTo>
                <a:lnTo>
                  <a:pt x="3594" y="1030"/>
                </a:lnTo>
                <a:lnTo>
                  <a:pt x="3576" y="1013"/>
                </a:lnTo>
                <a:lnTo>
                  <a:pt x="3554" y="1001"/>
                </a:lnTo>
                <a:lnTo>
                  <a:pt x="3529" y="996"/>
                </a:lnTo>
                <a:lnTo>
                  <a:pt x="3505" y="998"/>
                </a:lnTo>
                <a:lnTo>
                  <a:pt x="3482" y="1005"/>
                </a:lnTo>
                <a:lnTo>
                  <a:pt x="3460" y="1018"/>
                </a:lnTo>
                <a:lnTo>
                  <a:pt x="3440" y="1038"/>
                </a:lnTo>
                <a:lnTo>
                  <a:pt x="3427" y="1062"/>
                </a:lnTo>
                <a:lnTo>
                  <a:pt x="3420" y="1087"/>
                </a:lnTo>
                <a:lnTo>
                  <a:pt x="3417" y="1113"/>
                </a:lnTo>
                <a:lnTo>
                  <a:pt x="3420" y="1139"/>
                </a:lnTo>
                <a:lnTo>
                  <a:pt x="3430" y="1165"/>
                </a:lnTo>
                <a:lnTo>
                  <a:pt x="3444" y="1187"/>
                </a:lnTo>
                <a:lnTo>
                  <a:pt x="3447" y="1190"/>
                </a:lnTo>
                <a:lnTo>
                  <a:pt x="3452" y="1195"/>
                </a:lnTo>
                <a:lnTo>
                  <a:pt x="3460" y="1204"/>
                </a:lnTo>
                <a:lnTo>
                  <a:pt x="3473" y="1215"/>
                </a:lnTo>
                <a:lnTo>
                  <a:pt x="3490" y="1227"/>
                </a:lnTo>
                <a:lnTo>
                  <a:pt x="3496" y="1230"/>
                </a:lnTo>
                <a:lnTo>
                  <a:pt x="3476" y="1232"/>
                </a:lnTo>
                <a:lnTo>
                  <a:pt x="3456" y="1233"/>
                </a:lnTo>
                <a:lnTo>
                  <a:pt x="3444" y="1222"/>
                </a:lnTo>
                <a:lnTo>
                  <a:pt x="3430" y="1212"/>
                </a:lnTo>
                <a:lnTo>
                  <a:pt x="3421" y="1202"/>
                </a:lnTo>
                <a:lnTo>
                  <a:pt x="3413" y="1196"/>
                </a:lnTo>
                <a:lnTo>
                  <a:pt x="3410" y="1193"/>
                </a:lnTo>
                <a:lnTo>
                  <a:pt x="3384" y="1168"/>
                </a:lnTo>
                <a:lnTo>
                  <a:pt x="3360" y="1150"/>
                </a:lnTo>
                <a:lnTo>
                  <a:pt x="3338" y="1138"/>
                </a:lnTo>
                <a:lnTo>
                  <a:pt x="3318" y="1132"/>
                </a:lnTo>
                <a:lnTo>
                  <a:pt x="3302" y="1128"/>
                </a:lnTo>
                <a:lnTo>
                  <a:pt x="3290" y="1129"/>
                </a:lnTo>
                <a:lnTo>
                  <a:pt x="3283" y="1130"/>
                </a:lnTo>
                <a:lnTo>
                  <a:pt x="3281" y="1129"/>
                </a:lnTo>
                <a:lnTo>
                  <a:pt x="3261" y="1134"/>
                </a:lnTo>
                <a:lnTo>
                  <a:pt x="3245" y="1145"/>
                </a:lnTo>
                <a:lnTo>
                  <a:pt x="3232" y="1161"/>
                </a:lnTo>
                <a:lnTo>
                  <a:pt x="3225" y="1179"/>
                </a:lnTo>
                <a:lnTo>
                  <a:pt x="3225" y="1198"/>
                </a:lnTo>
                <a:lnTo>
                  <a:pt x="3231" y="1217"/>
                </a:lnTo>
                <a:lnTo>
                  <a:pt x="3242" y="1232"/>
                </a:lnTo>
                <a:lnTo>
                  <a:pt x="3260" y="1243"/>
                </a:lnTo>
                <a:lnTo>
                  <a:pt x="3280" y="1245"/>
                </a:lnTo>
                <a:lnTo>
                  <a:pt x="3295" y="1239"/>
                </a:lnTo>
                <a:lnTo>
                  <a:pt x="3307" y="1230"/>
                </a:lnTo>
                <a:lnTo>
                  <a:pt x="3314" y="1216"/>
                </a:lnTo>
                <a:lnTo>
                  <a:pt x="3315" y="1199"/>
                </a:lnTo>
                <a:lnTo>
                  <a:pt x="3312" y="1187"/>
                </a:lnTo>
                <a:lnTo>
                  <a:pt x="3304" y="1178"/>
                </a:lnTo>
                <a:lnTo>
                  <a:pt x="3294" y="1173"/>
                </a:lnTo>
                <a:lnTo>
                  <a:pt x="3281" y="1170"/>
                </a:lnTo>
                <a:lnTo>
                  <a:pt x="3267" y="1175"/>
                </a:lnTo>
                <a:lnTo>
                  <a:pt x="3259" y="1187"/>
                </a:lnTo>
                <a:lnTo>
                  <a:pt x="3259" y="1187"/>
                </a:lnTo>
                <a:lnTo>
                  <a:pt x="3266" y="1179"/>
                </a:lnTo>
                <a:lnTo>
                  <a:pt x="3278" y="1175"/>
                </a:lnTo>
                <a:lnTo>
                  <a:pt x="3293" y="1177"/>
                </a:lnTo>
                <a:lnTo>
                  <a:pt x="3304" y="1184"/>
                </a:lnTo>
                <a:lnTo>
                  <a:pt x="3308" y="1200"/>
                </a:lnTo>
                <a:lnTo>
                  <a:pt x="3309" y="1213"/>
                </a:lnTo>
                <a:lnTo>
                  <a:pt x="3300" y="1226"/>
                </a:lnTo>
                <a:lnTo>
                  <a:pt x="3290" y="1234"/>
                </a:lnTo>
                <a:lnTo>
                  <a:pt x="3277" y="1239"/>
                </a:lnTo>
                <a:lnTo>
                  <a:pt x="3259" y="1237"/>
                </a:lnTo>
                <a:lnTo>
                  <a:pt x="3245" y="1230"/>
                </a:lnTo>
                <a:lnTo>
                  <a:pt x="3233" y="1215"/>
                </a:lnTo>
                <a:lnTo>
                  <a:pt x="3228" y="1198"/>
                </a:lnTo>
                <a:lnTo>
                  <a:pt x="3229" y="1181"/>
                </a:lnTo>
                <a:lnTo>
                  <a:pt x="3235" y="1164"/>
                </a:lnTo>
                <a:lnTo>
                  <a:pt x="3246" y="1150"/>
                </a:lnTo>
                <a:lnTo>
                  <a:pt x="3260" y="1143"/>
                </a:lnTo>
                <a:lnTo>
                  <a:pt x="3278" y="1137"/>
                </a:lnTo>
                <a:lnTo>
                  <a:pt x="3305" y="1138"/>
                </a:lnTo>
                <a:lnTo>
                  <a:pt x="3330" y="1144"/>
                </a:lnTo>
                <a:lnTo>
                  <a:pt x="3356" y="1157"/>
                </a:lnTo>
                <a:lnTo>
                  <a:pt x="3383" y="1175"/>
                </a:lnTo>
                <a:lnTo>
                  <a:pt x="3411" y="1202"/>
                </a:lnTo>
                <a:lnTo>
                  <a:pt x="3436" y="1223"/>
                </a:lnTo>
                <a:lnTo>
                  <a:pt x="3451" y="1234"/>
                </a:lnTo>
                <a:lnTo>
                  <a:pt x="3450" y="1234"/>
                </a:lnTo>
                <a:lnTo>
                  <a:pt x="3430" y="1236"/>
                </a:lnTo>
                <a:lnTo>
                  <a:pt x="3411" y="1237"/>
                </a:lnTo>
                <a:lnTo>
                  <a:pt x="3402" y="1241"/>
                </a:lnTo>
                <a:lnTo>
                  <a:pt x="3398" y="1241"/>
                </a:lnTo>
                <a:lnTo>
                  <a:pt x="3395" y="1241"/>
                </a:lnTo>
                <a:lnTo>
                  <a:pt x="3385" y="1242"/>
                </a:lnTo>
                <a:lnTo>
                  <a:pt x="3368" y="1245"/>
                </a:lnTo>
                <a:lnTo>
                  <a:pt x="3345" y="1249"/>
                </a:lnTo>
                <a:lnTo>
                  <a:pt x="3320" y="1254"/>
                </a:lnTo>
                <a:lnTo>
                  <a:pt x="3290" y="1261"/>
                </a:lnTo>
                <a:lnTo>
                  <a:pt x="3258" y="1269"/>
                </a:lnTo>
                <a:lnTo>
                  <a:pt x="3223" y="1278"/>
                </a:lnTo>
                <a:lnTo>
                  <a:pt x="3187" y="1287"/>
                </a:lnTo>
                <a:lnTo>
                  <a:pt x="3133" y="1304"/>
                </a:lnTo>
                <a:lnTo>
                  <a:pt x="3079" y="1316"/>
                </a:lnTo>
                <a:lnTo>
                  <a:pt x="3028" y="1324"/>
                </a:lnTo>
                <a:lnTo>
                  <a:pt x="2991" y="1325"/>
                </a:lnTo>
                <a:lnTo>
                  <a:pt x="2960" y="1321"/>
                </a:lnTo>
                <a:lnTo>
                  <a:pt x="2935" y="1316"/>
                </a:lnTo>
                <a:lnTo>
                  <a:pt x="2920" y="1307"/>
                </a:lnTo>
                <a:lnTo>
                  <a:pt x="2903" y="1294"/>
                </a:lnTo>
                <a:lnTo>
                  <a:pt x="2892" y="1278"/>
                </a:lnTo>
                <a:lnTo>
                  <a:pt x="2885" y="1260"/>
                </a:lnTo>
                <a:lnTo>
                  <a:pt x="2885" y="1243"/>
                </a:lnTo>
                <a:lnTo>
                  <a:pt x="2889" y="1228"/>
                </a:lnTo>
                <a:lnTo>
                  <a:pt x="2896" y="1214"/>
                </a:lnTo>
                <a:lnTo>
                  <a:pt x="2909" y="1203"/>
                </a:lnTo>
                <a:lnTo>
                  <a:pt x="2923" y="1197"/>
                </a:lnTo>
                <a:lnTo>
                  <a:pt x="2938" y="1197"/>
                </a:lnTo>
                <a:lnTo>
                  <a:pt x="2939" y="1199"/>
                </a:lnTo>
                <a:lnTo>
                  <a:pt x="2954" y="1205"/>
                </a:lnTo>
                <a:lnTo>
                  <a:pt x="2962" y="1218"/>
                </a:lnTo>
                <a:lnTo>
                  <a:pt x="2965" y="1235"/>
                </a:lnTo>
                <a:lnTo>
                  <a:pt x="2960" y="1246"/>
                </a:lnTo>
                <a:lnTo>
                  <a:pt x="2950" y="1255"/>
                </a:lnTo>
                <a:lnTo>
                  <a:pt x="2937" y="1257"/>
                </a:lnTo>
                <a:lnTo>
                  <a:pt x="2931" y="1254"/>
                </a:lnTo>
                <a:lnTo>
                  <a:pt x="2926" y="1251"/>
                </a:lnTo>
                <a:lnTo>
                  <a:pt x="2923" y="1246"/>
                </a:lnTo>
                <a:lnTo>
                  <a:pt x="2920" y="1240"/>
                </a:lnTo>
                <a:lnTo>
                  <a:pt x="2921" y="1234"/>
                </a:lnTo>
                <a:lnTo>
                  <a:pt x="2923" y="1229"/>
                </a:lnTo>
                <a:lnTo>
                  <a:pt x="2924" y="1225"/>
                </a:lnTo>
                <a:lnTo>
                  <a:pt x="2928" y="1222"/>
                </a:lnTo>
                <a:lnTo>
                  <a:pt x="2932" y="1221"/>
                </a:lnTo>
                <a:lnTo>
                  <a:pt x="2938" y="1221"/>
                </a:lnTo>
                <a:lnTo>
                  <a:pt x="2943" y="1221"/>
                </a:lnTo>
                <a:lnTo>
                  <a:pt x="2941" y="1221"/>
                </a:lnTo>
                <a:lnTo>
                  <a:pt x="2937" y="1219"/>
                </a:lnTo>
                <a:lnTo>
                  <a:pt x="2932" y="1218"/>
                </a:lnTo>
                <a:lnTo>
                  <a:pt x="2926" y="1220"/>
                </a:lnTo>
                <a:lnTo>
                  <a:pt x="2921" y="1223"/>
                </a:lnTo>
                <a:lnTo>
                  <a:pt x="2918" y="1229"/>
                </a:lnTo>
                <a:lnTo>
                  <a:pt x="2917" y="1234"/>
                </a:lnTo>
                <a:lnTo>
                  <a:pt x="2918" y="1246"/>
                </a:lnTo>
                <a:lnTo>
                  <a:pt x="2925" y="1253"/>
                </a:lnTo>
                <a:lnTo>
                  <a:pt x="2934" y="1260"/>
                </a:lnTo>
                <a:lnTo>
                  <a:pt x="2950" y="1256"/>
                </a:lnTo>
                <a:lnTo>
                  <a:pt x="2961" y="1249"/>
                </a:lnTo>
                <a:lnTo>
                  <a:pt x="2966" y="1235"/>
                </a:lnTo>
                <a:lnTo>
                  <a:pt x="2966" y="1222"/>
                </a:lnTo>
                <a:lnTo>
                  <a:pt x="2960" y="1210"/>
                </a:lnTo>
                <a:lnTo>
                  <a:pt x="2950" y="1201"/>
                </a:lnTo>
                <a:lnTo>
                  <a:pt x="2940" y="1197"/>
                </a:lnTo>
                <a:lnTo>
                  <a:pt x="2937" y="1196"/>
                </a:lnTo>
                <a:lnTo>
                  <a:pt x="2938" y="1197"/>
                </a:lnTo>
                <a:lnTo>
                  <a:pt x="2924" y="1196"/>
                </a:lnTo>
                <a:lnTo>
                  <a:pt x="2908" y="1201"/>
                </a:lnTo>
                <a:lnTo>
                  <a:pt x="2896" y="1212"/>
                </a:lnTo>
                <a:lnTo>
                  <a:pt x="2886" y="1227"/>
                </a:lnTo>
                <a:lnTo>
                  <a:pt x="2881" y="1243"/>
                </a:lnTo>
                <a:lnTo>
                  <a:pt x="2883" y="1263"/>
                </a:lnTo>
                <a:lnTo>
                  <a:pt x="2888" y="1281"/>
                </a:lnTo>
                <a:lnTo>
                  <a:pt x="2899" y="1297"/>
                </a:lnTo>
                <a:lnTo>
                  <a:pt x="2916" y="1310"/>
                </a:lnTo>
                <a:lnTo>
                  <a:pt x="2936" y="1319"/>
                </a:lnTo>
                <a:lnTo>
                  <a:pt x="2960" y="1325"/>
                </a:lnTo>
                <a:lnTo>
                  <a:pt x="2991" y="1328"/>
                </a:lnTo>
                <a:lnTo>
                  <a:pt x="3028" y="1326"/>
                </a:lnTo>
                <a:lnTo>
                  <a:pt x="3080" y="1319"/>
                </a:lnTo>
                <a:lnTo>
                  <a:pt x="3134" y="1308"/>
                </a:lnTo>
                <a:lnTo>
                  <a:pt x="3189" y="1292"/>
                </a:lnTo>
                <a:lnTo>
                  <a:pt x="3223" y="1281"/>
                </a:lnTo>
                <a:lnTo>
                  <a:pt x="3259" y="1272"/>
                </a:lnTo>
                <a:lnTo>
                  <a:pt x="3290" y="1265"/>
                </a:lnTo>
                <a:lnTo>
                  <a:pt x="3321" y="1257"/>
                </a:lnTo>
                <a:lnTo>
                  <a:pt x="3346" y="1254"/>
                </a:lnTo>
                <a:lnTo>
                  <a:pt x="3368" y="1248"/>
                </a:lnTo>
                <a:lnTo>
                  <a:pt x="3384" y="1246"/>
                </a:lnTo>
                <a:lnTo>
                  <a:pt x="3395" y="1245"/>
                </a:lnTo>
                <a:lnTo>
                  <a:pt x="3399" y="1245"/>
                </a:lnTo>
                <a:lnTo>
                  <a:pt x="3402" y="1244"/>
                </a:lnTo>
                <a:lnTo>
                  <a:pt x="3413" y="1243"/>
                </a:lnTo>
                <a:lnTo>
                  <a:pt x="3429" y="1241"/>
                </a:lnTo>
                <a:lnTo>
                  <a:pt x="3451" y="1238"/>
                </a:lnTo>
                <a:lnTo>
                  <a:pt x="3457" y="1237"/>
                </a:lnTo>
                <a:lnTo>
                  <a:pt x="3457" y="1238"/>
                </a:lnTo>
                <a:lnTo>
                  <a:pt x="3476" y="1249"/>
                </a:lnTo>
                <a:lnTo>
                  <a:pt x="3491" y="1255"/>
                </a:lnTo>
                <a:lnTo>
                  <a:pt x="3475" y="1245"/>
                </a:lnTo>
                <a:lnTo>
                  <a:pt x="3461" y="1237"/>
                </a:lnTo>
                <a:lnTo>
                  <a:pt x="3477" y="1235"/>
                </a:lnTo>
                <a:lnTo>
                  <a:pt x="3501" y="1233"/>
                </a:lnTo>
                <a:lnTo>
                  <a:pt x="3511" y="1239"/>
                </a:lnTo>
                <a:lnTo>
                  <a:pt x="3540" y="1250"/>
                </a:lnTo>
                <a:lnTo>
                  <a:pt x="3571" y="1259"/>
                </a:lnTo>
                <a:lnTo>
                  <a:pt x="3610" y="1266"/>
                </a:lnTo>
                <a:lnTo>
                  <a:pt x="3646" y="1270"/>
                </a:lnTo>
                <a:lnTo>
                  <a:pt x="3642" y="1271"/>
                </a:lnTo>
                <a:lnTo>
                  <a:pt x="3609" y="1279"/>
                </a:lnTo>
                <a:lnTo>
                  <a:pt x="3575" y="1288"/>
                </a:lnTo>
                <a:lnTo>
                  <a:pt x="3537" y="1302"/>
                </a:lnTo>
                <a:lnTo>
                  <a:pt x="3497" y="1322"/>
                </a:lnTo>
                <a:lnTo>
                  <a:pt x="3456" y="1345"/>
                </a:lnTo>
                <a:lnTo>
                  <a:pt x="3414" y="1373"/>
                </a:lnTo>
                <a:lnTo>
                  <a:pt x="3375" y="1410"/>
                </a:lnTo>
                <a:lnTo>
                  <a:pt x="3334" y="1452"/>
                </a:lnTo>
                <a:lnTo>
                  <a:pt x="3298" y="1503"/>
                </a:lnTo>
                <a:lnTo>
                  <a:pt x="3270" y="1541"/>
                </a:lnTo>
                <a:close/>
                <a:moveTo>
                  <a:pt x="1280" y="1541"/>
                </a:moveTo>
                <a:lnTo>
                  <a:pt x="1284" y="1541"/>
                </a:lnTo>
                <a:lnTo>
                  <a:pt x="1279" y="1507"/>
                </a:lnTo>
                <a:lnTo>
                  <a:pt x="1279" y="1462"/>
                </a:lnTo>
                <a:lnTo>
                  <a:pt x="1290" y="1421"/>
                </a:lnTo>
                <a:lnTo>
                  <a:pt x="1307" y="1382"/>
                </a:lnTo>
                <a:lnTo>
                  <a:pt x="1334" y="1350"/>
                </a:lnTo>
                <a:lnTo>
                  <a:pt x="1365" y="1324"/>
                </a:lnTo>
                <a:lnTo>
                  <a:pt x="1401" y="1301"/>
                </a:lnTo>
                <a:lnTo>
                  <a:pt x="1440" y="1287"/>
                </a:lnTo>
                <a:lnTo>
                  <a:pt x="1480" y="1278"/>
                </a:lnTo>
                <a:lnTo>
                  <a:pt x="1521" y="1280"/>
                </a:lnTo>
                <a:lnTo>
                  <a:pt x="1563" y="1288"/>
                </a:lnTo>
                <a:lnTo>
                  <a:pt x="1602" y="1307"/>
                </a:lnTo>
                <a:lnTo>
                  <a:pt x="1562" y="1286"/>
                </a:lnTo>
                <a:lnTo>
                  <a:pt x="1519" y="1279"/>
                </a:lnTo>
                <a:lnTo>
                  <a:pt x="1476" y="1277"/>
                </a:lnTo>
                <a:lnTo>
                  <a:pt x="1432" y="1286"/>
                </a:lnTo>
                <a:lnTo>
                  <a:pt x="1392" y="1303"/>
                </a:lnTo>
                <a:lnTo>
                  <a:pt x="1356" y="1326"/>
                </a:lnTo>
                <a:lnTo>
                  <a:pt x="1325" y="1355"/>
                </a:lnTo>
                <a:lnTo>
                  <a:pt x="1299" y="1391"/>
                </a:lnTo>
                <a:lnTo>
                  <a:pt x="1282" y="1431"/>
                </a:lnTo>
                <a:lnTo>
                  <a:pt x="1274" y="1476"/>
                </a:lnTo>
                <a:lnTo>
                  <a:pt x="1276" y="1518"/>
                </a:lnTo>
                <a:lnTo>
                  <a:pt x="1280" y="1541"/>
                </a:lnTo>
                <a:close/>
                <a:moveTo>
                  <a:pt x="3948" y="1541"/>
                </a:moveTo>
                <a:lnTo>
                  <a:pt x="3956" y="1541"/>
                </a:lnTo>
                <a:lnTo>
                  <a:pt x="3957" y="1538"/>
                </a:lnTo>
                <a:lnTo>
                  <a:pt x="3960" y="1500"/>
                </a:lnTo>
                <a:lnTo>
                  <a:pt x="3953" y="1464"/>
                </a:lnTo>
                <a:lnTo>
                  <a:pt x="3941" y="1427"/>
                </a:lnTo>
                <a:lnTo>
                  <a:pt x="3924" y="1394"/>
                </a:lnTo>
                <a:lnTo>
                  <a:pt x="3899" y="1365"/>
                </a:lnTo>
                <a:lnTo>
                  <a:pt x="3879" y="1347"/>
                </a:lnTo>
                <a:lnTo>
                  <a:pt x="3856" y="1331"/>
                </a:lnTo>
                <a:lnTo>
                  <a:pt x="3829" y="1318"/>
                </a:lnTo>
                <a:lnTo>
                  <a:pt x="3798" y="1307"/>
                </a:lnTo>
                <a:lnTo>
                  <a:pt x="3762" y="1302"/>
                </a:lnTo>
                <a:lnTo>
                  <a:pt x="3724" y="1300"/>
                </a:lnTo>
                <a:lnTo>
                  <a:pt x="3684" y="1302"/>
                </a:lnTo>
                <a:lnTo>
                  <a:pt x="3640" y="1313"/>
                </a:lnTo>
                <a:lnTo>
                  <a:pt x="3594" y="1329"/>
                </a:lnTo>
                <a:lnTo>
                  <a:pt x="3547" y="1354"/>
                </a:lnTo>
                <a:lnTo>
                  <a:pt x="3497" y="1385"/>
                </a:lnTo>
                <a:lnTo>
                  <a:pt x="3446" y="1428"/>
                </a:lnTo>
                <a:lnTo>
                  <a:pt x="3414" y="1463"/>
                </a:lnTo>
                <a:lnTo>
                  <a:pt x="3462" y="1419"/>
                </a:lnTo>
                <a:lnTo>
                  <a:pt x="3511" y="1384"/>
                </a:lnTo>
                <a:lnTo>
                  <a:pt x="3557" y="1356"/>
                </a:lnTo>
                <a:lnTo>
                  <a:pt x="3602" y="1337"/>
                </a:lnTo>
                <a:lnTo>
                  <a:pt x="3646" y="1324"/>
                </a:lnTo>
                <a:lnTo>
                  <a:pt x="3688" y="1316"/>
                </a:lnTo>
                <a:lnTo>
                  <a:pt x="3729" y="1314"/>
                </a:lnTo>
                <a:lnTo>
                  <a:pt x="3764" y="1316"/>
                </a:lnTo>
                <a:lnTo>
                  <a:pt x="3800" y="1323"/>
                </a:lnTo>
                <a:lnTo>
                  <a:pt x="3829" y="1333"/>
                </a:lnTo>
                <a:lnTo>
                  <a:pt x="3857" y="1346"/>
                </a:lnTo>
                <a:lnTo>
                  <a:pt x="3880" y="1360"/>
                </a:lnTo>
                <a:lnTo>
                  <a:pt x="3899" y="1378"/>
                </a:lnTo>
                <a:lnTo>
                  <a:pt x="3913" y="1395"/>
                </a:lnTo>
                <a:lnTo>
                  <a:pt x="3932" y="1424"/>
                </a:lnTo>
                <a:lnTo>
                  <a:pt x="3945" y="1458"/>
                </a:lnTo>
                <a:lnTo>
                  <a:pt x="3952" y="1493"/>
                </a:lnTo>
                <a:lnTo>
                  <a:pt x="3950" y="1529"/>
                </a:lnTo>
                <a:lnTo>
                  <a:pt x="3948" y="1541"/>
                </a:lnTo>
                <a:close/>
                <a:moveTo>
                  <a:pt x="3825" y="1541"/>
                </a:moveTo>
                <a:lnTo>
                  <a:pt x="3825" y="1541"/>
                </a:lnTo>
                <a:lnTo>
                  <a:pt x="3827" y="1537"/>
                </a:lnTo>
                <a:lnTo>
                  <a:pt x="3827" y="1534"/>
                </a:lnTo>
                <a:lnTo>
                  <a:pt x="3825" y="1541"/>
                </a:lnTo>
                <a:close/>
                <a:moveTo>
                  <a:pt x="3396" y="1541"/>
                </a:moveTo>
                <a:lnTo>
                  <a:pt x="3416" y="1541"/>
                </a:lnTo>
                <a:lnTo>
                  <a:pt x="3431" y="1521"/>
                </a:lnTo>
                <a:lnTo>
                  <a:pt x="3441" y="1508"/>
                </a:lnTo>
                <a:lnTo>
                  <a:pt x="3450" y="1498"/>
                </a:lnTo>
                <a:lnTo>
                  <a:pt x="3480" y="1470"/>
                </a:lnTo>
                <a:lnTo>
                  <a:pt x="3515" y="1446"/>
                </a:lnTo>
                <a:lnTo>
                  <a:pt x="3550" y="1427"/>
                </a:lnTo>
                <a:lnTo>
                  <a:pt x="3579" y="1415"/>
                </a:lnTo>
                <a:lnTo>
                  <a:pt x="3607" y="1409"/>
                </a:lnTo>
                <a:lnTo>
                  <a:pt x="3631" y="1409"/>
                </a:lnTo>
                <a:lnTo>
                  <a:pt x="3650" y="1414"/>
                </a:lnTo>
                <a:lnTo>
                  <a:pt x="3663" y="1422"/>
                </a:lnTo>
                <a:lnTo>
                  <a:pt x="3672" y="1429"/>
                </a:lnTo>
                <a:lnTo>
                  <a:pt x="3679" y="1435"/>
                </a:lnTo>
                <a:lnTo>
                  <a:pt x="3686" y="1448"/>
                </a:lnTo>
                <a:lnTo>
                  <a:pt x="3687" y="1462"/>
                </a:lnTo>
                <a:lnTo>
                  <a:pt x="3686" y="1466"/>
                </a:lnTo>
                <a:lnTo>
                  <a:pt x="3685" y="1466"/>
                </a:lnTo>
                <a:lnTo>
                  <a:pt x="3666" y="1485"/>
                </a:lnTo>
                <a:lnTo>
                  <a:pt x="3664" y="1490"/>
                </a:lnTo>
                <a:lnTo>
                  <a:pt x="3652" y="1491"/>
                </a:lnTo>
                <a:lnTo>
                  <a:pt x="3638" y="1487"/>
                </a:lnTo>
                <a:lnTo>
                  <a:pt x="3629" y="1480"/>
                </a:lnTo>
                <a:lnTo>
                  <a:pt x="3626" y="1471"/>
                </a:lnTo>
                <a:lnTo>
                  <a:pt x="3625" y="1460"/>
                </a:lnTo>
                <a:lnTo>
                  <a:pt x="3625" y="1452"/>
                </a:lnTo>
                <a:lnTo>
                  <a:pt x="3627" y="1445"/>
                </a:lnTo>
                <a:lnTo>
                  <a:pt x="3628" y="1443"/>
                </a:lnTo>
                <a:lnTo>
                  <a:pt x="3626" y="1444"/>
                </a:lnTo>
                <a:lnTo>
                  <a:pt x="3621" y="1448"/>
                </a:lnTo>
                <a:lnTo>
                  <a:pt x="3615" y="1456"/>
                </a:lnTo>
                <a:lnTo>
                  <a:pt x="3611" y="1466"/>
                </a:lnTo>
                <a:lnTo>
                  <a:pt x="3609" y="1480"/>
                </a:lnTo>
                <a:lnTo>
                  <a:pt x="3612" y="1494"/>
                </a:lnTo>
                <a:lnTo>
                  <a:pt x="3622" y="1509"/>
                </a:lnTo>
                <a:lnTo>
                  <a:pt x="3635" y="1520"/>
                </a:lnTo>
                <a:lnTo>
                  <a:pt x="3650" y="1523"/>
                </a:lnTo>
                <a:lnTo>
                  <a:pt x="3650" y="1523"/>
                </a:lnTo>
                <a:lnTo>
                  <a:pt x="3647" y="1533"/>
                </a:lnTo>
                <a:lnTo>
                  <a:pt x="3646" y="1541"/>
                </a:lnTo>
                <a:lnTo>
                  <a:pt x="3649" y="1541"/>
                </a:lnTo>
                <a:lnTo>
                  <a:pt x="3650" y="1533"/>
                </a:lnTo>
                <a:lnTo>
                  <a:pt x="3653" y="1522"/>
                </a:lnTo>
                <a:lnTo>
                  <a:pt x="3667" y="1521"/>
                </a:lnTo>
                <a:lnTo>
                  <a:pt x="3683" y="1516"/>
                </a:lnTo>
                <a:lnTo>
                  <a:pt x="3697" y="1506"/>
                </a:lnTo>
                <a:lnTo>
                  <a:pt x="3711" y="1493"/>
                </a:lnTo>
                <a:lnTo>
                  <a:pt x="3718" y="1478"/>
                </a:lnTo>
                <a:lnTo>
                  <a:pt x="3723" y="1459"/>
                </a:lnTo>
                <a:lnTo>
                  <a:pt x="3722" y="1450"/>
                </a:lnTo>
                <a:lnTo>
                  <a:pt x="3742" y="1447"/>
                </a:lnTo>
                <a:lnTo>
                  <a:pt x="3767" y="1449"/>
                </a:lnTo>
                <a:lnTo>
                  <a:pt x="3790" y="1461"/>
                </a:lnTo>
                <a:lnTo>
                  <a:pt x="3810" y="1475"/>
                </a:lnTo>
                <a:lnTo>
                  <a:pt x="3824" y="1497"/>
                </a:lnTo>
                <a:lnTo>
                  <a:pt x="3828" y="1517"/>
                </a:lnTo>
                <a:lnTo>
                  <a:pt x="3828" y="1510"/>
                </a:lnTo>
                <a:lnTo>
                  <a:pt x="3823" y="1492"/>
                </a:lnTo>
                <a:lnTo>
                  <a:pt x="3811" y="1474"/>
                </a:lnTo>
                <a:lnTo>
                  <a:pt x="3793" y="1459"/>
                </a:lnTo>
                <a:lnTo>
                  <a:pt x="3773" y="1450"/>
                </a:lnTo>
                <a:lnTo>
                  <a:pt x="3751" y="1446"/>
                </a:lnTo>
                <a:lnTo>
                  <a:pt x="3731" y="1446"/>
                </a:lnTo>
                <a:lnTo>
                  <a:pt x="3721" y="1449"/>
                </a:lnTo>
                <a:lnTo>
                  <a:pt x="3719" y="1436"/>
                </a:lnTo>
                <a:lnTo>
                  <a:pt x="3708" y="1414"/>
                </a:lnTo>
                <a:lnTo>
                  <a:pt x="3698" y="1403"/>
                </a:lnTo>
                <a:lnTo>
                  <a:pt x="3683" y="1393"/>
                </a:lnTo>
                <a:lnTo>
                  <a:pt x="3663" y="1382"/>
                </a:lnTo>
                <a:lnTo>
                  <a:pt x="3636" y="1377"/>
                </a:lnTo>
                <a:lnTo>
                  <a:pt x="3603" y="1379"/>
                </a:lnTo>
                <a:lnTo>
                  <a:pt x="3572" y="1386"/>
                </a:lnTo>
                <a:lnTo>
                  <a:pt x="3538" y="1403"/>
                </a:lnTo>
                <a:lnTo>
                  <a:pt x="3535" y="1405"/>
                </a:lnTo>
                <a:lnTo>
                  <a:pt x="3539" y="1401"/>
                </a:lnTo>
                <a:lnTo>
                  <a:pt x="3521" y="1415"/>
                </a:lnTo>
                <a:lnTo>
                  <a:pt x="3506" y="1425"/>
                </a:lnTo>
                <a:lnTo>
                  <a:pt x="3474" y="1452"/>
                </a:lnTo>
                <a:lnTo>
                  <a:pt x="3443" y="1482"/>
                </a:lnTo>
                <a:lnTo>
                  <a:pt x="3409" y="1521"/>
                </a:lnTo>
                <a:lnTo>
                  <a:pt x="3396" y="1541"/>
                </a:lnTo>
                <a:close/>
                <a:moveTo>
                  <a:pt x="1447" y="1541"/>
                </a:moveTo>
                <a:lnTo>
                  <a:pt x="1461" y="1541"/>
                </a:lnTo>
                <a:lnTo>
                  <a:pt x="1459" y="1532"/>
                </a:lnTo>
                <a:lnTo>
                  <a:pt x="1456" y="1506"/>
                </a:lnTo>
                <a:lnTo>
                  <a:pt x="1458" y="1477"/>
                </a:lnTo>
                <a:lnTo>
                  <a:pt x="1458" y="1474"/>
                </a:lnTo>
                <a:lnTo>
                  <a:pt x="1472" y="1450"/>
                </a:lnTo>
                <a:lnTo>
                  <a:pt x="1493" y="1426"/>
                </a:lnTo>
                <a:lnTo>
                  <a:pt x="1520" y="1410"/>
                </a:lnTo>
                <a:lnTo>
                  <a:pt x="1546" y="1398"/>
                </a:lnTo>
                <a:lnTo>
                  <a:pt x="1572" y="1392"/>
                </a:lnTo>
                <a:lnTo>
                  <a:pt x="1593" y="1392"/>
                </a:lnTo>
                <a:lnTo>
                  <a:pt x="1608" y="1396"/>
                </a:lnTo>
                <a:lnTo>
                  <a:pt x="1614" y="1398"/>
                </a:lnTo>
                <a:lnTo>
                  <a:pt x="1622" y="1400"/>
                </a:lnTo>
                <a:lnTo>
                  <a:pt x="1629" y="1400"/>
                </a:lnTo>
                <a:lnTo>
                  <a:pt x="1635" y="1400"/>
                </a:lnTo>
                <a:lnTo>
                  <a:pt x="1641" y="1398"/>
                </a:lnTo>
                <a:lnTo>
                  <a:pt x="1646" y="1395"/>
                </a:lnTo>
                <a:lnTo>
                  <a:pt x="1650" y="1391"/>
                </a:lnTo>
                <a:lnTo>
                  <a:pt x="1654" y="1387"/>
                </a:lnTo>
                <a:lnTo>
                  <a:pt x="1656" y="1383"/>
                </a:lnTo>
                <a:lnTo>
                  <a:pt x="1658" y="1378"/>
                </a:lnTo>
                <a:lnTo>
                  <a:pt x="1667" y="1385"/>
                </a:lnTo>
                <a:lnTo>
                  <a:pt x="1675" y="1390"/>
                </a:lnTo>
                <a:lnTo>
                  <a:pt x="1690" y="1406"/>
                </a:lnTo>
                <a:lnTo>
                  <a:pt x="1697" y="1418"/>
                </a:lnTo>
                <a:lnTo>
                  <a:pt x="1700" y="1426"/>
                </a:lnTo>
                <a:lnTo>
                  <a:pt x="1705" y="1431"/>
                </a:lnTo>
                <a:lnTo>
                  <a:pt x="1709" y="1436"/>
                </a:lnTo>
                <a:lnTo>
                  <a:pt x="1716" y="1440"/>
                </a:lnTo>
                <a:lnTo>
                  <a:pt x="1721" y="1444"/>
                </a:lnTo>
                <a:lnTo>
                  <a:pt x="1725" y="1446"/>
                </a:lnTo>
                <a:lnTo>
                  <a:pt x="1731" y="1445"/>
                </a:lnTo>
                <a:lnTo>
                  <a:pt x="1736" y="1446"/>
                </a:lnTo>
                <a:lnTo>
                  <a:pt x="1742" y="1443"/>
                </a:lnTo>
                <a:lnTo>
                  <a:pt x="1746" y="1439"/>
                </a:lnTo>
                <a:lnTo>
                  <a:pt x="1749" y="1434"/>
                </a:lnTo>
                <a:lnTo>
                  <a:pt x="1752" y="1427"/>
                </a:lnTo>
                <a:lnTo>
                  <a:pt x="1754" y="1410"/>
                </a:lnTo>
                <a:lnTo>
                  <a:pt x="1747" y="1391"/>
                </a:lnTo>
                <a:lnTo>
                  <a:pt x="1744" y="1383"/>
                </a:lnTo>
                <a:lnTo>
                  <a:pt x="1732" y="1372"/>
                </a:lnTo>
                <a:lnTo>
                  <a:pt x="1720" y="1358"/>
                </a:lnTo>
                <a:lnTo>
                  <a:pt x="1699" y="1345"/>
                </a:lnTo>
                <a:lnTo>
                  <a:pt x="1668" y="1333"/>
                </a:lnTo>
                <a:lnTo>
                  <a:pt x="1633" y="1327"/>
                </a:lnTo>
                <a:lnTo>
                  <a:pt x="1594" y="1330"/>
                </a:lnTo>
                <a:lnTo>
                  <a:pt x="1565" y="1336"/>
                </a:lnTo>
                <a:lnTo>
                  <a:pt x="1538" y="1348"/>
                </a:lnTo>
                <a:lnTo>
                  <a:pt x="1515" y="1365"/>
                </a:lnTo>
                <a:lnTo>
                  <a:pt x="1491" y="1383"/>
                </a:lnTo>
                <a:lnTo>
                  <a:pt x="1472" y="1405"/>
                </a:lnTo>
                <a:lnTo>
                  <a:pt x="1465" y="1416"/>
                </a:lnTo>
                <a:lnTo>
                  <a:pt x="1457" y="1428"/>
                </a:lnTo>
                <a:lnTo>
                  <a:pt x="1447" y="1453"/>
                </a:lnTo>
                <a:lnTo>
                  <a:pt x="1447" y="1454"/>
                </a:lnTo>
                <a:lnTo>
                  <a:pt x="1447" y="1454"/>
                </a:lnTo>
                <a:lnTo>
                  <a:pt x="1447" y="1455"/>
                </a:lnTo>
                <a:lnTo>
                  <a:pt x="1447" y="1457"/>
                </a:lnTo>
                <a:lnTo>
                  <a:pt x="1440" y="1478"/>
                </a:lnTo>
                <a:lnTo>
                  <a:pt x="1439" y="1501"/>
                </a:lnTo>
                <a:lnTo>
                  <a:pt x="1441" y="1513"/>
                </a:lnTo>
                <a:lnTo>
                  <a:pt x="1441" y="1518"/>
                </a:lnTo>
                <a:lnTo>
                  <a:pt x="1442" y="1523"/>
                </a:lnTo>
                <a:lnTo>
                  <a:pt x="1444" y="1536"/>
                </a:lnTo>
                <a:lnTo>
                  <a:pt x="1447" y="1541"/>
                </a:lnTo>
                <a:close/>
                <a:moveTo>
                  <a:pt x="361" y="1541"/>
                </a:moveTo>
                <a:lnTo>
                  <a:pt x="360" y="1533"/>
                </a:lnTo>
                <a:lnTo>
                  <a:pt x="355" y="1500"/>
                </a:lnTo>
                <a:lnTo>
                  <a:pt x="340" y="1470"/>
                </a:lnTo>
                <a:lnTo>
                  <a:pt x="321" y="1442"/>
                </a:lnTo>
                <a:lnTo>
                  <a:pt x="297" y="1420"/>
                </a:lnTo>
                <a:lnTo>
                  <a:pt x="268" y="1401"/>
                </a:lnTo>
                <a:lnTo>
                  <a:pt x="236" y="1391"/>
                </a:lnTo>
                <a:lnTo>
                  <a:pt x="200" y="1386"/>
                </a:lnTo>
                <a:lnTo>
                  <a:pt x="182" y="1390"/>
                </a:lnTo>
                <a:lnTo>
                  <a:pt x="216" y="1390"/>
                </a:lnTo>
                <a:lnTo>
                  <a:pt x="247" y="1397"/>
                </a:lnTo>
                <a:lnTo>
                  <a:pt x="277" y="1412"/>
                </a:lnTo>
                <a:lnTo>
                  <a:pt x="303" y="1430"/>
                </a:lnTo>
                <a:lnTo>
                  <a:pt x="324" y="1453"/>
                </a:lnTo>
                <a:lnTo>
                  <a:pt x="340" y="1482"/>
                </a:lnTo>
                <a:lnTo>
                  <a:pt x="350" y="1512"/>
                </a:lnTo>
                <a:lnTo>
                  <a:pt x="355" y="1541"/>
                </a:lnTo>
                <a:lnTo>
                  <a:pt x="361" y="1541"/>
                </a:lnTo>
                <a:close/>
                <a:moveTo>
                  <a:pt x="289" y="1541"/>
                </a:moveTo>
                <a:lnTo>
                  <a:pt x="265" y="1518"/>
                </a:lnTo>
                <a:lnTo>
                  <a:pt x="186" y="1450"/>
                </a:lnTo>
                <a:lnTo>
                  <a:pt x="107" y="1389"/>
                </a:lnTo>
                <a:lnTo>
                  <a:pt x="28" y="1339"/>
                </a:lnTo>
                <a:lnTo>
                  <a:pt x="0" y="1323"/>
                </a:lnTo>
                <a:lnTo>
                  <a:pt x="0" y="1371"/>
                </a:lnTo>
                <a:lnTo>
                  <a:pt x="20" y="1381"/>
                </a:lnTo>
                <a:lnTo>
                  <a:pt x="102" y="1431"/>
                </a:lnTo>
                <a:lnTo>
                  <a:pt x="186" y="1490"/>
                </a:lnTo>
                <a:lnTo>
                  <a:pt x="247" y="1541"/>
                </a:lnTo>
                <a:lnTo>
                  <a:pt x="289" y="1541"/>
                </a:lnTo>
                <a:close/>
                <a:moveTo>
                  <a:pt x="108" y="1541"/>
                </a:moveTo>
                <a:lnTo>
                  <a:pt x="88" y="1538"/>
                </a:lnTo>
                <a:lnTo>
                  <a:pt x="43" y="1536"/>
                </a:lnTo>
                <a:lnTo>
                  <a:pt x="0" y="1538"/>
                </a:lnTo>
                <a:lnTo>
                  <a:pt x="0" y="1538"/>
                </a:lnTo>
                <a:lnTo>
                  <a:pt x="0" y="1541"/>
                </a:lnTo>
                <a:lnTo>
                  <a:pt x="108" y="1541"/>
                </a:lnTo>
                <a:close/>
                <a:moveTo>
                  <a:pt x="3370" y="1541"/>
                </a:moveTo>
                <a:lnTo>
                  <a:pt x="3389" y="1502"/>
                </a:lnTo>
                <a:lnTo>
                  <a:pt x="3365" y="1541"/>
                </a:lnTo>
                <a:lnTo>
                  <a:pt x="3370" y="1541"/>
                </a:lnTo>
                <a:close/>
                <a:moveTo>
                  <a:pt x="3080" y="1541"/>
                </a:moveTo>
                <a:lnTo>
                  <a:pt x="3235" y="1541"/>
                </a:lnTo>
                <a:lnTo>
                  <a:pt x="3240" y="1532"/>
                </a:lnTo>
                <a:lnTo>
                  <a:pt x="3273" y="1484"/>
                </a:lnTo>
                <a:lnTo>
                  <a:pt x="3307" y="1442"/>
                </a:lnTo>
                <a:lnTo>
                  <a:pt x="3338" y="1409"/>
                </a:lnTo>
                <a:lnTo>
                  <a:pt x="3366" y="1378"/>
                </a:lnTo>
                <a:lnTo>
                  <a:pt x="3393" y="1356"/>
                </a:lnTo>
                <a:lnTo>
                  <a:pt x="3417" y="1340"/>
                </a:lnTo>
                <a:lnTo>
                  <a:pt x="3437" y="1326"/>
                </a:lnTo>
                <a:lnTo>
                  <a:pt x="3456" y="1317"/>
                </a:lnTo>
                <a:lnTo>
                  <a:pt x="3470" y="1311"/>
                </a:lnTo>
                <a:lnTo>
                  <a:pt x="3481" y="1306"/>
                </a:lnTo>
                <a:lnTo>
                  <a:pt x="3487" y="1305"/>
                </a:lnTo>
                <a:lnTo>
                  <a:pt x="3489" y="1304"/>
                </a:lnTo>
                <a:lnTo>
                  <a:pt x="3422" y="1316"/>
                </a:lnTo>
                <a:lnTo>
                  <a:pt x="3363" y="1333"/>
                </a:lnTo>
                <a:lnTo>
                  <a:pt x="3312" y="1352"/>
                </a:lnTo>
                <a:lnTo>
                  <a:pt x="3267" y="1376"/>
                </a:lnTo>
                <a:lnTo>
                  <a:pt x="3227" y="1400"/>
                </a:lnTo>
                <a:lnTo>
                  <a:pt x="3194" y="1426"/>
                </a:lnTo>
                <a:lnTo>
                  <a:pt x="3164" y="1450"/>
                </a:lnTo>
                <a:lnTo>
                  <a:pt x="3138" y="1476"/>
                </a:lnTo>
                <a:lnTo>
                  <a:pt x="3116" y="1501"/>
                </a:lnTo>
                <a:lnTo>
                  <a:pt x="3095" y="1524"/>
                </a:lnTo>
                <a:lnTo>
                  <a:pt x="3080" y="1541"/>
                </a:lnTo>
                <a:close/>
                <a:moveTo>
                  <a:pt x="2627" y="1541"/>
                </a:moveTo>
                <a:lnTo>
                  <a:pt x="2630" y="1540"/>
                </a:lnTo>
                <a:lnTo>
                  <a:pt x="2634" y="1536"/>
                </a:lnTo>
                <a:lnTo>
                  <a:pt x="2638" y="1531"/>
                </a:lnTo>
                <a:lnTo>
                  <a:pt x="2642" y="1524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16"/>
                </a:lnTo>
                <a:lnTo>
                  <a:pt x="2642" y="1507"/>
                </a:lnTo>
                <a:lnTo>
                  <a:pt x="2636" y="1488"/>
                </a:lnTo>
                <a:lnTo>
                  <a:pt x="2631" y="1481"/>
                </a:lnTo>
                <a:lnTo>
                  <a:pt x="2622" y="1470"/>
                </a:lnTo>
                <a:lnTo>
                  <a:pt x="2621" y="1469"/>
                </a:lnTo>
                <a:lnTo>
                  <a:pt x="2623" y="1466"/>
                </a:lnTo>
                <a:lnTo>
                  <a:pt x="2658" y="1440"/>
                </a:lnTo>
                <a:lnTo>
                  <a:pt x="2698" y="1422"/>
                </a:lnTo>
                <a:lnTo>
                  <a:pt x="2739" y="1411"/>
                </a:lnTo>
                <a:lnTo>
                  <a:pt x="2752" y="1410"/>
                </a:lnTo>
                <a:lnTo>
                  <a:pt x="2753" y="1412"/>
                </a:lnTo>
                <a:lnTo>
                  <a:pt x="2764" y="1455"/>
                </a:lnTo>
                <a:lnTo>
                  <a:pt x="2765" y="1468"/>
                </a:lnTo>
                <a:lnTo>
                  <a:pt x="2741" y="1467"/>
                </a:lnTo>
                <a:lnTo>
                  <a:pt x="2714" y="1472"/>
                </a:lnTo>
                <a:lnTo>
                  <a:pt x="2688" y="1482"/>
                </a:lnTo>
                <a:lnTo>
                  <a:pt x="2662" y="1498"/>
                </a:lnTo>
                <a:lnTo>
                  <a:pt x="2642" y="1516"/>
                </a:lnTo>
                <a:lnTo>
                  <a:pt x="2663" y="1497"/>
                </a:lnTo>
                <a:lnTo>
                  <a:pt x="2694" y="1482"/>
                </a:lnTo>
                <a:lnTo>
                  <a:pt x="2728" y="1472"/>
                </a:lnTo>
                <a:lnTo>
                  <a:pt x="2759" y="1470"/>
                </a:lnTo>
                <a:lnTo>
                  <a:pt x="2766" y="1472"/>
                </a:lnTo>
                <a:lnTo>
                  <a:pt x="2768" y="1501"/>
                </a:lnTo>
                <a:lnTo>
                  <a:pt x="2768" y="1534"/>
                </a:lnTo>
                <a:lnTo>
                  <a:pt x="2758" y="1535"/>
                </a:lnTo>
                <a:lnTo>
                  <a:pt x="2741" y="1541"/>
                </a:lnTo>
                <a:lnTo>
                  <a:pt x="2748" y="1541"/>
                </a:lnTo>
                <a:lnTo>
                  <a:pt x="2764" y="1536"/>
                </a:lnTo>
                <a:lnTo>
                  <a:pt x="2768" y="1535"/>
                </a:lnTo>
                <a:lnTo>
                  <a:pt x="2768" y="1541"/>
                </a:lnTo>
                <a:lnTo>
                  <a:pt x="2774" y="1541"/>
                </a:lnTo>
                <a:lnTo>
                  <a:pt x="2775" y="1535"/>
                </a:lnTo>
                <a:lnTo>
                  <a:pt x="2787" y="1534"/>
                </a:lnTo>
                <a:lnTo>
                  <a:pt x="2811" y="1539"/>
                </a:lnTo>
                <a:lnTo>
                  <a:pt x="2814" y="1541"/>
                </a:lnTo>
                <a:lnTo>
                  <a:pt x="2816" y="1541"/>
                </a:lnTo>
                <a:lnTo>
                  <a:pt x="2807" y="1536"/>
                </a:lnTo>
                <a:lnTo>
                  <a:pt x="2784" y="1532"/>
                </a:lnTo>
                <a:lnTo>
                  <a:pt x="2775" y="1533"/>
                </a:lnTo>
                <a:lnTo>
                  <a:pt x="2776" y="1518"/>
                </a:lnTo>
                <a:lnTo>
                  <a:pt x="2773" y="1474"/>
                </a:lnTo>
                <a:lnTo>
                  <a:pt x="2790" y="1479"/>
                </a:lnTo>
                <a:lnTo>
                  <a:pt x="2818" y="1491"/>
                </a:lnTo>
                <a:lnTo>
                  <a:pt x="2842" y="1511"/>
                </a:lnTo>
                <a:lnTo>
                  <a:pt x="2862" y="1534"/>
                </a:lnTo>
                <a:lnTo>
                  <a:pt x="2865" y="1541"/>
                </a:lnTo>
                <a:lnTo>
                  <a:pt x="2872" y="1541"/>
                </a:lnTo>
                <a:lnTo>
                  <a:pt x="2867" y="1531"/>
                </a:lnTo>
                <a:lnTo>
                  <a:pt x="2852" y="1513"/>
                </a:lnTo>
                <a:lnTo>
                  <a:pt x="2833" y="1497"/>
                </a:lnTo>
                <a:lnTo>
                  <a:pt x="2815" y="1485"/>
                </a:lnTo>
                <a:lnTo>
                  <a:pt x="2793" y="1475"/>
                </a:lnTo>
                <a:lnTo>
                  <a:pt x="2772" y="1469"/>
                </a:lnTo>
                <a:lnTo>
                  <a:pt x="2763" y="1422"/>
                </a:lnTo>
                <a:lnTo>
                  <a:pt x="2759" y="1409"/>
                </a:lnTo>
                <a:lnTo>
                  <a:pt x="2783" y="1408"/>
                </a:lnTo>
                <a:lnTo>
                  <a:pt x="2825" y="1416"/>
                </a:lnTo>
                <a:lnTo>
                  <a:pt x="2866" y="1433"/>
                </a:lnTo>
                <a:lnTo>
                  <a:pt x="2896" y="1455"/>
                </a:lnTo>
                <a:lnTo>
                  <a:pt x="2922" y="1482"/>
                </a:lnTo>
                <a:lnTo>
                  <a:pt x="2941" y="1515"/>
                </a:lnTo>
                <a:lnTo>
                  <a:pt x="2950" y="1541"/>
                </a:lnTo>
                <a:lnTo>
                  <a:pt x="2996" y="1541"/>
                </a:lnTo>
                <a:lnTo>
                  <a:pt x="3051" y="1497"/>
                </a:lnTo>
                <a:lnTo>
                  <a:pt x="3108" y="1454"/>
                </a:lnTo>
                <a:lnTo>
                  <a:pt x="3166" y="1414"/>
                </a:lnTo>
                <a:lnTo>
                  <a:pt x="3224" y="1377"/>
                </a:lnTo>
                <a:lnTo>
                  <a:pt x="3282" y="1344"/>
                </a:lnTo>
                <a:lnTo>
                  <a:pt x="3341" y="1319"/>
                </a:lnTo>
                <a:lnTo>
                  <a:pt x="3399" y="1297"/>
                </a:lnTo>
                <a:lnTo>
                  <a:pt x="3457" y="1286"/>
                </a:lnTo>
                <a:lnTo>
                  <a:pt x="3514" y="1280"/>
                </a:lnTo>
                <a:lnTo>
                  <a:pt x="3565" y="1274"/>
                </a:lnTo>
                <a:lnTo>
                  <a:pt x="3504" y="1275"/>
                </a:lnTo>
                <a:lnTo>
                  <a:pt x="3440" y="1283"/>
                </a:lnTo>
                <a:lnTo>
                  <a:pt x="3374" y="1299"/>
                </a:lnTo>
                <a:lnTo>
                  <a:pt x="3307" y="1325"/>
                </a:lnTo>
                <a:lnTo>
                  <a:pt x="3238" y="1355"/>
                </a:lnTo>
                <a:lnTo>
                  <a:pt x="3171" y="1391"/>
                </a:lnTo>
                <a:lnTo>
                  <a:pt x="3104" y="1432"/>
                </a:lnTo>
                <a:lnTo>
                  <a:pt x="3040" y="1476"/>
                </a:lnTo>
                <a:lnTo>
                  <a:pt x="2981" y="1521"/>
                </a:lnTo>
                <a:lnTo>
                  <a:pt x="2958" y="1541"/>
                </a:lnTo>
                <a:lnTo>
                  <a:pt x="2957" y="1534"/>
                </a:lnTo>
                <a:lnTo>
                  <a:pt x="2944" y="1502"/>
                </a:lnTo>
                <a:lnTo>
                  <a:pt x="2924" y="1473"/>
                </a:lnTo>
                <a:lnTo>
                  <a:pt x="2901" y="1448"/>
                </a:lnTo>
                <a:lnTo>
                  <a:pt x="2872" y="1428"/>
                </a:lnTo>
                <a:lnTo>
                  <a:pt x="2842" y="1414"/>
                </a:lnTo>
                <a:lnTo>
                  <a:pt x="2806" y="1403"/>
                </a:lnTo>
                <a:lnTo>
                  <a:pt x="2767" y="1400"/>
                </a:lnTo>
                <a:lnTo>
                  <a:pt x="2757" y="1401"/>
                </a:lnTo>
                <a:lnTo>
                  <a:pt x="2749" y="1378"/>
                </a:lnTo>
                <a:lnTo>
                  <a:pt x="2726" y="1334"/>
                </a:lnTo>
                <a:lnTo>
                  <a:pt x="2700" y="1294"/>
                </a:lnTo>
                <a:lnTo>
                  <a:pt x="2667" y="1258"/>
                </a:lnTo>
                <a:lnTo>
                  <a:pt x="2632" y="1228"/>
                </a:lnTo>
                <a:lnTo>
                  <a:pt x="2590" y="1202"/>
                </a:lnTo>
                <a:lnTo>
                  <a:pt x="2546" y="1184"/>
                </a:lnTo>
                <a:lnTo>
                  <a:pt x="2490" y="1170"/>
                </a:lnTo>
                <a:lnTo>
                  <a:pt x="2435" y="1169"/>
                </a:lnTo>
                <a:lnTo>
                  <a:pt x="2379" y="1172"/>
                </a:lnTo>
                <a:lnTo>
                  <a:pt x="2325" y="1186"/>
                </a:lnTo>
                <a:lnTo>
                  <a:pt x="2274" y="1206"/>
                </a:lnTo>
                <a:lnTo>
                  <a:pt x="2225" y="1232"/>
                </a:lnTo>
                <a:lnTo>
                  <a:pt x="2180" y="1266"/>
                </a:lnTo>
                <a:lnTo>
                  <a:pt x="2138" y="1304"/>
                </a:lnTo>
                <a:lnTo>
                  <a:pt x="2104" y="1348"/>
                </a:lnTo>
                <a:lnTo>
                  <a:pt x="2072" y="1394"/>
                </a:lnTo>
                <a:lnTo>
                  <a:pt x="2049" y="1444"/>
                </a:lnTo>
                <a:lnTo>
                  <a:pt x="2049" y="1433"/>
                </a:lnTo>
                <a:lnTo>
                  <a:pt x="2048" y="1409"/>
                </a:lnTo>
                <a:lnTo>
                  <a:pt x="2044" y="1378"/>
                </a:lnTo>
                <a:lnTo>
                  <a:pt x="2038" y="1346"/>
                </a:lnTo>
                <a:lnTo>
                  <a:pt x="2028" y="1311"/>
                </a:lnTo>
                <a:lnTo>
                  <a:pt x="2012" y="1275"/>
                </a:lnTo>
                <a:lnTo>
                  <a:pt x="1989" y="1233"/>
                </a:lnTo>
                <a:lnTo>
                  <a:pt x="1961" y="1191"/>
                </a:lnTo>
                <a:lnTo>
                  <a:pt x="1960" y="1190"/>
                </a:lnTo>
                <a:lnTo>
                  <a:pt x="1959" y="1180"/>
                </a:lnTo>
                <a:lnTo>
                  <a:pt x="1942" y="1128"/>
                </a:lnTo>
                <a:lnTo>
                  <a:pt x="1923" y="1078"/>
                </a:lnTo>
                <a:lnTo>
                  <a:pt x="1900" y="1030"/>
                </a:lnTo>
                <a:lnTo>
                  <a:pt x="1869" y="986"/>
                </a:lnTo>
                <a:lnTo>
                  <a:pt x="1823" y="932"/>
                </a:lnTo>
                <a:lnTo>
                  <a:pt x="1770" y="887"/>
                </a:lnTo>
                <a:lnTo>
                  <a:pt x="1716" y="849"/>
                </a:lnTo>
                <a:lnTo>
                  <a:pt x="1657" y="817"/>
                </a:lnTo>
                <a:lnTo>
                  <a:pt x="1595" y="792"/>
                </a:lnTo>
                <a:lnTo>
                  <a:pt x="1531" y="774"/>
                </a:lnTo>
                <a:lnTo>
                  <a:pt x="1464" y="761"/>
                </a:lnTo>
                <a:lnTo>
                  <a:pt x="1396" y="756"/>
                </a:lnTo>
                <a:lnTo>
                  <a:pt x="1330" y="757"/>
                </a:lnTo>
                <a:lnTo>
                  <a:pt x="1261" y="764"/>
                </a:lnTo>
                <a:lnTo>
                  <a:pt x="1195" y="777"/>
                </a:lnTo>
                <a:lnTo>
                  <a:pt x="1128" y="796"/>
                </a:lnTo>
                <a:lnTo>
                  <a:pt x="1065" y="821"/>
                </a:lnTo>
                <a:lnTo>
                  <a:pt x="1004" y="851"/>
                </a:lnTo>
                <a:lnTo>
                  <a:pt x="947" y="888"/>
                </a:lnTo>
                <a:lnTo>
                  <a:pt x="904" y="923"/>
                </a:lnTo>
                <a:lnTo>
                  <a:pt x="912" y="914"/>
                </a:lnTo>
                <a:lnTo>
                  <a:pt x="961" y="846"/>
                </a:lnTo>
                <a:lnTo>
                  <a:pt x="1003" y="782"/>
                </a:lnTo>
                <a:lnTo>
                  <a:pt x="1036" y="717"/>
                </a:lnTo>
                <a:lnTo>
                  <a:pt x="1063" y="656"/>
                </a:lnTo>
                <a:lnTo>
                  <a:pt x="1083" y="596"/>
                </a:lnTo>
                <a:lnTo>
                  <a:pt x="1096" y="537"/>
                </a:lnTo>
                <a:lnTo>
                  <a:pt x="1104" y="483"/>
                </a:lnTo>
                <a:lnTo>
                  <a:pt x="1105" y="429"/>
                </a:lnTo>
                <a:lnTo>
                  <a:pt x="1102" y="379"/>
                </a:lnTo>
                <a:lnTo>
                  <a:pt x="1096" y="330"/>
                </a:lnTo>
                <a:lnTo>
                  <a:pt x="1085" y="287"/>
                </a:lnTo>
                <a:lnTo>
                  <a:pt x="1070" y="246"/>
                </a:lnTo>
                <a:lnTo>
                  <a:pt x="1052" y="208"/>
                </a:lnTo>
                <a:lnTo>
                  <a:pt x="1033" y="174"/>
                </a:lnTo>
                <a:lnTo>
                  <a:pt x="1010" y="144"/>
                </a:lnTo>
                <a:lnTo>
                  <a:pt x="988" y="119"/>
                </a:lnTo>
                <a:lnTo>
                  <a:pt x="950" y="85"/>
                </a:lnTo>
                <a:lnTo>
                  <a:pt x="908" y="55"/>
                </a:lnTo>
                <a:lnTo>
                  <a:pt x="863" y="32"/>
                </a:lnTo>
                <a:lnTo>
                  <a:pt x="816" y="14"/>
                </a:lnTo>
                <a:lnTo>
                  <a:pt x="766" y="4"/>
                </a:lnTo>
                <a:lnTo>
                  <a:pt x="715" y="0"/>
                </a:lnTo>
                <a:lnTo>
                  <a:pt x="666" y="1"/>
                </a:lnTo>
                <a:lnTo>
                  <a:pt x="615" y="12"/>
                </a:lnTo>
                <a:lnTo>
                  <a:pt x="568" y="27"/>
                </a:lnTo>
                <a:lnTo>
                  <a:pt x="523" y="50"/>
                </a:lnTo>
                <a:lnTo>
                  <a:pt x="487" y="74"/>
                </a:lnTo>
                <a:lnTo>
                  <a:pt x="455" y="101"/>
                </a:lnTo>
                <a:lnTo>
                  <a:pt x="426" y="133"/>
                </a:lnTo>
                <a:lnTo>
                  <a:pt x="401" y="167"/>
                </a:lnTo>
                <a:lnTo>
                  <a:pt x="382" y="204"/>
                </a:lnTo>
                <a:lnTo>
                  <a:pt x="367" y="243"/>
                </a:lnTo>
                <a:lnTo>
                  <a:pt x="357" y="283"/>
                </a:lnTo>
                <a:lnTo>
                  <a:pt x="351" y="325"/>
                </a:lnTo>
                <a:lnTo>
                  <a:pt x="352" y="367"/>
                </a:lnTo>
                <a:lnTo>
                  <a:pt x="358" y="409"/>
                </a:lnTo>
                <a:lnTo>
                  <a:pt x="372" y="447"/>
                </a:lnTo>
                <a:lnTo>
                  <a:pt x="392" y="486"/>
                </a:lnTo>
                <a:lnTo>
                  <a:pt x="416" y="518"/>
                </a:lnTo>
                <a:lnTo>
                  <a:pt x="444" y="544"/>
                </a:lnTo>
                <a:lnTo>
                  <a:pt x="476" y="565"/>
                </a:lnTo>
                <a:lnTo>
                  <a:pt x="513" y="582"/>
                </a:lnTo>
                <a:lnTo>
                  <a:pt x="551" y="592"/>
                </a:lnTo>
                <a:lnTo>
                  <a:pt x="589" y="599"/>
                </a:lnTo>
                <a:lnTo>
                  <a:pt x="628" y="600"/>
                </a:lnTo>
                <a:lnTo>
                  <a:pt x="666" y="594"/>
                </a:lnTo>
                <a:lnTo>
                  <a:pt x="700" y="584"/>
                </a:lnTo>
                <a:lnTo>
                  <a:pt x="700" y="584"/>
                </a:lnTo>
                <a:lnTo>
                  <a:pt x="684" y="606"/>
                </a:lnTo>
                <a:lnTo>
                  <a:pt x="671" y="628"/>
                </a:lnTo>
                <a:lnTo>
                  <a:pt x="663" y="652"/>
                </a:lnTo>
                <a:lnTo>
                  <a:pt x="661" y="679"/>
                </a:lnTo>
                <a:lnTo>
                  <a:pt x="663" y="703"/>
                </a:lnTo>
                <a:lnTo>
                  <a:pt x="670" y="729"/>
                </a:lnTo>
                <a:lnTo>
                  <a:pt x="674" y="734"/>
                </a:lnTo>
                <a:lnTo>
                  <a:pt x="679" y="750"/>
                </a:lnTo>
                <a:lnTo>
                  <a:pt x="693" y="768"/>
                </a:lnTo>
                <a:lnTo>
                  <a:pt x="710" y="784"/>
                </a:lnTo>
                <a:lnTo>
                  <a:pt x="731" y="796"/>
                </a:lnTo>
                <a:lnTo>
                  <a:pt x="754" y="800"/>
                </a:lnTo>
                <a:lnTo>
                  <a:pt x="743" y="803"/>
                </a:lnTo>
                <a:lnTo>
                  <a:pt x="727" y="814"/>
                </a:lnTo>
                <a:lnTo>
                  <a:pt x="714" y="828"/>
                </a:lnTo>
                <a:lnTo>
                  <a:pt x="707" y="848"/>
                </a:lnTo>
                <a:lnTo>
                  <a:pt x="702" y="866"/>
                </a:lnTo>
                <a:lnTo>
                  <a:pt x="706" y="885"/>
                </a:lnTo>
                <a:lnTo>
                  <a:pt x="717" y="902"/>
                </a:lnTo>
                <a:lnTo>
                  <a:pt x="729" y="912"/>
                </a:lnTo>
                <a:lnTo>
                  <a:pt x="746" y="917"/>
                </a:lnTo>
                <a:lnTo>
                  <a:pt x="761" y="915"/>
                </a:lnTo>
                <a:lnTo>
                  <a:pt x="776" y="912"/>
                </a:lnTo>
                <a:lnTo>
                  <a:pt x="788" y="901"/>
                </a:lnTo>
                <a:lnTo>
                  <a:pt x="796" y="887"/>
                </a:lnTo>
                <a:lnTo>
                  <a:pt x="798" y="871"/>
                </a:lnTo>
                <a:lnTo>
                  <a:pt x="789" y="855"/>
                </a:lnTo>
                <a:lnTo>
                  <a:pt x="776" y="847"/>
                </a:lnTo>
                <a:lnTo>
                  <a:pt x="775" y="847"/>
                </a:lnTo>
                <a:lnTo>
                  <a:pt x="788" y="854"/>
                </a:lnTo>
                <a:lnTo>
                  <a:pt x="795" y="867"/>
                </a:lnTo>
                <a:lnTo>
                  <a:pt x="795" y="883"/>
                </a:lnTo>
                <a:lnTo>
                  <a:pt x="790" y="897"/>
                </a:lnTo>
                <a:lnTo>
                  <a:pt x="779" y="908"/>
                </a:lnTo>
                <a:lnTo>
                  <a:pt x="765" y="914"/>
                </a:lnTo>
                <a:lnTo>
                  <a:pt x="752" y="916"/>
                </a:lnTo>
                <a:lnTo>
                  <a:pt x="735" y="913"/>
                </a:lnTo>
                <a:lnTo>
                  <a:pt x="721" y="904"/>
                </a:lnTo>
                <a:lnTo>
                  <a:pt x="710" y="889"/>
                </a:lnTo>
                <a:lnTo>
                  <a:pt x="705" y="872"/>
                </a:lnTo>
                <a:lnTo>
                  <a:pt x="705" y="855"/>
                </a:lnTo>
                <a:lnTo>
                  <a:pt x="712" y="838"/>
                </a:lnTo>
                <a:lnTo>
                  <a:pt x="722" y="823"/>
                </a:lnTo>
                <a:lnTo>
                  <a:pt x="740" y="807"/>
                </a:lnTo>
                <a:lnTo>
                  <a:pt x="761" y="800"/>
                </a:lnTo>
                <a:lnTo>
                  <a:pt x="785" y="801"/>
                </a:lnTo>
                <a:lnTo>
                  <a:pt x="806" y="807"/>
                </a:lnTo>
                <a:lnTo>
                  <a:pt x="818" y="815"/>
                </a:lnTo>
                <a:lnTo>
                  <a:pt x="827" y="828"/>
                </a:lnTo>
                <a:lnTo>
                  <a:pt x="837" y="841"/>
                </a:lnTo>
                <a:lnTo>
                  <a:pt x="844" y="861"/>
                </a:lnTo>
                <a:lnTo>
                  <a:pt x="848" y="882"/>
                </a:lnTo>
                <a:lnTo>
                  <a:pt x="846" y="907"/>
                </a:lnTo>
                <a:lnTo>
                  <a:pt x="841" y="934"/>
                </a:lnTo>
                <a:lnTo>
                  <a:pt x="830" y="963"/>
                </a:lnTo>
                <a:lnTo>
                  <a:pt x="823" y="975"/>
                </a:lnTo>
                <a:lnTo>
                  <a:pt x="794" y="1012"/>
                </a:lnTo>
                <a:lnTo>
                  <a:pt x="762" y="1055"/>
                </a:lnTo>
                <a:lnTo>
                  <a:pt x="736" y="1097"/>
                </a:lnTo>
                <a:lnTo>
                  <a:pt x="717" y="1137"/>
                </a:lnTo>
                <a:lnTo>
                  <a:pt x="716" y="1139"/>
                </a:lnTo>
                <a:lnTo>
                  <a:pt x="699" y="1169"/>
                </a:lnTo>
                <a:lnTo>
                  <a:pt x="667" y="1238"/>
                </a:lnTo>
                <a:lnTo>
                  <a:pt x="641" y="1311"/>
                </a:lnTo>
                <a:lnTo>
                  <a:pt x="622" y="1387"/>
                </a:lnTo>
                <a:lnTo>
                  <a:pt x="617" y="1424"/>
                </a:lnTo>
                <a:lnTo>
                  <a:pt x="615" y="1421"/>
                </a:lnTo>
                <a:lnTo>
                  <a:pt x="580" y="1380"/>
                </a:lnTo>
                <a:lnTo>
                  <a:pt x="582" y="1367"/>
                </a:lnTo>
                <a:lnTo>
                  <a:pt x="593" y="1311"/>
                </a:lnTo>
                <a:lnTo>
                  <a:pt x="601" y="1259"/>
                </a:lnTo>
                <a:lnTo>
                  <a:pt x="608" y="1207"/>
                </a:lnTo>
                <a:lnTo>
                  <a:pt x="608" y="1155"/>
                </a:lnTo>
                <a:lnTo>
                  <a:pt x="605" y="1102"/>
                </a:lnTo>
                <a:lnTo>
                  <a:pt x="594" y="1051"/>
                </a:lnTo>
                <a:lnTo>
                  <a:pt x="582" y="1009"/>
                </a:lnTo>
                <a:lnTo>
                  <a:pt x="560" y="967"/>
                </a:lnTo>
                <a:lnTo>
                  <a:pt x="531" y="928"/>
                </a:lnTo>
                <a:lnTo>
                  <a:pt x="497" y="898"/>
                </a:lnTo>
                <a:lnTo>
                  <a:pt x="466" y="883"/>
                </a:lnTo>
                <a:lnTo>
                  <a:pt x="434" y="874"/>
                </a:lnTo>
                <a:lnTo>
                  <a:pt x="402" y="871"/>
                </a:lnTo>
                <a:lnTo>
                  <a:pt x="368" y="876"/>
                </a:lnTo>
                <a:lnTo>
                  <a:pt x="335" y="886"/>
                </a:lnTo>
                <a:lnTo>
                  <a:pt x="309" y="899"/>
                </a:lnTo>
                <a:lnTo>
                  <a:pt x="289" y="916"/>
                </a:lnTo>
                <a:lnTo>
                  <a:pt x="284" y="892"/>
                </a:lnTo>
                <a:lnTo>
                  <a:pt x="281" y="880"/>
                </a:lnTo>
                <a:lnTo>
                  <a:pt x="289" y="872"/>
                </a:lnTo>
                <a:lnTo>
                  <a:pt x="295" y="866"/>
                </a:lnTo>
                <a:lnTo>
                  <a:pt x="305" y="854"/>
                </a:lnTo>
                <a:lnTo>
                  <a:pt x="323" y="838"/>
                </a:lnTo>
                <a:lnTo>
                  <a:pt x="349" y="821"/>
                </a:lnTo>
                <a:lnTo>
                  <a:pt x="383" y="806"/>
                </a:lnTo>
                <a:lnTo>
                  <a:pt x="383" y="813"/>
                </a:lnTo>
                <a:lnTo>
                  <a:pt x="384" y="823"/>
                </a:lnTo>
                <a:lnTo>
                  <a:pt x="392" y="834"/>
                </a:lnTo>
                <a:lnTo>
                  <a:pt x="401" y="843"/>
                </a:lnTo>
                <a:lnTo>
                  <a:pt x="412" y="848"/>
                </a:lnTo>
                <a:lnTo>
                  <a:pt x="432" y="854"/>
                </a:lnTo>
                <a:lnTo>
                  <a:pt x="451" y="855"/>
                </a:lnTo>
                <a:lnTo>
                  <a:pt x="459" y="854"/>
                </a:lnTo>
                <a:lnTo>
                  <a:pt x="476" y="853"/>
                </a:lnTo>
                <a:lnTo>
                  <a:pt x="501" y="853"/>
                </a:lnTo>
                <a:lnTo>
                  <a:pt x="529" y="859"/>
                </a:lnTo>
                <a:lnTo>
                  <a:pt x="561" y="871"/>
                </a:lnTo>
                <a:lnTo>
                  <a:pt x="594" y="891"/>
                </a:lnTo>
                <a:lnTo>
                  <a:pt x="627" y="917"/>
                </a:lnTo>
                <a:lnTo>
                  <a:pt x="655" y="949"/>
                </a:lnTo>
                <a:lnTo>
                  <a:pt x="679" y="985"/>
                </a:lnTo>
                <a:lnTo>
                  <a:pt x="696" y="1024"/>
                </a:lnTo>
                <a:lnTo>
                  <a:pt x="708" y="1062"/>
                </a:lnTo>
                <a:lnTo>
                  <a:pt x="710" y="1100"/>
                </a:lnTo>
                <a:lnTo>
                  <a:pt x="707" y="1125"/>
                </a:lnTo>
                <a:lnTo>
                  <a:pt x="702" y="1148"/>
                </a:lnTo>
                <a:lnTo>
                  <a:pt x="697" y="1164"/>
                </a:lnTo>
                <a:lnTo>
                  <a:pt x="693" y="1175"/>
                </a:lnTo>
                <a:lnTo>
                  <a:pt x="700" y="1166"/>
                </a:lnTo>
                <a:lnTo>
                  <a:pt x="708" y="1149"/>
                </a:lnTo>
                <a:lnTo>
                  <a:pt x="718" y="1127"/>
                </a:lnTo>
                <a:lnTo>
                  <a:pt x="726" y="1099"/>
                </a:lnTo>
                <a:lnTo>
                  <a:pt x="730" y="1067"/>
                </a:lnTo>
                <a:lnTo>
                  <a:pt x="732" y="1030"/>
                </a:lnTo>
                <a:lnTo>
                  <a:pt x="727" y="993"/>
                </a:lnTo>
                <a:lnTo>
                  <a:pt x="716" y="955"/>
                </a:lnTo>
                <a:lnTo>
                  <a:pt x="702" y="917"/>
                </a:lnTo>
                <a:lnTo>
                  <a:pt x="685" y="885"/>
                </a:lnTo>
                <a:lnTo>
                  <a:pt x="663" y="856"/>
                </a:lnTo>
                <a:lnTo>
                  <a:pt x="642" y="830"/>
                </a:lnTo>
                <a:lnTo>
                  <a:pt x="616" y="803"/>
                </a:lnTo>
                <a:lnTo>
                  <a:pt x="586" y="777"/>
                </a:lnTo>
                <a:lnTo>
                  <a:pt x="550" y="755"/>
                </a:lnTo>
                <a:lnTo>
                  <a:pt x="510" y="739"/>
                </a:lnTo>
                <a:lnTo>
                  <a:pt x="473" y="727"/>
                </a:lnTo>
                <a:lnTo>
                  <a:pt x="432" y="722"/>
                </a:lnTo>
                <a:lnTo>
                  <a:pt x="391" y="719"/>
                </a:lnTo>
                <a:lnTo>
                  <a:pt x="355" y="723"/>
                </a:lnTo>
                <a:lnTo>
                  <a:pt x="319" y="732"/>
                </a:lnTo>
                <a:lnTo>
                  <a:pt x="292" y="741"/>
                </a:lnTo>
                <a:lnTo>
                  <a:pt x="268" y="753"/>
                </a:lnTo>
                <a:lnTo>
                  <a:pt x="254" y="763"/>
                </a:lnTo>
                <a:lnTo>
                  <a:pt x="239" y="711"/>
                </a:lnTo>
                <a:lnTo>
                  <a:pt x="220" y="656"/>
                </a:lnTo>
                <a:lnTo>
                  <a:pt x="197" y="604"/>
                </a:lnTo>
                <a:lnTo>
                  <a:pt x="170" y="556"/>
                </a:lnTo>
                <a:lnTo>
                  <a:pt x="138" y="511"/>
                </a:lnTo>
                <a:lnTo>
                  <a:pt x="100" y="473"/>
                </a:lnTo>
                <a:lnTo>
                  <a:pt x="58" y="438"/>
                </a:lnTo>
                <a:lnTo>
                  <a:pt x="20" y="413"/>
                </a:lnTo>
                <a:lnTo>
                  <a:pt x="0" y="405"/>
                </a:lnTo>
                <a:lnTo>
                  <a:pt x="0" y="417"/>
                </a:lnTo>
                <a:lnTo>
                  <a:pt x="15" y="424"/>
                </a:lnTo>
                <a:lnTo>
                  <a:pt x="51" y="447"/>
                </a:lnTo>
                <a:lnTo>
                  <a:pt x="92" y="482"/>
                </a:lnTo>
                <a:lnTo>
                  <a:pt x="126" y="521"/>
                </a:lnTo>
                <a:lnTo>
                  <a:pt x="157" y="562"/>
                </a:lnTo>
                <a:lnTo>
                  <a:pt x="182" y="611"/>
                </a:lnTo>
                <a:lnTo>
                  <a:pt x="203" y="662"/>
                </a:lnTo>
                <a:lnTo>
                  <a:pt x="220" y="717"/>
                </a:lnTo>
                <a:lnTo>
                  <a:pt x="236" y="774"/>
                </a:lnTo>
                <a:lnTo>
                  <a:pt x="236" y="778"/>
                </a:lnTo>
                <a:lnTo>
                  <a:pt x="235" y="779"/>
                </a:lnTo>
                <a:lnTo>
                  <a:pt x="225" y="789"/>
                </a:lnTo>
                <a:lnTo>
                  <a:pt x="218" y="796"/>
                </a:lnTo>
                <a:lnTo>
                  <a:pt x="205" y="817"/>
                </a:lnTo>
                <a:lnTo>
                  <a:pt x="197" y="837"/>
                </a:lnTo>
                <a:lnTo>
                  <a:pt x="196" y="857"/>
                </a:lnTo>
                <a:lnTo>
                  <a:pt x="199" y="875"/>
                </a:lnTo>
                <a:lnTo>
                  <a:pt x="209" y="888"/>
                </a:lnTo>
                <a:lnTo>
                  <a:pt x="218" y="897"/>
                </a:lnTo>
                <a:lnTo>
                  <a:pt x="232" y="899"/>
                </a:lnTo>
                <a:lnTo>
                  <a:pt x="245" y="898"/>
                </a:lnTo>
                <a:lnTo>
                  <a:pt x="257" y="895"/>
                </a:lnTo>
                <a:lnTo>
                  <a:pt x="259" y="894"/>
                </a:lnTo>
                <a:lnTo>
                  <a:pt x="260" y="897"/>
                </a:lnTo>
                <a:lnTo>
                  <a:pt x="267" y="942"/>
                </a:lnTo>
                <a:lnTo>
                  <a:pt x="253" y="966"/>
                </a:lnTo>
                <a:lnTo>
                  <a:pt x="242" y="994"/>
                </a:lnTo>
                <a:lnTo>
                  <a:pt x="237" y="1022"/>
                </a:lnTo>
                <a:lnTo>
                  <a:pt x="236" y="1052"/>
                </a:lnTo>
                <a:lnTo>
                  <a:pt x="240" y="1080"/>
                </a:lnTo>
                <a:lnTo>
                  <a:pt x="248" y="1108"/>
                </a:lnTo>
                <a:lnTo>
                  <a:pt x="263" y="1133"/>
                </a:lnTo>
                <a:lnTo>
                  <a:pt x="282" y="1155"/>
                </a:lnTo>
                <a:lnTo>
                  <a:pt x="305" y="1172"/>
                </a:lnTo>
                <a:lnTo>
                  <a:pt x="310" y="1203"/>
                </a:lnTo>
                <a:lnTo>
                  <a:pt x="272" y="1194"/>
                </a:lnTo>
                <a:lnTo>
                  <a:pt x="223" y="1186"/>
                </a:lnTo>
                <a:lnTo>
                  <a:pt x="175" y="1184"/>
                </a:lnTo>
                <a:lnTo>
                  <a:pt x="130" y="1187"/>
                </a:lnTo>
                <a:lnTo>
                  <a:pt x="79" y="1200"/>
                </a:lnTo>
                <a:lnTo>
                  <a:pt x="32" y="1221"/>
                </a:lnTo>
                <a:lnTo>
                  <a:pt x="0" y="1242"/>
                </a:lnTo>
                <a:lnTo>
                  <a:pt x="0" y="1264"/>
                </a:lnTo>
                <a:lnTo>
                  <a:pt x="31" y="1241"/>
                </a:lnTo>
                <a:lnTo>
                  <a:pt x="78" y="1217"/>
                </a:lnTo>
                <a:lnTo>
                  <a:pt x="127" y="1199"/>
                </a:lnTo>
                <a:lnTo>
                  <a:pt x="171" y="1193"/>
                </a:lnTo>
                <a:lnTo>
                  <a:pt x="217" y="1195"/>
                </a:lnTo>
                <a:lnTo>
                  <a:pt x="264" y="1201"/>
                </a:lnTo>
                <a:lnTo>
                  <a:pt x="310" y="1213"/>
                </a:lnTo>
                <a:lnTo>
                  <a:pt x="312" y="1214"/>
                </a:lnTo>
                <a:lnTo>
                  <a:pt x="313" y="1225"/>
                </a:lnTo>
                <a:lnTo>
                  <a:pt x="330" y="1291"/>
                </a:lnTo>
                <a:lnTo>
                  <a:pt x="348" y="1355"/>
                </a:lnTo>
                <a:lnTo>
                  <a:pt x="372" y="1435"/>
                </a:lnTo>
                <a:lnTo>
                  <a:pt x="398" y="1519"/>
                </a:lnTo>
                <a:lnTo>
                  <a:pt x="407" y="1541"/>
                </a:lnTo>
                <a:lnTo>
                  <a:pt x="445" y="1541"/>
                </a:lnTo>
                <a:lnTo>
                  <a:pt x="441" y="1532"/>
                </a:lnTo>
                <a:lnTo>
                  <a:pt x="411" y="1439"/>
                </a:lnTo>
                <a:lnTo>
                  <a:pt x="382" y="1344"/>
                </a:lnTo>
                <a:lnTo>
                  <a:pt x="363" y="1282"/>
                </a:lnTo>
                <a:lnTo>
                  <a:pt x="350" y="1229"/>
                </a:lnTo>
                <a:lnTo>
                  <a:pt x="353" y="1230"/>
                </a:lnTo>
                <a:lnTo>
                  <a:pt x="394" y="1251"/>
                </a:lnTo>
                <a:lnTo>
                  <a:pt x="430" y="1275"/>
                </a:lnTo>
                <a:lnTo>
                  <a:pt x="469" y="1303"/>
                </a:lnTo>
                <a:lnTo>
                  <a:pt x="505" y="1337"/>
                </a:lnTo>
                <a:lnTo>
                  <a:pt x="537" y="1373"/>
                </a:lnTo>
                <a:lnTo>
                  <a:pt x="552" y="1391"/>
                </a:lnTo>
                <a:lnTo>
                  <a:pt x="545" y="1443"/>
                </a:lnTo>
                <a:lnTo>
                  <a:pt x="541" y="1502"/>
                </a:lnTo>
                <a:lnTo>
                  <a:pt x="540" y="1541"/>
                </a:lnTo>
                <a:lnTo>
                  <a:pt x="561" y="1541"/>
                </a:lnTo>
                <a:lnTo>
                  <a:pt x="565" y="1482"/>
                </a:lnTo>
                <a:lnTo>
                  <a:pt x="572" y="1422"/>
                </a:lnTo>
                <a:lnTo>
                  <a:pt x="573" y="1420"/>
                </a:lnTo>
                <a:lnTo>
                  <a:pt x="595" y="1453"/>
                </a:lnTo>
                <a:lnTo>
                  <a:pt x="611" y="1479"/>
                </a:lnTo>
                <a:lnTo>
                  <a:pt x="607" y="1541"/>
                </a:lnTo>
                <a:lnTo>
                  <a:pt x="607" y="1541"/>
                </a:lnTo>
                <a:lnTo>
                  <a:pt x="640" y="1541"/>
                </a:lnTo>
                <a:lnTo>
                  <a:pt x="640" y="1532"/>
                </a:lnTo>
                <a:lnTo>
                  <a:pt x="645" y="1541"/>
                </a:lnTo>
                <a:lnTo>
                  <a:pt x="700" y="1541"/>
                </a:lnTo>
                <a:lnTo>
                  <a:pt x="686" y="1519"/>
                </a:lnTo>
                <a:lnTo>
                  <a:pt x="651" y="1468"/>
                </a:lnTo>
                <a:lnTo>
                  <a:pt x="645" y="1460"/>
                </a:lnTo>
                <a:lnTo>
                  <a:pt x="648" y="1421"/>
                </a:lnTo>
                <a:lnTo>
                  <a:pt x="661" y="1349"/>
                </a:lnTo>
                <a:lnTo>
                  <a:pt x="683" y="1282"/>
                </a:lnTo>
                <a:lnTo>
                  <a:pt x="711" y="1213"/>
                </a:lnTo>
                <a:lnTo>
                  <a:pt x="742" y="1149"/>
                </a:lnTo>
                <a:lnTo>
                  <a:pt x="781" y="1087"/>
                </a:lnTo>
                <a:lnTo>
                  <a:pt x="825" y="1032"/>
                </a:lnTo>
                <a:lnTo>
                  <a:pt x="876" y="980"/>
                </a:lnTo>
                <a:lnTo>
                  <a:pt x="932" y="934"/>
                </a:lnTo>
                <a:lnTo>
                  <a:pt x="992" y="892"/>
                </a:lnTo>
                <a:lnTo>
                  <a:pt x="1046" y="858"/>
                </a:lnTo>
                <a:lnTo>
                  <a:pt x="1103" y="831"/>
                </a:lnTo>
                <a:lnTo>
                  <a:pt x="1164" y="808"/>
                </a:lnTo>
                <a:lnTo>
                  <a:pt x="1224" y="793"/>
                </a:lnTo>
                <a:lnTo>
                  <a:pt x="1288" y="782"/>
                </a:lnTo>
                <a:lnTo>
                  <a:pt x="1352" y="777"/>
                </a:lnTo>
                <a:lnTo>
                  <a:pt x="1416" y="779"/>
                </a:lnTo>
                <a:lnTo>
                  <a:pt x="1478" y="786"/>
                </a:lnTo>
                <a:lnTo>
                  <a:pt x="1541" y="798"/>
                </a:lnTo>
                <a:lnTo>
                  <a:pt x="1600" y="817"/>
                </a:lnTo>
                <a:lnTo>
                  <a:pt x="1659" y="841"/>
                </a:lnTo>
                <a:lnTo>
                  <a:pt x="1714" y="871"/>
                </a:lnTo>
                <a:lnTo>
                  <a:pt x="1766" y="908"/>
                </a:lnTo>
                <a:lnTo>
                  <a:pt x="1813" y="949"/>
                </a:lnTo>
                <a:lnTo>
                  <a:pt x="1855" y="997"/>
                </a:lnTo>
                <a:lnTo>
                  <a:pt x="1893" y="1051"/>
                </a:lnTo>
                <a:lnTo>
                  <a:pt x="1917" y="1099"/>
                </a:lnTo>
                <a:lnTo>
                  <a:pt x="1935" y="1148"/>
                </a:lnTo>
                <a:lnTo>
                  <a:pt x="1939" y="1166"/>
                </a:lnTo>
                <a:lnTo>
                  <a:pt x="1926" y="1150"/>
                </a:lnTo>
                <a:lnTo>
                  <a:pt x="1910" y="1135"/>
                </a:lnTo>
                <a:lnTo>
                  <a:pt x="1897" y="1114"/>
                </a:lnTo>
                <a:lnTo>
                  <a:pt x="1861" y="1066"/>
                </a:lnTo>
                <a:lnTo>
                  <a:pt x="1821" y="1026"/>
                </a:lnTo>
                <a:lnTo>
                  <a:pt x="1777" y="990"/>
                </a:lnTo>
                <a:lnTo>
                  <a:pt x="1727" y="959"/>
                </a:lnTo>
                <a:lnTo>
                  <a:pt x="1675" y="933"/>
                </a:lnTo>
                <a:lnTo>
                  <a:pt x="1621" y="913"/>
                </a:lnTo>
                <a:lnTo>
                  <a:pt x="1563" y="900"/>
                </a:lnTo>
                <a:lnTo>
                  <a:pt x="1505" y="891"/>
                </a:lnTo>
                <a:lnTo>
                  <a:pt x="1446" y="889"/>
                </a:lnTo>
                <a:lnTo>
                  <a:pt x="1389" y="891"/>
                </a:lnTo>
                <a:lnTo>
                  <a:pt x="1329" y="900"/>
                </a:lnTo>
                <a:lnTo>
                  <a:pt x="1273" y="914"/>
                </a:lnTo>
                <a:lnTo>
                  <a:pt x="1218" y="934"/>
                </a:lnTo>
                <a:lnTo>
                  <a:pt x="1166" y="959"/>
                </a:lnTo>
                <a:lnTo>
                  <a:pt x="1107" y="993"/>
                </a:lnTo>
                <a:lnTo>
                  <a:pt x="1053" y="1034"/>
                </a:lnTo>
                <a:lnTo>
                  <a:pt x="1003" y="1079"/>
                </a:lnTo>
                <a:lnTo>
                  <a:pt x="959" y="1131"/>
                </a:lnTo>
                <a:lnTo>
                  <a:pt x="920" y="1187"/>
                </a:lnTo>
                <a:lnTo>
                  <a:pt x="887" y="1246"/>
                </a:lnTo>
                <a:lnTo>
                  <a:pt x="863" y="1308"/>
                </a:lnTo>
                <a:lnTo>
                  <a:pt x="843" y="1373"/>
                </a:lnTo>
                <a:lnTo>
                  <a:pt x="829" y="1439"/>
                </a:lnTo>
                <a:lnTo>
                  <a:pt x="823" y="1507"/>
                </a:lnTo>
                <a:lnTo>
                  <a:pt x="822" y="1541"/>
                </a:lnTo>
                <a:lnTo>
                  <a:pt x="848" y="1541"/>
                </a:lnTo>
                <a:lnTo>
                  <a:pt x="848" y="1533"/>
                </a:lnTo>
                <a:lnTo>
                  <a:pt x="851" y="1470"/>
                </a:lnTo>
                <a:lnTo>
                  <a:pt x="861" y="1407"/>
                </a:lnTo>
                <a:lnTo>
                  <a:pt x="876" y="1347"/>
                </a:lnTo>
                <a:lnTo>
                  <a:pt x="897" y="1288"/>
                </a:lnTo>
                <a:lnTo>
                  <a:pt x="925" y="1229"/>
                </a:lnTo>
                <a:lnTo>
                  <a:pt x="957" y="1175"/>
                </a:lnTo>
                <a:lnTo>
                  <a:pt x="993" y="1125"/>
                </a:lnTo>
                <a:lnTo>
                  <a:pt x="1037" y="1079"/>
                </a:lnTo>
                <a:lnTo>
                  <a:pt x="1084" y="1037"/>
                </a:lnTo>
                <a:lnTo>
                  <a:pt x="1134" y="1001"/>
                </a:lnTo>
                <a:lnTo>
                  <a:pt x="1190" y="971"/>
                </a:lnTo>
                <a:lnTo>
                  <a:pt x="1249" y="946"/>
                </a:lnTo>
                <a:lnTo>
                  <a:pt x="1305" y="926"/>
                </a:lnTo>
                <a:lnTo>
                  <a:pt x="1363" y="913"/>
                </a:lnTo>
                <a:lnTo>
                  <a:pt x="1421" y="907"/>
                </a:lnTo>
                <a:lnTo>
                  <a:pt x="1480" y="907"/>
                </a:lnTo>
                <a:lnTo>
                  <a:pt x="1539" y="913"/>
                </a:lnTo>
                <a:lnTo>
                  <a:pt x="1596" y="924"/>
                </a:lnTo>
                <a:lnTo>
                  <a:pt x="1653" y="942"/>
                </a:lnTo>
                <a:lnTo>
                  <a:pt x="1706" y="966"/>
                </a:lnTo>
                <a:lnTo>
                  <a:pt x="1756" y="996"/>
                </a:lnTo>
                <a:lnTo>
                  <a:pt x="1802" y="1030"/>
                </a:lnTo>
                <a:lnTo>
                  <a:pt x="1844" y="1071"/>
                </a:lnTo>
                <a:lnTo>
                  <a:pt x="1867" y="1099"/>
                </a:lnTo>
                <a:lnTo>
                  <a:pt x="1844" y="1081"/>
                </a:lnTo>
                <a:lnTo>
                  <a:pt x="1797" y="1053"/>
                </a:lnTo>
                <a:lnTo>
                  <a:pt x="1747" y="1031"/>
                </a:lnTo>
                <a:lnTo>
                  <a:pt x="1697" y="1014"/>
                </a:lnTo>
                <a:lnTo>
                  <a:pt x="1644" y="1002"/>
                </a:lnTo>
                <a:lnTo>
                  <a:pt x="1595" y="996"/>
                </a:lnTo>
                <a:lnTo>
                  <a:pt x="1547" y="996"/>
                </a:lnTo>
                <a:lnTo>
                  <a:pt x="1491" y="997"/>
                </a:lnTo>
                <a:lnTo>
                  <a:pt x="1433" y="1006"/>
                </a:lnTo>
                <a:lnTo>
                  <a:pt x="1377" y="1018"/>
                </a:lnTo>
                <a:lnTo>
                  <a:pt x="1326" y="1038"/>
                </a:lnTo>
                <a:lnTo>
                  <a:pt x="1278" y="1062"/>
                </a:lnTo>
                <a:lnTo>
                  <a:pt x="1235" y="1090"/>
                </a:lnTo>
                <a:lnTo>
                  <a:pt x="1193" y="1120"/>
                </a:lnTo>
                <a:lnTo>
                  <a:pt x="1161" y="1155"/>
                </a:lnTo>
                <a:lnTo>
                  <a:pt x="1134" y="1188"/>
                </a:lnTo>
                <a:lnTo>
                  <a:pt x="1113" y="1223"/>
                </a:lnTo>
                <a:lnTo>
                  <a:pt x="1098" y="1253"/>
                </a:lnTo>
                <a:lnTo>
                  <a:pt x="1088" y="1278"/>
                </a:lnTo>
                <a:lnTo>
                  <a:pt x="1086" y="1283"/>
                </a:lnTo>
                <a:lnTo>
                  <a:pt x="1074" y="1301"/>
                </a:lnTo>
                <a:lnTo>
                  <a:pt x="1048" y="1354"/>
                </a:lnTo>
                <a:lnTo>
                  <a:pt x="1029" y="1412"/>
                </a:lnTo>
                <a:lnTo>
                  <a:pt x="1014" y="1471"/>
                </a:lnTo>
                <a:lnTo>
                  <a:pt x="1007" y="1530"/>
                </a:lnTo>
                <a:lnTo>
                  <a:pt x="1007" y="1541"/>
                </a:lnTo>
                <a:lnTo>
                  <a:pt x="1019" y="1541"/>
                </a:lnTo>
                <a:lnTo>
                  <a:pt x="1022" y="1512"/>
                </a:lnTo>
                <a:lnTo>
                  <a:pt x="1034" y="1450"/>
                </a:lnTo>
                <a:lnTo>
                  <a:pt x="1052" y="1388"/>
                </a:lnTo>
                <a:lnTo>
                  <a:pt x="1078" y="1332"/>
                </a:lnTo>
                <a:lnTo>
                  <a:pt x="1109" y="1277"/>
                </a:lnTo>
                <a:lnTo>
                  <a:pt x="1148" y="1228"/>
                </a:lnTo>
                <a:lnTo>
                  <a:pt x="1192" y="1182"/>
                </a:lnTo>
                <a:lnTo>
                  <a:pt x="1232" y="1151"/>
                </a:lnTo>
                <a:lnTo>
                  <a:pt x="1280" y="1131"/>
                </a:lnTo>
                <a:lnTo>
                  <a:pt x="1334" y="1116"/>
                </a:lnTo>
                <a:lnTo>
                  <a:pt x="1389" y="1108"/>
                </a:lnTo>
                <a:lnTo>
                  <a:pt x="1445" y="1108"/>
                </a:lnTo>
                <a:lnTo>
                  <a:pt x="1498" y="1114"/>
                </a:lnTo>
                <a:lnTo>
                  <a:pt x="1548" y="1125"/>
                </a:lnTo>
                <a:lnTo>
                  <a:pt x="1594" y="1143"/>
                </a:lnTo>
                <a:lnTo>
                  <a:pt x="1634" y="1165"/>
                </a:lnTo>
                <a:lnTo>
                  <a:pt x="1661" y="1183"/>
                </a:lnTo>
                <a:lnTo>
                  <a:pt x="1681" y="1201"/>
                </a:lnTo>
                <a:lnTo>
                  <a:pt x="1698" y="1217"/>
                </a:lnTo>
                <a:lnTo>
                  <a:pt x="1709" y="1232"/>
                </a:lnTo>
                <a:lnTo>
                  <a:pt x="1719" y="1245"/>
                </a:lnTo>
                <a:lnTo>
                  <a:pt x="1723" y="1252"/>
                </a:lnTo>
                <a:lnTo>
                  <a:pt x="1744" y="1273"/>
                </a:lnTo>
                <a:lnTo>
                  <a:pt x="1773" y="1290"/>
                </a:lnTo>
                <a:lnTo>
                  <a:pt x="1792" y="1296"/>
                </a:lnTo>
                <a:lnTo>
                  <a:pt x="1814" y="1299"/>
                </a:lnTo>
                <a:lnTo>
                  <a:pt x="1833" y="1295"/>
                </a:lnTo>
                <a:lnTo>
                  <a:pt x="1838" y="1292"/>
                </a:lnTo>
                <a:lnTo>
                  <a:pt x="1847" y="1317"/>
                </a:lnTo>
                <a:lnTo>
                  <a:pt x="1855" y="1363"/>
                </a:lnTo>
                <a:lnTo>
                  <a:pt x="1859" y="1411"/>
                </a:lnTo>
                <a:lnTo>
                  <a:pt x="1857" y="1458"/>
                </a:lnTo>
                <a:lnTo>
                  <a:pt x="1845" y="1499"/>
                </a:lnTo>
                <a:lnTo>
                  <a:pt x="1829" y="1537"/>
                </a:lnTo>
                <a:lnTo>
                  <a:pt x="1826" y="1541"/>
                </a:lnTo>
                <a:lnTo>
                  <a:pt x="1843" y="1541"/>
                </a:lnTo>
                <a:lnTo>
                  <a:pt x="1843" y="1541"/>
                </a:lnTo>
                <a:lnTo>
                  <a:pt x="1858" y="1504"/>
                </a:lnTo>
                <a:lnTo>
                  <a:pt x="1869" y="1464"/>
                </a:lnTo>
                <a:lnTo>
                  <a:pt x="1873" y="1424"/>
                </a:lnTo>
                <a:lnTo>
                  <a:pt x="1871" y="1382"/>
                </a:lnTo>
                <a:lnTo>
                  <a:pt x="1865" y="1341"/>
                </a:lnTo>
                <a:lnTo>
                  <a:pt x="1854" y="1299"/>
                </a:lnTo>
                <a:lnTo>
                  <a:pt x="1848" y="1285"/>
                </a:lnTo>
                <a:lnTo>
                  <a:pt x="1849" y="1284"/>
                </a:lnTo>
                <a:lnTo>
                  <a:pt x="1857" y="1278"/>
                </a:lnTo>
                <a:lnTo>
                  <a:pt x="1867" y="1308"/>
                </a:lnTo>
                <a:lnTo>
                  <a:pt x="1877" y="1337"/>
                </a:lnTo>
                <a:lnTo>
                  <a:pt x="1883" y="1375"/>
                </a:lnTo>
                <a:lnTo>
                  <a:pt x="1884" y="1408"/>
                </a:lnTo>
                <a:lnTo>
                  <a:pt x="1882" y="1434"/>
                </a:lnTo>
                <a:lnTo>
                  <a:pt x="1881" y="1452"/>
                </a:lnTo>
                <a:lnTo>
                  <a:pt x="1878" y="1463"/>
                </a:lnTo>
                <a:lnTo>
                  <a:pt x="1876" y="1484"/>
                </a:lnTo>
                <a:lnTo>
                  <a:pt x="1879" y="1505"/>
                </a:lnTo>
                <a:lnTo>
                  <a:pt x="1884" y="1525"/>
                </a:lnTo>
                <a:lnTo>
                  <a:pt x="1889" y="1535"/>
                </a:lnTo>
                <a:lnTo>
                  <a:pt x="1869" y="1541"/>
                </a:lnTo>
                <a:lnTo>
                  <a:pt x="2012" y="1541"/>
                </a:lnTo>
                <a:lnTo>
                  <a:pt x="2013" y="1540"/>
                </a:lnTo>
                <a:lnTo>
                  <a:pt x="2014" y="1539"/>
                </a:lnTo>
                <a:lnTo>
                  <a:pt x="2021" y="1540"/>
                </a:lnTo>
                <a:lnTo>
                  <a:pt x="2020" y="1541"/>
                </a:lnTo>
                <a:lnTo>
                  <a:pt x="2063" y="1541"/>
                </a:lnTo>
                <a:lnTo>
                  <a:pt x="2059" y="1539"/>
                </a:lnTo>
                <a:lnTo>
                  <a:pt x="2038" y="1535"/>
                </a:lnTo>
                <a:lnTo>
                  <a:pt x="2045" y="1504"/>
                </a:lnTo>
                <a:lnTo>
                  <a:pt x="2067" y="1444"/>
                </a:lnTo>
                <a:lnTo>
                  <a:pt x="2089" y="1396"/>
                </a:lnTo>
                <a:lnTo>
                  <a:pt x="2117" y="1353"/>
                </a:lnTo>
                <a:lnTo>
                  <a:pt x="2151" y="1312"/>
                </a:lnTo>
                <a:lnTo>
                  <a:pt x="2188" y="1276"/>
                </a:lnTo>
                <a:lnTo>
                  <a:pt x="2231" y="1245"/>
                </a:lnTo>
                <a:lnTo>
                  <a:pt x="2279" y="1219"/>
                </a:lnTo>
                <a:lnTo>
                  <a:pt x="2326" y="1199"/>
                </a:lnTo>
                <a:lnTo>
                  <a:pt x="2375" y="1186"/>
                </a:lnTo>
                <a:lnTo>
                  <a:pt x="2427" y="1181"/>
                </a:lnTo>
                <a:lnTo>
                  <a:pt x="2479" y="1182"/>
                </a:lnTo>
                <a:lnTo>
                  <a:pt x="2531" y="1191"/>
                </a:lnTo>
                <a:lnTo>
                  <a:pt x="2582" y="1209"/>
                </a:lnTo>
                <a:lnTo>
                  <a:pt x="2621" y="1231"/>
                </a:lnTo>
                <a:lnTo>
                  <a:pt x="2656" y="1259"/>
                </a:lnTo>
                <a:lnTo>
                  <a:pt x="2688" y="1293"/>
                </a:lnTo>
                <a:lnTo>
                  <a:pt x="2714" y="1330"/>
                </a:lnTo>
                <a:lnTo>
                  <a:pt x="2734" y="1370"/>
                </a:lnTo>
                <a:lnTo>
                  <a:pt x="2749" y="1402"/>
                </a:lnTo>
                <a:lnTo>
                  <a:pt x="2729" y="1404"/>
                </a:lnTo>
                <a:lnTo>
                  <a:pt x="2692" y="1416"/>
                </a:lnTo>
                <a:lnTo>
                  <a:pt x="2659" y="1432"/>
                </a:lnTo>
                <a:lnTo>
                  <a:pt x="2627" y="1453"/>
                </a:lnTo>
                <a:lnTo>
                  <a:pt x="2616" y="1464"/>
                </a:lnTo>
                <a:lnTo>
                  <a:pt x="2607" y="1455"/>
                </a:lnTo>
                <a:lnTo>
                  <a:pt x="2588" y="1442"/>
                </a:lnTo>
                <a:lnTo>
                  <a:pt x="2556" y="1430"/>
                </a:lnTo>
                <a:lnTo>
                  <a:pt x="2521" y="1423"/>
                </a:lnTo>
                <a:lnTo>
                  <a:pt x="2484" y="1426"/>
                </a:lnTo>
                <a:lnTo>
                  <a:pt x="2452" y="1433"/>
                </a:lnTo>
                <a:lnTo>
                  <a:pt x="2425" y="1445"/>
                </a:lnTo>
                <a:lnTo>
                  <a:pt x="2402" y="1462"/>
                </a:lnTo>
                <a:lnTo>
                  <a:pt x="2396" y="1467"/>
                </a:lnTo>
                <a:lnTo>
                  <a:pt x="2395" y="1468"/>
                </a:lnTo>
                <a:lnTo>
                  <a:pt x="2393" y="1469"/>
                </a:lnTo>
                <a:lnTo>
                  <a:pt x="2393" y="1470"/>
                </a:lnTo>
                <a:lnTo>
                  <a:pt x="2393" y="1470"/>
                </a:lnTo>
                <a:lnTo>
                  <a:pt x="2392" y="1470"/>
                </a:lnTo>
                <a:lnTo>
                  <a:pt x="2381" y="1480"/>
                </a:lnTo>
                <a:lnTo>
                  <a:pt x="2360" y="1501"/>
                </a:lnTo>
                <a:lnTo>
                  <a:pt x="2345" y="1526"/>
                </a:lnTo>
                <a:lnTo>
                  <a:pt x="2339" y="1541"/>
                </a:lnTo>
                <a:lnTo>
                  <a:pt x="2365" y="1541"/>
                </a:lnTo>
                <a:lnTo>
                  <a:pt x="2383" y="1523"/>
                </a:lnTo>
                <a:lnTo>
                  <a:pt x="2407" y="1506"/>
                </a:lnTo>
                <a:lnTo>
                  <a:pt x="2436" y="1494"/>
                </a:lnTo>
                <a:lnTo>
                  <a:pt x="2461" y="1488"/>
                </a:lnTo>
                <a:lnTo>
                  <a:pt x="2482" y="1490"/>
                </a:lnTo>
                <a:lnTo>
                  <a:pt x="2497" y="1493"/>
                </a:lnTo>
                <a:lnTo>
                  <a:pt x="2503" y="1495"/>
                </a:lnTo>
                <a:lnTo>
                  <a:pt x="2510" y="1495"/>
                </a:lnTo>
                <a:lnTo>
                  <a:pt x="2518" y="1497"/>
                </a:lnTo>
                <a:lnTo>
                  <a:pt x="2525" y="1496"/>
                </a:lnTo>
                <a:lnTo>
                  <a:pt x="2530" y="1495"/>
                </a:lnTo>
                <a:lnTo>
                  <a:pt x="2536" y="1492"/>
                </a:lnTo>
                <a:lnTo>
                  <a:pt x="2540" y="1489"/>
                </a:lnTo>
                <a:lnTo>
                  <a:pt x="2544" y="1485"/>
                </a:lnTo>
                <a:lnTo>
                  <a:pt x="2545" y="1480"/>
                </a:lnTo>
                <a:lnTo>
                  <a:pt x="2545" y="1475"/>
                </a:lnTo>
                <a:lnTo>
                  <a:pt x="2555" y="1480"/>
                </a:lnTo>
                <a:lnTo>
                  <a:pt x="2562" y="1487"/>
                </a:lnTo>
                <a:lnTo>
                  <a:pt x="2577" y="1503"/>
                </a:lnTo>
                <a:lnTo>
                  <a:pt x="2578" y="1504"/>
                </a:lnTo>
                <a:lnTo>
                  <a:pt x="2575" y="1509"/>
                </a:lnTo>
                <a:lnTo>
                  <a:pt x="2556" y="1541"/>
                </a:lnTo>
                <a:lnTo>
                  <a:pt x="2566" y="1541"/>
                </a:lnTo>
                <a:lnTo>
                  <a:pt x="2569" y="1535"/>
                </a:lnTo>
                <a:lnTo>
                  <a:pt x="2584" y="1511"/>
                </a:lnTo>
                <a:lnTo>
                  <a:pt x="2586" y="1514"/>
                </a:lnTo>
                <a:lnTo>
                  <a:pt x="2588" y="1523"/>
                </a:lnTo>
                <a:lnTo>
                  <a:pt x="2594" y="1527"/>
                </a:lnTo>
                <a:lnTo>
                  <a:pt x="2598" y="1533"/>
                </a:lnTo>
                <a:lnTo>
                  <a:pt x="2604" y="1537"/>
                </a:lnTo>
                <a:lnTo>
                  <a:pt x="2608" y="1541"/>
                </a:lnTo>
                <a:lnTo>
                  <a:pt x="2609" y="1541"/>
                </a:lnTo>
                <a:lnTo>
                  <a:pt x="2627" y="1541"/>
                </a:lnTo>
                <a:close/>
                <a:moveTo>
                  <a:pt x="1160" y="1541"/>
                </a:moveTo>
                <a:lnTo>
                  <a:pt x="1166" y="1541"/>
                </a:lnTo>
                <a:lnTo>
                  <a:pt x="1160" y="1506"/>
                </a:lnTo>
                <a:lnTo>
                  <a:pt x="1159" y="1464"/>
                </a:lnTo>
                <a:lnTo>
                  <a:pt x="1169" y="1421"/>
                </a:lnTo>
                <a:lnTo>
                  <a:pt x="1184" y="1382"/>
                </a:lnTo>
                <a:lnTo>
                  <a:pt x="1205" y="1345"/>
                </a:lnTo>
                <a:lnTo>
                  <a:pt x="1233" y="1312"/>
                </a:lnTo>
                <a:lnTo>
                  <a:pt x="1265" y="1283"/>
                </a:lnTo>
                <a:lnTo>
                  <a:pt x="1301" y="1259"/>
                </a:lnTo>
                <a:lnTo>
                  <a:pt x="1340" y="1240"/>
                </a:lnTo>
                <a:lnTo>
                  <a:pt x="1378" y="1229"/>
                </a:lnTo>
                <a:lnTo>
                  <a:pt x="1376" y="1229"/>
                </a:lnTo>
                <a:lnTo>
                  <a:pt x="1333" y="1241"/>
                </a:lnTo>
                <a:lnTo>
                  <a:pt x="1293" y="1261"/>
                </a:lnTo>
                <a:lnTo>
                  <a:pt x="1256" y="1287"/>
                </a:lnTo>
                <a:lnTo>
                  <a:pt x="1224" y="1319"/>
                </a:lnTo>
                <a:lnTo>
                  <a:pt x="1196" y="1354"/>
                </a:lnTo>
                <a:lnTo>
                  <a:pt x="1176" y="1391"/>
                </a:lnTo>
                <a:lnTo>
                  <a:pt x="1161" y="1434"/>
                </a:lnTo>
                <a:lnTo>
                  <a:pt x="1154" y="1479"/>
                </a:lnTo>
                <a:lnTo>
                  <a:pt x="1157" y="1525"/>
                </a:lnTo>
                <a:lnTo>
                  <a:pt x="1160" y="1541"/>
                </a:lnTo>
                <a:close/>
                <a:moveTo>
                  <a:pt x="236" y="1541"/>
                </a:moveTo>
                <a:lnTo>
                  <a:pt x="247" y="1541"/>
                </a:lnTo>
                <a:lnTo>
                  <a:pt x="245" y="1540"/>
                </a:lnTo>
                <a:lnTo>
                  <a:pt x="188" y="1517"/>
                </a:lnTo>
                <a:lnTo>
                  <a:pt x="128" y="1500"/>
                </a:lnTo>
                <a:lnTo>
                  <a:pt x="66" y="1492"/>
                </a:lnTo>
                <a:lnTo>
                  <a:pt x="2" y="1494"/>
                </a:lnTo>
                <a:lnTo>
                  <a:pt x="0" y="1494"/>
                </a:lnTo>
                <a:lnTo>
                  <a:pt x="0" y="1502"/>
                </a:lnTo>
                <a:lnTo>
                  <a:pt x="36" y="1499"/>
                </a:lnTo>
                <a:lnTo>
                  <a:pt x="101" y="1504"/>
                </a:lnTo>
                <a:lnTo>
                  <a:pt x="164" y="1515"/>
                </a:lnTo>
                <a:lnTo>
                  <a:pt x="224" y="1536"/>
                </a:lnTo>
                <a:lnTo>
                  <a:pt x="236" y="1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609600"/>
            <a:ext cx="1524001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609600"/>
            <a:ext cx="7391399" cy="56388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799F0-4986-4557-911A-E495DAB42B60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>
            <a:spLocks noEditPoints="1"/>
          </p:cNvSpPr>
          <p:nvPr/>
        </p:nvSpPr>
        <p:spPr bwMode="black">
          <a:xfrm>
            <a:off x="8067675" y="3109912"/>
            <a:ext cx="4121150" cy="3748088"/>
          </a:xfrm>
          <a:custGeom>
            <a:avLst/>
            <a:gdLst>
              <a:gd name="T0" fmla="*/ 802 w 2596"/>
              <a:gd name="T1" fmla="*/ 2361 h 2361"/>
              <a:gd name="T2" fmla="*/ 823 w 2596"/>
              <a:gd name="T3" fmla="*/ 2308 h 2361"/>
              <a:gd name="T4" fmla="*/ 2556 w 2596"/>
              <a:gd name="T5" fmla="*/ 2340 h 2361"/>
              <a:gd name="T6" fmla="*/ 2538 w 2596"/>
              <a:gd name="T7" fmla="*/ 2155 h 2361"/>
              <a:gd name="T8" fmla="*/ 2435 w 2596"/>
              <a:gd name="T9" fmla="*/ 2112 h 2361"/>
              <a:gd name="T10" fmla="*/ 2596 w 2596"/>
              <a:gd name="T11" fmla="*/ 2080 h 2361"/>
              <a:gd name="T12" fmla="*/ 2483 w 2596"/>
              <a:gd name="T13" fmla="*/ 2016 h 2361"/>
              <a:gd name="T14" fmla="*/ 447 w 2596"/>
              <a:gd name="T15" fmla="*/ 2014 h 2361"/>
              <a:gd name="T16" fmla="*/ 2355 w 2596"/>
              <a:gd name="T17" fmla="*/ 2014 h 2361"/>
              <a:gd name="T18" fmla="*/ 1341 w 2596"/>
              <a:gd name="T19" fmla="*/ 1993 h 2361"/>
              <a:gd name="T20" fmla="*/ 1386 w 2596"/>
              <a:gd name="T21" fmla="*/ 1964 h 2361"/>
              <a:gd name="T22" fmla="*/ 1358 w 2596"/>
              <a:gd name="T23" fmla="*/ 2048 h 2361"/>
              <a:gd name="T24" fmla="*/ 1309 w 2596"/>
              <a:gd name="T25" fmla="*/ 2186 h 2361"/>
              <a:gd name="T26" fmla="*/ 1382 w 2596"/>
              <a:gd name="T27" fmla="*/ 2064 h 2361"/>
              <a:gd name="T28" fmla="*/ 1325 w 2596"/>
              <a:gd name="T29" fmla="*/ 1762 h 2361"/>
              <a:gd name="T30" fmla="*/ 721 w 2596"/>
              <a:gd name="T31" fmla="*/ 1910 h 2361"/>
              <a:gd name="T32" fmla="*/ 992 w 2596"/>
              <a:gd name="T33" fmla="*/ 2309 h 2361"/>
              <a:gd name="T34" fmla="*/ 950 w 2596"/>
              <a:gd name="T35" fmla="*/ 2334 h 2361"/>
              <a:gd name="T36" fmla="*/ 878 w 2596"/>
              <a:gd name="T37" fmla="*/ 2216 h 2361"/>
              <a:gd name="T38" fmla="*/ 398 w 2596"/>
              <a:gd name="T39" fmla="*/ 2316 h 2361"/>
              <a:gd name="T40" fmla="*/ 670 w 2596"/>
              <a:gd name="T41" fmla="*/ 2276 h 2361"/>
              <a:gd name="T42" fmla="*/ 156 w 2596"/>
              <a:gd name="T43" fmla="*/ 1873 h 2361"/>
              <a:gd name="T44" fmla="*/ 225 w 2596"/>
              <a:gd name="T45" fmla="*/ 1805 h 2361"/>
              <a:gd name="T46" fmla="*/ 2303 w 2596"/>
              <a:gd name="T47" fmla="*/ 2064 h 2361"/>
              <a:gd name="T48" fmla="*/ 2182 w 2596"/>
              <a:gd name="T49" fmla="*/ 1580 h 2361"/>
              <a:gd name="T50" fmla="*/ 2532 w 2596"/>
              <a:gd name="T51" fmla="*/ 1622 h 2361"/>
              <a:gd name="T52" fmla="*/ 1653 w 2596"/>
              <a:gd name="T53" fmla="*/ 1923 h 2361"/>
              <a:gd name="T54" fmla="*/ 1798 w 2596"/>
              <a:gd name="T55" fmla="*/ 1843 h 2361"/>
              <a:gd name="T56" fmla="*/ 2032 w 2596"/>
              <a:gd name="T57" fmla="*/ 1793 h 2361"/>
              <a:gd name="T58" fmla="*/ 2122 w 2596"/>
              <a:gd name="T59" fmla="*/ 1461 h 2361"/>
              <a:gd name="T60" fmla="*/ 2081 w 2596"/>
              <a:gd name="T61" fmla="*/ 1449 h 2361"/>
              <a:gd name="T62" fmla="*/ 1923 w 2596"/>
              <a:gd name="T63" fmla="*/ 1411 h 2361"/>
              <a:gd name="T64" fmla="*/ 2437 w 2596"/>
              <a:gd name="T65" fmla="*/ 1292 h 2361"/>
              <a:gd name="T66" fmla="*/ 839 w 2596"/>
              <a:gd name="T67" fmla="*/ 1218 h 2361"/>
              <a:gd name="T68" fmla="*/ 775 w 2596"/>
              <a:gd name="T69" fmla="*/ 1144 h 2361"/>
              <a:gd name="T70" fmla="*/ 2505 w 2596"/>
              <a:gd name="T71" fmla="*/ 946 h 2361"/>
              <a:gd name="T72" fmla="*/ 2596 w 2596"/>
              <a:gd name="T73" fmla="*/ 34 h 2361"/>
              <a:gd name="T74" fmla="*/ 1763 w 2596"/>
              <a:gd name="T75" fmla="*/ 1351 h 2361"/>
              <a:gd name="T76" fmla="*/ 2456 w 2596"/>
              <a:gd name="T77" fmla="*/ 658 h 2361"/>
              <a:gd name="T78" fmla="*/ 2565 w 2596"/>
              <a:gd name="T79" fmla="*/ 667 h 2361"/>
              <a:gd name="T80" fmla="*/ 2380 w 2596"/>
              <a:gd name="T81" fmla="*/ 1171 h 2361"/>
              <a:gd name="T82" fmla="*/ 2114 w 2596"/>
              <a:gd name="T83" fmla="*/ 1443 h 2361"/>
              <a:gd name="T84" fmla="*/ 2246 w 2596"/>
              <a:gd name="T85" fmla="*/ 1501 h 2361"/>
              <a:gd name="T86" fmla="*/ 2286 w 2596"/>
              <a:gd name="T87" fmla="*/ 1736 h 2361"/>
              <a:gd name="T88" fmla="*/ 2355 w 2596"/>
              <a:gd name="T89" fmla="*/ 1777 h 2361"/>
              <a:gd name="T90" fmla="*/ 2419 w 2596"/>
              <a:gd name="T91" fmla="*/ 1718 h 2361"/>
              <a:gd name="T92" fmla="*/ 2509 w 2596"/>
              <a:gd name="T93" fmla="*/ 1718 h 2361"/>
              <a:gd name="T94" fmla="*/ 2596 w 2596"/>
              <a:gd name="T95" fmla="*/ 1841 h 2361"/>
              <a:gd name="T96" fmla="*/ 2349 w 2596"/>
              <a:gd name="T97" fmla="*/ 1983 h 2361"/>
              <a:gd name="T98" fmla="*/ 2233 w 2596"/>
              <a:gd name="T99" fmla="*/ 2185 h 2361"/>
              <a:gd name="T100" fmla="*/ 1573 w 2596"/>
              <a:gd name="T101" fmla="*/ 1935 h 2361"/>
              <a:gd name="T102" fmla="*/ 1764 w 2596"/>
              <a:gd name="T103" fmla="*/ 2244 h 2361"/>
              <a:gd name="T104" fmla="*/ 1521 w 2596"/>
              <a:gd name="T105" fmla="*/ 2322 h 2361"/>
              <a:gd name="T106" fmla="*/ 1181 w 2596"/>
              <a:gd name="T107" fmla="*/ 1818 h 2361"/>
              <a:gd name="T108" fmla="*/ 1114 w 2596"/>
              <a:gd name="T109" fmla="*/ 2163 h 2361"/>
              <a:gd name="T110" fmla="*/ 1001 w 2596"/>
              <a:gd name="T111" fmla="*/ 2172 h 2361"/>
              <a:gd name="T112" fmla="*/ 640 w 2596"/>
              <a:gd name="T113" fmla="*/ 1223 h 2361"/>
              <a:gd name="T114" fmla="*/ 797 w 2596"/>
              <a:gd name="T115" fmla="*/ 1101 h 2361"/>
              <a:gd name="T116" fmla="*/ 1102 w 2596"/>
              <a:gd name="T117" fmla="*/ 1675 h 2361"/>
              <a:gd name="T118" fmla="*/ 1547 w 2596"/>
              <a:gd name="T119" fmla="*/ 1833 h 2361"/>
              <a:gd name="T120" fmla="*/ 1464 w 2596"/>
              <a:gd name="T121" fmla="*/ 1385 h 2361"/>
              <a:gd name="T122" fmla="*/ 1473 w 2596"/>
              <a:gd name="T123" fmla="*/ 1418 h 2361"/>
              <a:gd name="T124" fmla="*/ 1735 w 2596"/>
              <a:gd name="T125" fmla="*/ 592 h 2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6" h="2361">
                <a:moveTo>
                  <a:pt x="1029" y="2355"/>
                </a:moveTo>
                <a:lnTo>
                  <a:pt x="1025" y="2360"/>
                </a:lnTo>
                <a:lnTo>
                  <a:pt x="1025" y="2361"/>
                </a:lnTo>
                <a:lnTo>
                  <a:pt x="1025" y="2361"/>
                </a:lnTo>
                <a:lnTo>
                  <a:pt x="1025" y="2359"/>
                </a:lnTo>
                <a:lnTo>
                  <a:pt x="1029" y="2355"/>
                </a:lnTo>
                <a:close/>
                <a:moveTo>
                  <a:pt x="768" y="2354"/>
                </a:moveTo>
                <a:lnTo>
                  <a:pt x="768" y="2361"/>
                </a:lnTo>
                <a:lnTo>
                  <a:pt x="766" y="2361"/>
                </a:lnTo>
                <a:lnTo>
                  <a:pt x="768" y="2354"/>
                </a:lnTo>
                <a:close/>
                <a:moveTo>
                  <a:pt x="769" y="2354"/>
                </a:moveTo>
                <a:lnTo>
                  <a:pt x="768" y="2354"/>
                </a:lnTo>
                <a:lnTo>
                  <a:pt x="768" y="2354"/>
                </a:lnTo>
                <a:lnTo>
                  <a:pt x="769" y="2354"/>
                </a:lnTo>
                <a:close/>
                <a:moveTo>
                  <a:pt x="1048" y="2342"/>
                </a:moveTo>
                <a:lnTo>
                  <a:pt x="1035" y="2349"/>
                </a:lnTo>
                <a:lnTo>
                  <a:pt x="1029" y="2355"/>
                </a:lnTo>
                <a:lnTo>
                  <a:pt x="1032" y="2349"/>
                </a:lnTo>
                <a:lnTo>
                  <a:pt x="1048" y="2342"/>
                </a:lnTo>
                <a:close/>
                <a:moveTo>
                  <a:pt x="805" y="2327"/>
                </a:moveTo>
                <a:lnTo>
                  <a:pt x="800" y="2354"/>
                </a:lnTo>
                <a:lnTo>
                  <a:pt x="802" y="2361"/>
                </a:lnTo>
                <a:lnTo>
                  <a:pt x="801" y="2361"/>
                </a:lnTo>
                <a:lnTo>
                  <a:pt x="799" y="2349"/>
                </a:lnTo>
                <a:lnTo>
                  <a:pt x="805" y="2327"/>
                </a:lnTo>
                <a:close/>
                <a:moveTo>
                  <a:pt x="793" y="2320"/>
                </a:moveTo>
                <a:lnTo>
                  <a:pt x="781" y="2333"/>
                </a:lnTo>
                <a:lnTo>
                  <a:pt x="769" y="2354"/>
                </a:lnTo>
                <a:lnTo>
                  <a:pt x="773" y="2341"/>
                </a:lnTo>
                <a:lnTo>
                  <a:pt x="787" y="2324"/>
                </a:lnTo>
                <a:lnTo>
                  <a:pt x="793" y="2320"/>
                </a:lnTo>
                <a:close/>
                <a:moveTo>
                  <a:pt x="802" y="2315"/>
                </a:moveTo>
                <a:lnTo>
                  <a:pt x="793" y="2320"/>
                </a:lnTo>
                <a:lnTo>
                  <a:pt x="797" y="2316"/>
                </a:lnTo>
                <a:lnTo>
                  <a:pt x="802" y="2315"/>
                </a:lnTo>
                <a:close/>
                <a:moveTo>
                  <a:pt x="819" y="2309"/>
                </a:moveTo>
                <a:lnTo>
                  <a:pt x="802" y="2315"/>
                </a:lnTo>
                <a:lnTo>
                  <a:pt x="804" y="2313"/>
                </a:lnTo>
                <a:lnTo>
                  <a:pt x="819" y="2309"/>
                </a:lnTo>
                <a:close/>
                <a:moveTo>
                  <a:pt x="822" y="2308"/>
                </a:moveTo>
                <a:lnTo>
                  <a:pt x="822" y="2308"/>
                </a:lnTo>
                <a:lnTo>
                  <a:pt x="819" y="2309"/>
                </a:lnTo>
                <a:lnTo>
                  <a:pt x="822" y="2308"/>
                </a:lnTo>
                <a:close/>
                <a:moveTo>
                  <a:pt x="823" y="2308"/>
                </a:moveTo>
                <a:lnTo>
                  <a:pt x="845" y="2310"/>
                </a:lnTo>
                <a:lnTo>
                  <a:pt x="822" y="2308"/>
                </a:lnTo>
                <a:lnTo>
                  <a:pt x="823" y="2308"/>
                </a:lnTo>
                <a:close/>
                <a:moveTo>
                  <a:pt x="2596" y="2264"/>
                </a:moveTo>
                <a:lnTo>
                  <a:pt x="2596" y="2312"/>
                </a:lnTo>
                <a:lnTo>
                  <a:pt x="2593" y="2337"/>
                </a:lnTo>
                <a:lnTo>
                  <a:pt x="2595" y="2361"/>
                </a:lnTo>
                <a:lnTo>
                  <a:pt x="2580" y="2361"/>
                </a:lnTo>
                <a:lnTo>
                  <a:pt x="2578" y="2345"/>
                </a:lnTo>
                <a:lnTo>
                  <a:pt x="2578" y="2325"/>
                </a:lnTo>
                <a:lnTo>
                  <a:pt x="2579" y="2311"/>
                </a:lnTo>
                <a:lnTo>
                  <a:pt x="2581" y="2303"/>
                </a:lnTo>
                <a:lnTo>
                  <a:pt x="2581" y="2299"/>
                </a:lnTo>
                <a:lnTo>
                  <a:pt x="2592" y="2271"/>
                </a:lnTo>
                <a:lnTo>
                  <a:pt x="2596" y="2264"/>
                </a:lnTo>
                <a:close/>
                <a:moveTo>
                  <a:pt x="2596" y="2210"/>
                </a:moveTo>
                <a:lnTo>
                  <a:pt x="2596" y="2219"/>
                </a:lnTo>
                <a:lnTo>
                  <a:pt x="2590" y="2225"/>
                </a:lnTo>
                <a:lnTo>
                  <a:pt x="2575" y="2247"/>
                </a:lnTo>
                <a:lnTo>
                  <a:pt x="2564" y="2275"/>
                </a:lnTo>
                <a:lnTo>
                  <a:pt x="2558" y="2306"/>
                </a:lnTo>
                <a:lnTo>
                  <a:pt x="2556" y="2340"/>
                </a:lnTo>
                <a:lnTo>
                  <a:pt x="2558" y="2361"/>
                </a:lnTo>
                <a:lnTo>
                  <a:pt x="2548" y="2361"/>
                </a:lnTo>
                <a:lnTo>
                  <a:pt x="2545" y="2326"/>
                </a:lnTo>
                <a:lnTo>
                  <a:pt x="2548" y="2295"/>
                </a:lnTo>
                <a:lnTo>
                  <a:pt x="2559" y="2265"/>
                </a:lnTo>
                <a:lnTo>
                  <a:pt x="2569" y="2242"/>
                </a:lnTo>
                <a:lnTo>
                  <a:pt x="2585" y="2220"/>
                </a:lnTo>
                <a:lnTo>
                  <a:pt x="2596" y="2210"/>
                </a:lnTo>
                <a:close/>
                <a:moveTo>
                  <a:pt x="2596" y="2080"/>
                </a:moveTo>
                <a:lnTo>
                  <a:pt x="2596" y="2091"/>
                </a:lnTo>
                <a:lnTo>
                  <a:pt x="2573" y="2111"/>
                </a:lnTo>
                <a:lnTo>
                  <a:pt x="2549" y="2141"/>
                </a:lnTo>
                <a:lnTo>
                  <a:pt x="2553" y="2140"/>
                </a:lnTo>
                <a:lnTo>
                  <a:pt x="2572" y="2130"/>
                </a:lnTo>
                <a:lnTo>
                  <a:pt x="2588" y="2115"/>
                </a:lnTo>
                <a:lnTo>
                  <a:pt x="2596" y="2099"/>
                </a:lnTo>
                <a:lnTo>
                  <a:pt x="2596" y="2110"/>
                </a:lnTo>
                <a:lnTo>
                  <a:pt x="2594" y="2115"/>
                </a:lnTo>
                <a:lnTo>
                  <a:pt x="2575" y="2136"/>
                </a:lnTo>
                <a:lnTo>
                  <a:pt x="2555" y="2149"/>
                </a:lnTo>
                <a:lnTo>
                  <a:pt x="2541" y="2151"/>
                </a:lnTo>
                <a:lnTo>
                  <a:pt x="2538" y="2155"/>
                </a:lnTo>
                <a:lnTo>
                  <a:pt x="2525" y="2177"/>
                </a:lnTo>
                <a:lnTo>
                  <a:pt x="2538" y="2178"/>
                </a:lnTo>
                <a:lnTo>
                  <a:pt x="2566" y="2175"/>
                </a:lnTo>
                <a:lnTo>
                  <a:pt x="2592" y="2166"/>
                </a:lnTo>
                <a:lnTo>
                  <a:pt x="2596" y="2162"/>
                </a:lnTo>
                <a:lnTo>
                  <a:pt x="2596" y="2166"/>
                </a:lnTo>
                <a:lnTo>
                  <a:pt x="2577" y="2175"/>
                </a:lnTo>
                <a:lnTo>
                  <a:pt x="2549" y="2180"/>
                </a:lnTo>
                <a:lnTo>
                  <a:pt x="2523" y="2180"/>
                </a:lnTo>
                <a:lnTo>
                  <a:pt x="2509" y="2202"/>
                </a:lnTo>
                <a:lnTo>
                  <a:pt x="2489" y="2259"/>
                </a:lnTo>
                <a:lnTo>
                  <a:pt x="2479" y="2318"/>
                </a:lnTo>
                <a:lnTo>
                  <a:pt x="2477" y="2361"/>
                </a:lnTo>
                <a:lnTo>
                  <a:pt x="2474" y="2361"/>
                </a:lnTo>
                <a:lnTo>
                  <a:pt x="2472" y="2327"/>
                </a:lnTo>
                <a:lnTo>
                  <a:pt x="2481" y="2267"/>
                </a:lnTo>
                <a:lnTo>
                  <a:pt x="2499" y="2212"/>
                </a:lnTo>
                <a:lnTo>
                  <a:pt x="2516" y="2179"/>
                </a:lnTo>
                <a:lnTo>
                  <a:pt x="2491" y="2174"/>
                </a:lnTo>
                <a:lnTo>
                  <a:pt x="2467" y="2159"/>
                </a:lnTo>
                <a:lnTo>
                  <a:pt x="2446" y="2139"/>
                </a:lnTo>
                <a:lnTo>
                  <a:pt x="2435" y="2112"/>
                </a:lnTo>
                <a:lnTo>
                  <a:pt x="2433" y="2106"/>
                </a:lnTo>
                <a:lnTo>
                  <a:pt x="2445" y="2131"/>
                </a:lnTo>
                <a:lnTo>
                  <a:pt x="2461" y="2152"/>
                </a:lnTo>
                <a:lnTo>
                  <a:pt x="2484" y="2168"/>
                </a:lnTo>
                <a:lnTo>
                  <a:pt x="2510" y="2176"/>
                </a:lnTo>
                <a:lnTo>
                  <a:pt x="2517" y="2177"/>
                </a:lnTo>
                <a:lnTo>
                  <a:pt x="2525" y="2161"/>
                </a:lnTo>
                <a:lnTo>
                  <a:pt x="2531" y="2154"/>
                </a:lnTo>
                <a:lnTo>
                  <a:pt x="2530" y="2154"/>
                </a:lnTo>
                <a:lnTo>
                  <a:pt x="2509" y="2150"/>
                </a:lnTo>
                <a:lnTo>
                  <a:pt x="2489" y="2141"/>
                </a:lnTo>
                <a:lnTo>
                  <a:pt x="2476" y="2127"/>
                </a:lnTo>
                <a:lnTo>
                  <a:pt x="2466" y="2107"/>
                </a:lnTo>
                <a:lnTo>
                  <a:pt x="2465" y="2106"/>
                </a:lnTo>
                <a:lnTo>
                  <a:pt x="2465" y="2103"/>
                </a:lnTo>
                <a:lnTo>
                  <a:pt x="2478" y="2124"/>
                </a:lnTo>
                <a:lnTo>
                  <a:pt x="2492" y="2139"/>
                </a:lnTo>
                <a:lnTo>
                  <a:pt x="2511" y="2145"/>
                </a:lnTo>
                <a:lnTo>
                  <a:pt x="2531" y="2146"/>
                </a:lnTo>
                <a:lnTo>
                  <a:pt x="2539" y="2144"/>
                </a:lnTo>
                <a:lnTo>
                  <a:pt x="2562" y="2115"/>
                </a:lnTo>
                <a:lnTo>
                  <a:pt x="2596" y="2080"/>
                </a:lnTo>
                <a:close/>
                <a:moveTo>
                  <a:pt x="360" y="2058"/>
                </a:moveTo>
                <a:lnTo>
                  <a:pt x="348" y="2069"/>
                </a:lnTo>
                <a:lnTo>
                  <a:pt x="351" y="2065"/>
                </a:lnTo>
                <a:lnTo>
                  <a:pt x="360" y="2058"/>
                </a:lnTo>
                <a:close/>
                <a:moveTo>
                  <a:pt x="2555" y="2055"/>
                </a:moveTo>
                <a:lnTo>
                  <a:pt x="2556" y="2056"/>
                </a:lnTo>
                <a:lnTo>
                  <a:pt x="2556" y="2077"/>
                </a:lnTo>
                <a:lnTo>
                  <a:pt x="2555" y="2055"/>
                </a:lnTo>
                <a:close/>
                <a:moveTo>
                  <a:pt x="2483" y="2016"/>
                </a:moveTo>
                <a:lnTo>
                  <a:pt x="2461" y="2031"/>
                </a:lnTo>
                <a:lnTo>
                  <a:pt x="2442" y="2053"/>
                </a:lnTo>
                <a:lnTo>
                  <a:pt x="2434" y="2077"/>
                </a:lnTo>
                <a:lnTo>
                  <a:pt x="2433" y="2106"/>
                </a:lnTo>
                <a:lnTo>
                  <a:pt x="2430" y="2089"/>
                </a:lnTo>
                <a:lnTo>
                  <a:pt x="2435" y="2066"/>
                </a:lnTo>
                <a:lnTo>
                  <a:pt x="2444" y="2046"/>
                </a:lnTo>
                <a:lnTo>
                  <a:pt x="2461" y="2029"/>
                </a:lnTo>
                <a:lnTo>
                  <a:pt x="2479" y="2016"/>
                </a:lnTo>
                <a:lnTo>
                  <a:pt x="2483" y="2016"/>
                </a:lnTo>
                <a:close/>
                <a:moveTo>
                  <a:pt x="2484" y="2015"/>
                </a:moveTo>
                <a:lnTo>
                  <a:pt x="2490" y="2015"/>
                </a:lnTo>
                <a:lnTo>
                  <a:pt x="2483" y="2016"/>
                </a:lnTo>
                <a:lnTo>
                  <a:pt x="2484" y="2015"/>
                </a:lnTo>
                <a:close/>
                <a:moveTo>
                  <a:pt x="2503" y="2014"/>
                </a:moveTo>
                <a:lnTo>
                  <a:pt x="2524" y="2019"/>
                </a:lnTo>
                <a:lnTo>
                  <a:pt x="2544" y="2034"/>
                </a:lnTo>
                <a:lnTo>
                  <a:pt x="2555" y="2053"/>
                </a:lnTo>
                <a:lnTo>
                  <a:pt x="2555" y="2055"/>
                </a:lnTo>
                <a:lnTo>
                  <a:pt x="2544" y="2035"/>
                </a:lnTo>
                <a:lnTo>
                  <a:pt x="2526" y="2022"/>
                </a:lnTo>
                <a:lnTo>
                  <a:pt x="2505" y="2016"/>
                </a:lnTo>
                <a:lnTo>
                  <a:pt x="2490" y="2015"/>
                </a:lnTo>
                <a:lnTo>
                  <a:pt x="2503" y="2014"/>
                </a:lnTo>
                <a:close/>
                <a:moveTo>
                  <a:pt x="447" y="2014"/>
                </a:moveTo>
                <a:lnTo>
                  <a:pt x="447" y="2014"/>
                </a:lnTo>
                <a:lnTo>
                  <a:pt x="412" y="2024"/>
                </a:lnTo>
                <a:lnTo>
                  <a:pt x="381" y="2043"/>
                </a:lnTo>
                <a:lnTo>
                  <a:pt x="360" y="2058"/>
                </a:lnTo>
                <a:lnTo>
                  <a:pt x="377" y="2043"/>
                </a:lnTo>
                <a:lnTo>
                  <a:pt x="409" y="2025"/>
                </a:lnTo>
                <a:lnTo>
                  <a:pt x="447" y="2014"/>
                </a:lnTo>
                <a:close/>
                <a:moveTo>
                  <a:pt x="448" y="2014"/>
                </a:moveTo>
                <a:lnTo>
                  <a:pt x="487" y="2015"/>
                </a:lnTo>
                <a:lnTo>
                  <a:pt x="447" y="2014"/>
                </a:lnTo>
                <a:lnTo>
                  <a:pt x="448" y="2014"/>
                </a:lnTo>
                <a:close/>
                <a:moveTo>
                  <a:pt x="2072" y="2012"/>
                </a:moveTo>
                <a:lnTo>
                  <a:pt x="2064" y="2013"/>
                </a:lnTo>
                <a:lnTo>
                  <a:pt x="2065" y="2015"/>
                </a:lnTo>
                <a:lnTo>
                  <a:pt x="2096" y="2058"/>
                </a:lnTo>
                <a:lnTo>
                  <a:pt x="2072" y="2012"/>
                </a:lnTo>
                <a:close/>
                <a:moveTo>
                  <a:pt x="2471" y="1943"/>
                </a:moveTo>
                <a:lnTo>
                  <a:pt x="2504" y="1944"/>
                </a:lnTo>
                <a:lnTo>
                  <a:pt x="2539" y="1956"/>
                </a:lnTo>
                <a:lnTo>
                  <a:pt x="2562" y="1971"/>
                </a:lnTo>
                <a:lnTo>
                  <a:pt x="2581" y="1990"/>
                </a:lnTo>
                <a:lnTo>
                  <a:pt x="2596" y="2011"/>
                </a:lnTo>
                <a:lnTo>
                  <a:pt x="2596" y="2017"/>
                </a:lnTo>
                <a:lnTo>
                  <a:pt x="2594" y="2013"/>
                </a:lnTo>
                <a:lnTo>
                  <a:pt x="2578" y="1990"/>
                </a:lnTo>
                <a:lnTo>
                  <a:pt x="2557" y="1972"/>
                </a:lnTo>
                <a:lnTo>
                  <a:pt x="2532" y="1958"/>
                </a:lnTo>
                <a:lnTo>
                  <a:pt x="2504" y="1950"/>
                </a:lnTo>
                <a:lnTo>
                  <a:pt x="2460" y="1949"/>
                </a:lnTo>
                <a:lnTo>
                  <a:pt x="2421" y="1961"/>
                </a:lnTo>
                <a:lnTo>
                  <a:pt x="2386" y="1983"/>
                </a:lnTo>
                <a:lnTo>
                  <a:pt x="2355" y="2014"/>
                </a:lnTo>
                <a:lnTo>
                  <a:pt x="2332" y="2050"/>
                </a:lnTo>
                <a:lnTo>
                  <a:pt x="2319" y="2091"/>
                </a:lnTo>
                <a:lnTo>
                  <a:pt x="2315" y="2128"/>
                </a:lnTo>
                <a:lnTo>
                  <a:pt x="2315" y="2107"/>
                </a:lnTo>
                <a:lnTo>
                  <a:pt x="2320" y="2073"/>
                </a:lnTo>
                <a:lnTo>
                  <a:pt x="2333" y="2038"/>
                </a:lnTo>
                <a:lnTo>
                  <a:pt x="2353" y="2008"/>
                </a:lnTo>
                <a:lnTo>
                  <a:pt x="2375" y="1984"/>
                </a:lnTo>
                <a:lnTo>
                  <a:pt x="2405" y="1964"/>
                </a:lnTo>
                <a:lnTo>
                  <a:pt x="2439" y="1950"/>
                </a:lnTo>
                <a:lnTo>
                  <a:pt x="2471" y="1943"/>
                </a:lnTo>
                <a:close/>
                <a:moveTo>
                  <a:pt x="1355" y="1908"/>
                </a:moveTo>
                <a:lnTo>
                  <a:pt x="1377" y="1914"/>
                </a:lnTo>
                <a:lnTo>
                  <a:pt x="1390" y="1925"/>
                </a:lnTo>
                <a:lnTo>
                  <a:pt x="1400" y="1942"/>
                </a:lnTo>
                <a:lnTo>
                  <a:pt x="1402" y="1957"/>
                </a:lnTo>
                <a:lnTo>
                  <a:pt x="1400" y="1975"/>
                </a:lnTo>
                <a:lnTo>
                  <a:pt x="1389" y="1990"/>
                </a:lnTo>
                <a:lnTo>
                  <a:pt x="1374" y="1999"/>
                </a:lnTo>
                <a:lnTo>
                  <a:pt x="1355" y="2001"/>
                </a:lnTo>
                <a:lnTo>
                  <a:pt x="1348" y="1998"/>
                </a:lnTo>
                <a:lnTo>
                  <a:pt x="1341" y="1993"/>
                </a:lnTo>
                <a:lnTo>
                  <a:pt x="1337" y="1988"/>
                </a:lnTo>
                <a:lnTo>
                  <a:pt x="1333" y="1983"/>
                </a:lnTo>
                <a:lnTo>
                  <a:pt x="1330" y="1976"/>
                </a:lnTo>
                <a:lnTo>
                  <a:pt x="1329" y="1970"/>
                </a:lnTo>
                <a:lnTo>
                  <a:pt x="1332" y="1962"/>
                </a:lnTo>
                <a:lnTo>
                  <a:pt x="1334" y="1955"/>
                </a:lnTo>
                <a:lnTo>
                  <a:pt x="1339" y="1950"/>
                </a:lnTo>
                <a:lnTo>
                  <a:pt x="1343" y="1949"/>
                </a:lnTo>
                <a:lnTo>
                  <a:pt x="1349" y="1946"/>
                </a:lnTo>
                <a:lnTo>
                  <a:pt x="1355" y="1946"/>
                </a:lnTo>
                <a:lnTo>
                  <a:pt x="1358" y="1949"/>
                </a:lnTo>
                <a:lnTo>
                  <a:pt x="1363" y="1951"/>
                </a:lnTo>
                <a:lnTo>
                  <a:pt x="1368" y="1954"/>
                </a:lnTo>
                <a:lnTo>
                  <a:pt x="1371" y="1960"/>
                </a:lnTo>
                <a:lnTo>
                  <a:pt x="1372" y="1963"/>
                </a:lnTo>
                <a:lnTo>
                  <a:pt x="1371" y="1969"/>
                </a:lnTo>
                <a:lnTo>
                  <a:pt x="1369" y="1972"/>
                </a:lnTo>
                <a:lnTo>
                  <a:pt x="1369" y="1974"/>
                </a:lnTo>
                <a:lnTo>
                  <a:pt x="1373" y="1975"/>
                </a:lnTo>
                <a:lnTo>
                  <a:pt x="1374" y="1974"/>
                </a:lnTo>
                <a:lnTo>
                  <a:pt x="1376" y="1974"/>
                </a:lnTo>
                <a:lnTo>
                  <a:pt x="1386" y="1964"/>
                </a:lnTo>
                <a:lnTo>
                  <a:pt x="1388" y="1952"/>
                </a:lnTo>
                <a:lnTo>
                  <a:pt x="1385" y="1939"/>
                </a:lnTo>
                <a:lnTo>
                  <a:pt x="1375" y="1928"/>
                </a:lnTo>
                <a:lnTo>
                  <a:pt x="1368" y="1924"/>
                </a:lnTo>
                <a:lnTo>
                  <a:pt x="1359" y="1920"/>
                </a:lnTo>
                <a:lnTo>
                  <a:pt x="1351" y="1920"/>
                </a:lnTo>
                <a:lnTo>
                  <a:pt x="1343" y="1920"/>
                </a:lnTo>
                <a:lnTo>
                  <a:pt x="1322" y="1927"/>
                </a:lnTo>
                <a:lnTo>
                  <a:pt x="1308" y="1941"/>
                </a:lnTo>
                <a:lnTo>
                  <a:pt x="1299" y="1958"/>
                </a:lnTo>
                <a:lnTo>
                  <a:pt x="1298" y="1981"/>
                </a:lnTo>
                <a:lnTo>
                  <a:pt x="1302" y="2001"/>
                </a:lnTo>
                <a:lnTo>
                  <a:pt x="1302" y="2003"/>
                </a:lnTo>
                <a:lnTo>
                  <a:pt x="1305" y="2008"/>
                </a:lnTo>
                <a:lnTo>
                  <a:pt x="1313" y="2017"/>
                </a:lnTo>
                <a:lnTo>
                  <a:pt x="1322" y="2028"/>
                </a:lnTo>
                <a:lnTo>
                  <a:pt x="1336" y="2037"/>
                </a:lnTo>
                <a:lnTo>
                  <a:pt x="1354" y="2042"/>
                </a:lnTo>
                <a:lnTo>
                  <a:pt x="1378" y="2045"/>
                </a:lnTo>
                <a:lnTo>
                  <a:pt x="1406" y="2044"/>
                </a:lnTo>
                <a:lnTo>
                  <a:pt x="1383" y="2047"/>
                </a:lnTo>
                <a:lnTo>
                  <a:pt x="1358" y="2048"/>
                </a:lnTo>
                <a:lnTo>
                  <a:pt x="1335" y="2043"/>
                </a:lnTo>
                <a:lnTo>
                  <a:pt x="1314" y="2029"/>
                </a:lnTo>
                <a:lnTo>
                  <a:pt x="1297" y="2010"/>
                </a:lnTo>
                <a:lnTo>
                  <a:pt x="1289" y="1989"/>
                </a:lnTo>
                <a:lnTo>
                  <a:pt x="1288" y="1964"/>
                </a:lnTo>
                <a:lnTo>
                  <a:pt x="1296" y="1942"/>
                </a:lnTo>
                <a:lnTo>
                  <a:pt x="1312" y="1923"/>
                </a:lnTo>
                <a:lnTo>
                  <a:pt x="1331" y="1912"/>
                </a:lnTo>
                <a:lnTo>
                  <a:pt x="1355" y="1908"/>
                </a:lnTo>
                <a:close/>
                <a:moveTo>
                  <a:pt x="1220" y="1802"/>
                </a:moveTo>
                <a:lnTo>
                  <a:pt x="1209" y="1808"/>
                </a:lnTo>
                <a:lnTo>
                  <a:pt x="1179" y="1840"/>
                </a:lnTo>
                <a:lnTo>
                  <a:pt x="1159" y="1875"/>
                </a:lnTo>
                <a:lnTo>
                  <a:pt x="1143" y="1916"/>
                </a:lnTo>
                <a:lnTo>
                  <a:pt x="1137" y="1957"/>
                </a:lnTo>
                <a:lnTo>
                  <a:pt x="1140" y="1999"/>
                </a:lnTo>
                <a:lnTo>
                  <a:pt x="1148" y="2040"/>
                </a:lnTo>
                <a:lnTo>
                  <a:pt x="1168" y="2078"/>
                </a:lnTo>
                <a:lnTo>
                  <a:pt x="1196" y="2112"/>
                </a:lnTo>
                <a:lnTo>
                  <a:pt x="1230" y="2144"/>
                </a:lnTo>
                <a:lnTo>
                  <a:pt x="1270" y="2168"/>
                </a:lnTo>
                <a:lnTo>
                  <a:pt x="1309" y="2186"/>
                </a:lnTo>
                <a:lnTo>
                  <a:pt x="1361" y="2202"/>
                </a:lnTo>
                <a:lnTo>
                  <a:pt x="1416" y="2214"/>
                </a:lnTo>
                <a:lnTo>
                  <a:pt x="1473" y="2218"/>
                </a:lnTo>
                <a:lnTo>
                  <a:pt x="1533" y="2218"/>
                </a:lnTo>
                <a:lnTo>
                  <a:pt x="1595" y="2218"/>
                </a:lnTo>
                <a:lnTo>
                  <a:pt x="1657" y="2214"/>
                </a:lnTo>
                <a:lnTo>
                  <a:pt x="1689" y="2214"/>
                </a:lnTo>
                <a:lnTo>
                  <a:pt x="1665" y="2179"/>
                </a:lnTo>
                <a:lnTo>
                  <a:pt x="1630" y="2119"/>
                </a:lnTo>
                <a:lnTo>
                  <a:pt x="1601" y="2052"/>
                </a:lnTo>
                <a:lnTo>
                  <a:pt x="1579" y="2003"/>
                </a:lnTo>
                <a:lnTo>
                  <a:pt x="1562" y="1949"/>
                </a:lnTo>
                <a:lnTo>
                  <a:pt x="1558" y="1929"/>
                </a:lnTo>
                <a:lnTo>
                  <a:pt x="1521" y="1914"/>
                </a:lnTo>
                <a:lnTo>
                  <a:pt x="1522" y="1932"/>
                </a:lnTo>
                <a:lnTo>
                  <a:pt x="1518" y="1964"/>
                </a:lnTo>
                <a:lnTo>
                  <a:pt x="1503" y="1994"/>
                </a:lnTo>
                <a:lnTo>
                  <a:pt x="1485" y="2020"/>
                </a:lnTo>
                <a:lnTo>
                  <a:pt x="1461" y="2041"/>
                </a:lnTo>
                <a:lnTo>
                  <a:pt x="1436" y="2056"/>
                </a:lnTo>
                <a:lnTo>
                  <a:pt x="1410" y="2063"/>
                </a:lnTo>
                <a:lnTo>
                  <a:pt x="1382" y="2064"/>
                </a:lnTo>
                <a:lnTo>
                  <a:pt x="1355" y="2061"/>
                </a:lnTo>
                <a:lnTo>
                  <a:pt x="1330" y="2052"/>
                </a:lnTo>
                <a:lnTo>
                  <a:pt x="1307" y="2037"/>
                </a:lnTo>
                <a:lnTo>
                  <a:pt x="1291" y="2014"/>
                </a:lnTo>
                <a:lnTo>
                  <a:pt x="1284" y="2003"/>
                </a:lnTo>
                <a:lnTo>
                  <a:pt x="1302" y="2027"/>
                </a:lnTo>
                <a:lnTo>
                  <a:pt x="1326" y="2046"/>
                </a:lnTo>
                <a:lnTo>
                  <a:pt x="1353" y="2056"/>
                </a:lnTo>
                <a:lnTo>
                  <a:pt x="1384" y="2061"/>
                </a:lnTo>
                <a:lnTo>
                  <a:pt x="1415" y="2057"/>
                </a:lnTo>
                <a:lnTo>
                  <a:pt x="1442" y="2047"/>
                </a:lnTo>
                <a:lnTo>
                  <a:pt x="1473" y="2026"/>
                </a:lnTo>
                <a:lnTo>
                  <a:pt x="1496" y="1999"/>
                </a:lnTo>
                <a:lnTo>
                  <a:pt x="1509" y="1965"/>
                </a:lnTo>
                <a:lnTo>
                  <a:pt x="1516" y="1930"/>
                </a:lnTo>
                <a:lnTo>
                  <a:pt x="1515" y="1911"/>
                </a:lnTo>
                <a:lnTo>
                  <a:pt x="1484" y="1899"/>
                </a:lnTo>
                <a:lnTo>
                  <a:pt x="1406" y="1869"/>
                </a:lnTo>
                <a:lnTo>
                  <a:pt x="1329" y="1842"/>
                </a:lnTo>
                <a:lnTo>
                  <a:pt x="1253" y="1814"/>
                </a:lnTo>
                <a:lnTo>
                  <a:pt x="1220" y="1802"/>
                </a:lnTo>
                <a:close/>
                <a:moveTo>
                  <a:pt x="1325" y="1762"/>
                </a:moveTo>
                <a:lnTo>
                  <a:pt x="1283" y="1771"/>
                </a:lnTo>
                <a:lnTo>
                  <a:pt x="1257" y="1781"/>
                </a:lnTo>
                <a:lnTo>
                  <a:pt x="1264" y="1784"/>
                </a:lnTo>
                <a:lnTo>
                  <a:pt x="1340" y="1808"/>
                </a:lnTo>
                <a:lnTo>
                  <a:pt x="1419" y="1834"/>
                </a:lnTo>
                <a:lnTo>
                  <a:pt x="1498" y="1863"/>
                </a:lnTo>
                <a:lnTo>
                  <a:pt x="1506" y="1865"/>
                </a:lnTo>
                <a:lnTo>
                  <a:pt x="1505" y="1861"/>
                </a:lnTo>
                <a:lnTo>
                  <a:pt x="1487" y="1830"/>
                </a:lnTo>
                <a:lnTo>
                  <a:pt x="1462" y="1806"/>
                </a:lnTo>
                <a:lnTo>
                  <a:pt x="1434" y="1786"/>
                </a:lnTo>
                <a:lnTo>
                  <a:pt x="1400" y="1773"/>
                </a:lnTo>
                <a:lnTo>
                  <a:pt x="1368" y="1763"/>
                </a:lnTo>
                <a:lnTo>
                  <a:pt x="1325" y="1762"/>
                </a:lnTo>
                <a:close/>
                <a:moveTo>
                  <a:pt x="423" y="1751"/>
                </a:moveTo>
                <a:lnTo>
                  <a:pt x="475" y="1752"/>
                </a:lnTo>
                <a:lnTo>
                  <a:pt x="525" y="1762"/>
                </a:lnTo>
                <a:lnTo>
                  <a:pt x="574" y="1778"/>
                </a:lnTo>
                <a:lnTo>
                  <a:pt x="619" y="1803"/>
                </a:lnTo>
                <a:lnTo>
                  <a:pt x="662" y="1835"/>
                </a:lnTo>
                <a:lnTo>
                  <a:pt x="695" y="1871"/>
                </a:lnTo>
                <a:lnTo>
                  <a:pt x="721" y="1910"/>
                </a:lnTo>
                <a:lnTo>
                  <a:pt x="741" y="1953"/>
                </a:lnTo>
                <a:lnTo>
                  <a:pt x="753" y="2001"/>
                </a:lnTo>
                <a:lnTo>
                  <a:pt x="759" y="2050"/>
                </a:lnTo>
                <a:lnTo>
                  <a:pt x="759" y="2097"/>
                </a:lnTo>
                <a:lnTo>
                  <a:pt x="752" y="2144"/>
                </a:lnTo>
                <a:lnTo>
                  <a:pt x="737" y="2190"/>
                </a:lnTo>
                <a:lnTo>
                  <a:pt x="718" y="2229"/>
                </a:lnTo>
                <a:lnTo>
                  <a:pt x="719" y="2229"/>
                </a:lnTo>
                <a:lnTo>
                  <a:pt x="748" y="2214"/>
                </a:lnTo>
                <a:lnTo>
                  <a:pt x="777" y="2203"/>
                </a:lnTo>
                <a:lnTo>
                  <a:pt x="808" y="2198"/>
                </a:lnTo>
                <a:lnTo>
                  <a:pt x="841" y="2201"/>
                </a:lnTo>
                <a:lnTo>
                  <a:pt x="870" y="2209"/>
                </a:lnTo>
                <a:lnTo>
                  <a:pt x="900" y="2222"/>
                </a:lnTo>
                <a:lnTo>
                  <a:pt x="906" y="2228"/>
                </a:lnTo>
                <a:lnTo>
                  <a:pt x="925" y="2237"/>
                </a:lnTo>
                <a:lnTo>
                  <a:pt x="944" y="2258"/>
                </a:lnTo>
                <a:lnTo>
                  <a:pt x="959" y="2282"/>
                </a:lnTo>
                <a:lnTo>
                  <a:pt x="970" y="2310"/>
                </a:lnTo>
                <a:lnTo>
                  <a:pt x="970" y="2339"/>
                </a:lnTo>
                <a:lnTo>
                  <a:pt x="976" y="2326"/>
                </a:lnTo>
                <a:lnTo>
                  <a:pt x="992" y="2309"/>
                </a:lnTo>
                <a:lnTo>
                  <a:pt x="1013" y="2296"/>
                </a:lnTo>
                <a:lnTo>
                  <a:pt x="1037" y="2291"/>
                </a:lnTo>
                <a:lnTo>
                  <a:pt x="1060" y="2289"/>
                </a:lnTo>
                <a:lnTo>
                  <a:pt x="1083" y="2298"/>
                </a:lnTo>
                <a:lnTo>
                  <a:pt x="1102" y="2314"/>
                </a:lnTo>
                <a:lnTo>
                  <a:pt x="1111" y="2331"/>
                </a:lnTo>
                <a:lnTo>
                  <a:pt x="1114" y="2353"/>
                </a:lnTo>
                <a:lnTo>
                  <a:pt x="1112" y="2361"/>
                </a:lnTo>
                <a:lnTo>
                  <a:pt x="1110" y="2361"/>
                </a:lnTo>
                <a:lnTo>
                  <a:pt x="1111" y="2360"/>
                </a:lnTo>
                <a:lnTo>
                  <a:pt x="1111" y="2338"/>
                </a:lnTo>
                <a:lnTo>
                  <a:pt x="1103" y="2320"/>
                </a:lnTo>
                <a:lnTo>
                  <a:pt x="1087" y="2303"/>
                </a:lnTo>
                <a:lnTo>
                  <a:pt x="1067" y="2294"/>
                </a:lnTo>
                <a:lnTo>
                  <a:pt x="1046" y="2290"/>
                </a:lnTo>
                <a:lnTo>
                  <a:pt x="1025" y="2295"/>
                </a:lnTo>
                <a:lnTo>
                  <a:pt x="1004" y="2305"/>
                </a:lnTo>
                <a:lnTo>
                  <a:pt x="981" y="2323"/>
                </a:lnTo>
                <a:lnTo>
                  <a:pt x="968" y="2347"/>
                </a:lnTo>
                <a:lnTo>
                  <a:pt x="967" y="2361"/>
                </a:lnTo>
                <a:lnTo>
                  <a:pt x="945" y="2361"/>
                </a:lnTo>
                <a:lnTo>
                  <a:pt x="950" y="2334"/>
                </a:lnTo>
                <a:lnTo>
                  <a:pt x="947" y="2303"/>
                </a:lnTo>
                <a:lnTo>
                  <a:pt x="934" y="2275"/>
                </a:lnTo>
                <a:lnTo>
                  <a:pt x="914" y="2252"/>
                </a:lnTo>
                <a:lnTo>
                  <a:pt x="886" y="2234"/>
                </a:lnTo>
                <a:lnTo>
                  <a:pt x="854" y="2227"/>
                </a:lnTo>
                <a:lnTo>
                  <a:pt x="821" y="2231"/>
                </a:lnTo>
                <a:lnTo>
                  <a:pt x="791" y="2238"/>
                </a:lnTo>
                <a:lnTo>
                  <a:pt x="765" y="2256"/>
                </a:lnTo>
                <a:lnTo>
                  <a:pt x="741" y="2277"/>
                </a:lnTo>
                <a:lnTo>
                  <a:pt x="725" y="2306"/>
                </a:lnTo>
                <a:lnTo>
                  <a:pt x="716" y="2343"/>
                </a:lnTo>
                <a:lnTo>
                  <a:pt x="715" y="2361"/>
                </a:lnTo>
                <a:lnTo>
                  <a:pt x="704" y="2361"/>
                </a:lnTo>
                <a:lnTo>
                  <a:pt x="704" y="2346"/>
                </a:lnTo>
                <a:lnTo>
                  <a:pt x="714" y="2306"/>
                </a:lnTo>
                <a:lnTo>
                  <a:pt x="733" y="2271"/>
                </a:lnTo>
                <a:lnTo>
                  <a:pt x="758" y="2245"/>
                </a:lnTo>
                <a:lnTo>
                  <a:pt x="788" y="2227"/>
                </a:lnTo>
                <a:lnTo>
                  <a:pt x="824" y="2215"/>
                </a:lnTo>
                <a:lnTo>
                  <a:pt x="860" y="2214"/>
                </a:lnTo>
                <a:lnTo>
                  <a:pt x="883" y="2219"/>
                </a:lnTo>
                <a:lnTo>
                  <a:pt x="878" y="2216"/>
                </a:lnTo>
                <a:lnTo>
                  <a:pt x="846" y="2204"/>
                </a:lnTo>
                <a:lnTo>
                  <a:pt x="813" y="2204"/>
                </a:lnTo>
                <a:lnTo>
                  <a:pt x="777" y="2209"/>
                </a:lnTo>
                <a:lnTo>
                  <a:pt x="746" y="2220"/>
                </a:lnTo>
                <a:lnTo>
                  <a:pt x="717" y="2237"/>
                </a:lnTo>
                <a:lnTo>
                  <a:pt x="701" y="2252"/>
                </a:lnTo>
                <a:lnTo>
                  <a:pt x="689" y="2268"/>
                </a:lnTo>
                <a:lnTo>
                  <a:pt x="678" y="2279"/>
                </a:lnTo>
                <a:lnTo>
                  <a:pt x="665" y="2297"/>
                </a:lnTo>
                <a:lnTo>
                  <a:pt x="651" y="2337"/>
                </a:lnTo>
                <a:lnTo>
                  <a:pt x="649" y="2361"/>
                </a:lnTo>
                <a:lnTo>
                  <a:pt x="641" y="2361"/>
                </a:lnTo>
                <a:lnTo>
                  <a:pt x="643" y="2344"/>
                </a:lnTo>
                <a:lnTo>
                  <a:pt x="654" y="2307"/>
                </a:lnTo>
                <a:lnTo>
                  <a:pt x="659" y="2297"/>
                </a:lnTo>
                <a:lnTo>
                  <a:pt x="655" y="2301"/>
                </a:lnTo>
                <a:lnTo>
                  <a:pt x="615" y="2327"/>
                </a:lnTo>
                <a:lnTo>
                  <a:pt x="568" y="2344"/>
                </a:lnTo>
                <a:lnTo>
                  <a:pt x="524" y="2352"/>
                </a:lnTo>
                <a:lnTo>
                  <a:pt x="479" y="2348"/>
                </a:lnTo>
                <a:lnTo>
                  <a:pt x="437" y="2336"/>
                </a:lnTo>
                <a:lnTo>
                  <a:pt x="398" y="2316"/>
                </a:lnTo>
                <a:lnTo>
                  <a:pt x="362" y="2288"/>
                </a:lnTo>
                <a:lnTo>
                  <a:pt x="335" y="2254"/>
                </a:lnTo>
                <a:lnTo>
                  <a:pt x="315" y="2214"/>
                </a:lnTo>
                <a:lnTo>
                  <a:pt x="309" y="2176"/>
                </a:lnTo>
                <a:lnTo>
                  <a:pt x="313" y="2137"/>
                </a:lnTo>
                <a:lnTo>
                  <a:pt x="326" y="2101"/>
                </a:lnTo>
                <a:lnTo>
                  <a:pt x="348" y="2069"/>
                </a:lnTo>
                <a:lnTo>
                  <a:pt x="331" y="2095"/>
                </a:lnTo>
                <a:lnTo>
                  <a:pt x="316" y="2130"/>
                </a:lnTo>
                <a:lnTo>
                  <a:pt x="312" y="2168"/>
                </a:lnTo>
                <a:lnTo>
                  <a:pt x="315" y="2205"/>
                </a:lnTo>
                <a:lnTo>
                  <a:pt x="333" y="2243"/>
                </a:lnTo>
                <a:lnTo>
                  <a:pt x="358" y="2276"/>
                </a:lnTo>
                <a:lnTo>
                  <a:pt x="387" y="2306"/>
                </a:lnTo>
                <a:lnTo>
                  <a:pt x="423" y="2326"/>
                </a:lnTo>
                <a:lnTo>
                  <a:pt x="464" y="2342"/>
                </a:lnTo>
                <a:lnTo>
                  <a:pt x="505" y="2348"/>
                </a:lnTo>
                <a:lnTo>
                  <a:pt x="547" y="2345"/>
                </a:lnTo>
                <a:lnTo>
                  <a:pt x="595" y="2331"/>
                </a:lnTo>
                <a:lnTo>
                  <a:pt x="634" y="2310"/>
                </a:lnTo>
                <a:lnTo>
                  <a:pt x="666" y="2285"/>
                </a:lnTo>
                <a:lnTo>
                  <a:pt x="670" y="2276"/>
                </a:lnTo>
                <a:lnTo>
                  <a:pt x="696" y="2250"/>
                </a:lnTo>
                <a:lnTo>
                  <a:pt x="698" y="2247"/>
                </a:lnTo>
                <a:lnTo>
                  <a:pt x="719" y="2210"/>
                </a:lnTo>
                <a:lnTo>
                  <a:pt x="737" y="2169"/>
                </a:lnTo>
                <a:lnTo>
                  <a:pt x="748" y="2125"/>
                </a:lnTo>
                <a:lnTo>
                  <a:pt x="753" y="2080"/>
                </a:lnTo>
                <a:lnTo>
                  <a:pt x="751" y="2035"/>
                </a:lnTo>
                <a:lnTo>
                  <a:pt x="742" y="1989"/>
                </a:lnTo>
                <a:lnTo>
                  <a:pt x="730" y="1946"/>
                </a:lnTo>
                <a:lnTo>
                  <a:pt x="710" y="1906"/>
                </a:lnTo>
                <a:lnTo>
                  <a:pt x="682" y="1869"/>
                </a:lnTo>
                <a:lnTo>
                  <a:pt x="643" y="1833"/>
                </a:lnTo>
                <a:lnTo>
                  <a:pt x="599" y="1802"/>
                </a:lnTo>
                <a:lnTo>
                  <a:pt x="551" y="1783"/>
                </a:lnTo>
                <a:lnTo>
                  <a:pt x="501" y="1769"/>
                </a:lnTo>
                <a:lnTo>
                  <a:pt x="448" y="1763"/>
                </a:lnTo>
                <a:lnTo>
                  <a:pt x="393" y="1764"/>
                </a:lnTo>
                <a:lnTo>
                  <a:pt x="342" y="1773"/>
                </a:lnTo>
                <a:lnTo>
                  <a:pt x="291" y="1787"/>
                </a:lnTo>
                <a:lnTo>
                  <a:pt x="241" y="1810"/>
                </a:lnTo>
                <a:lnTo>
                  <a:pt x="198" y="1837"/>
                </a:lnTo>
                <a:lnTo>
                  <a:pt x="156" y="1873"/>
                </a:lnTo>
                <a:lnTo>
                  <a:pt x="115" y="1917"/>
                </a:lnTo>
                <a:lnTo>
                  <a:pt x="82" y="1963"/>
                </a:lnTo>
                <a:lnTo>
                  <a:pt x="55" y="2014"/>
                </a:lnTo>
                <a:lnTo>
                  <a:pt x="34" y="2068"/>
                </a:lnTo>
                <a:lnTo>
                  <a:pt x="21" y="2126"/>
                </a:lnTo>
                <a:lnTo>
                  <a:pt x="18" y="2183"/>
                </a:lnTo>
                <a:lnTo>
                  <a:pt x="19" y="2242"/>
                </a:lnTo>
                <a:lnTo>
                  <a:pt x="29" y="2298"/>
                </a:lnTo>
                <a:lnTo>
                  <a:pt x="47" y="2355"/>
                </a:lnTo>
                <a:lnTo>
                  <a:pt x="49" y="2361"/>
                </a:lnTo>
                <a:lnTo>
                  <a:pt x="28" y="2361"/>
                </a:lnTo>
                <a:lnTo>
                  <a:pt x="14" y="2315"/>
                </a:lnTo>
                <a:lnTo>
                  <a:pt x="2" y="2255"/>
                </a:lnTo>
                <a:lnTo>
                  <a:pt x="0" y="2191"/>
                </a:lnTo>
                <a:lnTo>
                  <a:pt x="5" y="2129"/>
                </a:lnTo>
                <a:lnTo>
                  <a:pt x="16" y="2069"/>
                </a:lnTo>
                <a:lnTo>
                  <a:pt x="39" y="2009"/>
                </a:lnTo>
                <a:lnTo>
                  <a:pt x="68" y="1955"/>
                </a:lnTo>
                <a:lnTo>
                  <a:pt x="105" y="1905"/>
                </a:lnTo>
                <a:lnTo>
                  <a:pt x="141" y="1867"/>
                </a:lnTo>
                <a:lnTo>
                  <a:pt x="180" y="1833"/>
                </a:lnTo>
                <a:lnTo>
                  <a:pt x="225" y="1805"/>
                </a:lnTo>
                <a:lnTo>
                  <a:pt x="272" y="1781"/>
                </a:lnTo>
                <a:lnTo>
                  <a:pt x="320" y="1765"/>
                </a:lnTo>
                <a:lnTo>
                  <a:pt x="372" y="1755"/>
                </a:lnTo>
                <a:lnTo>
                  <a:pt x="423" y="1751"/>
                </a:lnTo>
                <a:close/>
                <a:moveTo>
                  <a:pt x="2284" y="1749"/>
                </a:moveTo>
                <a:lnTo>
                  <a:pt x="2280" y="1790"/>
                </a:lnTo>
                <a:lnTo>
                  <a:pt x="2263" y="1844"/>
                </a:lnTo>
                <a:lnTo>
                  <a:pt x="2239" y="1888"/>
                </a:lnTo>
                <a:lnTo>
                  <a:pt x="2209" y="1928"/>
                </a:lnTo>
                <a:lnTo>
                  <a:pt x="2171" y="1963"/>
                </a:lnTo>
                <a:lnTo>
                  <a:pt x="2168" y="1965"/>
                </a:lnTo>
                <a:lnTo>
                  <a:pt x="2193" y="2033"/>
                </a:lnTo>
                <a:lnTo>
                  <a:pt x="2227" y="2104"/>
                </a:lnTo>
                <a:lnTo>
                  <a:pt x="2273" y="2177"/>
                </a:lnTo>
                <a:lnTo>
                  <a:pt x="2324" y="2250"/>
                </a:lnTo>
                <a:lnTo>
                  <a:pt x="2361" y="2299"/>
                </a:lnTo>
                <a:lnTo>
                  <a:pt x="2352" y="2285"/>
                </a:lnTo>
                <a:lnTo>
                  <a:pt x="2328" y="2234"/>
                </a:lnTo>
                <a:lnTo>
                  <a:pt x="2312" y="2189"/>
                </a:lnTo>
                <a:lnTo>
                  <a:pt x="2304" y="2145"/>
                </a:lnTo>
                <a:lnTo>
                  <a:pt x="2302" y="2102"/>
                </a:lnTo>
                <a:lnTo>
                  <a:pt x="2303" y="2064"/>
                </a:lnTo>
                <a:lnTo>
                  <a:pt x="2313" y="2030"/>
                </a:lnTo>
                <a:lnTo>
                  <a:pt x="2325" y="2000"/>
                </a:lnTo>
                <a:lnTo>
                  <a:pt x="2340" y="1976"/>
                </a:lnTo>
                <a:lnTo>
                  <a:pt x="2357" y="1954"/>
                </a:lnTo>
                <a:lnTo>
                  <a:pt x="2377" y="1938"/>
                </a:lnTo>
                <a:lnTo>
                  <a:pt x="2410" y="1915"/>
                </a:lnTo>
                <a:lnTo>
                  <a:pt x="2448" y="1904"/>
                </a:lnTo>
                <a:lnTo>
                  <a:pt x="2467" y="1901"/>
                </a:lnTo>
                <a:lnTo>
                  <a:pt x="2428" y="1891"/>
                </a:lnTo>
                <a:lnTo>
                  <a:pt x="2395" y="1872"/>
                </a:lnTo>
                <a:lnTo>
                  <a:pt x="2366" y="1849"/>
                </a:lnTo>
                <a:lnTo>
                  <a:pt x="2362" y="1843"/>
                </a:lnTo>
                <a:lnTo>
                  <a:pt x="2359" y="1841"/>
                </a:lnTo>
                <a:lnTo>
                  <a:pt x="2328" y="1818"/>
                </a:lnTo>
                <a:lnTo>
                  <a:pt x="2302" y="1786"/>
                </a:lnTo>
                <a:lnTo>
                  <a:pt x="2284" y="1749"/>
                </a:lnTo>
                <a:close/>
                <a:moveTo>
                  <a:pt x="2449" y="1587"/>
                </a:moveTo>
                <a:lnTo>
                  <a:pt x="2483" y="1588"/>
                </a:lnTo>
                <a:lnTo>
                  <a:pt x="2445" y="1588"/>
                </a:lnTo>
                <a:lnTo>
                  <a:pt x="2449" y="1587"/>
                </a:lnTo>
                <a:close/>
                <a:moveTo>
                  <a:pt x="2210" y="1541"/>
                </a:moveTo>
                <a:lnTo>
                  <a:pt x="2182" y="1580"/>
                </a:lnTo>
                <a:lnTo>
                  <a:pt x="2160" y="1628"/>
                </a:lnTo>
                <a:lnTo>
                  <a:pt x="2147" y="1681"/>
                </a:lnTo>
                <a:lnTo>
                  <a:pt x="2140" y="1753"/>
                </a:lnTo>
                <a:lnTo>
                  <a:pt x="2139" y="1825"/>
                </a:lnTo>
                <a:lnTo>
                  <a:pt x="2150" y="1894"/>
                </a:lnTo>
                <a:lnTo>
                  <a:pt x="2165" y="1953"/>
                </a:lnTo>
                <a:lnTo>
                  <a:pt x="2170" y="1949"/>
                </a:lnTo>
                <a:lnTo>
                  <a:pt x="2206" y="1916"/>
                </a:lnTo>
                <a:lnTo>
                  <a:pt x="2232" y="1877"/>
                </a:lnTo>
                <a:lnTo>
                  <a:pt x="2255" y="1835"/>
                </a:lnTo>
                <a:lnTo>
                  <a:pt x="2269" y="1791"/>
                </a:lnTo>
                <a:lnTo>
                  <a:pt x="2275" y="1744"/>
                </a:lnTo>
                <a:lnTo>
                  <a:pt x="2273" y="1695"/>
                </a:lnTo>
                <a:lnTo>
                  <a:pt x="2264" y="1650"/>
                </a:lnTo>
                <a:lnTo>
                  <a:pt x="2249" y="1607"/>
                </a:lnTo>
                <a:lnTo>
                  <a:pt x="2227" y="1565"/>
                </a:lnTo>
                <a:lnTo>
                  <a:pt x="2210" y="1541"/>
                </a:lnTo>
                <a:close/>
                <a:moveTo>
                  <a:pt x="2443" y="1536"/>
                </a:moveTo>
                <a:lnTo>
                  <a:pt x="2466" y="1544"/>
                </a:lnTo>
                <a:lnTo>
                  <a:pt x="2495" y="1564"/>
                </a:lnTo>
                <a:lnTo>
                  <a:pt x="2517" y="1590"/>
                </a:lnTo>
                <a:lnTo>
                  <a:pt x="2532" y="1622"/>
                </a:lnTo>
                <a:lnTo>
                  <a:pt x="2535" y="1656"/>
                </a:lnTo>
                <a:lnTo>
                  <a:pt x="2529" y="1622"/>
                </a:lnTo>
                <a:lnTo>
                  <a:pt x="2517" y="1593"/>
                </a:lnTo>
                <a:lnTo>
                  <a:pt x="2497" y="1566"/>
                </a:lnTo>
                <a:lnTo>
                  <a:pt x="2468" y="1546"/>
                </a:lnTo>
                <a:lnTo>
                  <a:pt x="2443" y="1536"/>
                </a:lnTo>
                <a:close/>
                <a:moveTo>
                  <a:pt x="2437" y="1534"/>
                </a:moveTo>
                <a:lnTo>
                  <a:pt x="2438" y="1534"/>
                </a:lnTo>
                <a:lnTo>
                  <a:pt x="2443" y="1536"/>
                </a:lnTo>
                <a:lnTo>
                  <a:pt x="2437" y="1534"/>
                </a:lnTo>
                <a:close/>
                <a:moveTo>
                  <a:pt x="1739" y="1477"/>
                </a:moveTo>
                <a:lnTo>
                  <a:pt x="1700" y="1505"/>
                </a:lnTo>
                <a:lnTo>
                  <a:pt x="1654" y="1549"/>
                </a:lnTo>
                <a:lnTo>
                  <a:pt x="1614" y="1602"/>
                </a:lnTo>
                <a:lnTo>
                  <a:pt x="1583" y="1658"/>
                </a:lnTo>
                <a:lnTo>
                  <a:pt x="1566" y="1710"/>
                </a:lnTo>
                <a:lnTo>
                  <a:pt x="1559" y="1766"/>
                </a:lnTo>
                <a:lnTo>
                  <a:pt x="1557" y="1825"/>
                </a:lnTo>
                <a:lnTo>
                  <a:pt x="1563" y="1883"/>
                </a:lnTo>
                <a:lnTo>
                  <a:pt x="1563" y="1885"/>
                </a:lnTo>
                <a:lnTo>
                  <a:pt x="1576" y="1889"/>
                </a:lnTo>
                <a:lnTo>
                  <a:pt x="1653" y="1923"/>
                </a:lnTo>
                <a:lnTo>
                  <a:pt x="1727" y="1958"/>
                </a:lnTo>
                <a:lnTo>
                  <a:pt x="1820" y="2003"/>
                </a:lnTo>
                <a:lnTo>
                  <a:pt x="1917" y="2052"/>
                </a:lnTo>
                <a:lnTo>
                  <a:pt x="2009" y="2108"/>
                </a:lnTo>
                <a:lnTo>
                  <a:pt x="2103" y="2167"/>
                </a:lnTo>
                <a:lnTo>
                  <a:pt x="2193" y="2229"/>
                </a:lnTo>
                <a:lnTo>
                  <a:pt x="2224" y="2253"/>
                </a:lnTo>
                <a:lnTo>
                  <a:pt x="2201" y="2228"/>
                </a:lnTo>
                <a:lnTo>
                  <a:pt x="2105" y="2115"/>
                </a:lnTo>
                <a:lnTo>
                  <a:pt x="2032" y="2019"/>
                </a:lnTo>
                <a:lnTo>
                  <a:pt x="1983" y="2017"/>
                </a:lnTo>
                <a:lnTo>
                  <a:pt x="1942" y="2009"/>
                </a:lnTo>
                <a:lnTo>
                  <a:pt x="1902" y="1996"/>
                </a:lnTo>
                <a:lnTo>
                  <a:pt x="1869" y="1972"/>
                </a:lnTo>
                <a:lnTo>
                  <a:pt x="1838" y="1943"/>
                </a:lnTo>
                <a:lnTo>
                  <a:pt x="1816" y="1909"/>
                </a:lnTo>
                <a:lnTo>
                  <a:pt x="1799" y="1870"/>
                </a:lnTo>
                <a:lnTo>
                  <a:pt x="1794" y="1829"/>
                </a:lnTo>
                <a:lnTo>
                  <a:pt x="1796" y="1784"/>
                </a:lnTo>
                <a:lnTo>
                  <a:pt x="1804" y="1763"/>
                </a:lnTo>
                <a:lnTo>
                  <a:pt x="1797" y="1804"/>
                </a:lnTo>
                <a:lnTo>
                  <a:pt x="1798" y="1843"/>
                </a:lnTo>
                <a:lnTo>
                  <a:pt x="1811" y="1883"/>
                </a:lnTo>
                <a:lnTo>
                  <a:pt x="1827" y="1918"/>
                </a:lnTo>
                <a:lnTo>
                  <a:pt x="1852" y="1948"/>
                </a:lnTo>
                <a:lnTo>
                  <a:pt x="1883" y="1974"/>
                </a:lnTo>
                <a:lnTo>
                  <a:pt x="1917" y="1993"/>
                </a:lnTo>
                <a:lnTo>
                  <a:pt x="1955" y="2005"/>
                </a:lnTo>
                <a:lnTo>
                  <a:pt x="2000" y="2012"/>
                </a:lnTo>
                <a:lnTo>
                  <a:pt x="2026" y="2011"/>
                </a:lnTo>
                <a:lnTo>
                  <a:pt x="2018" y="2000"/>
                </a:lnTo>
                <a:lnTo>
                  <a:pt x="1942" y="1890"/>
                </a:lnTo>
                <a:lnTo>
                  <a:pt x="1876" y="1780"/>
                </a:lnTo>
                <a:lnTo>
                  <a:pt x="1817" y="1672"/>
                </a:lnTo>
                <a:lnTo>
                  <a:pt x="1773" y="1565"/>
                </a:lnTo>
                <a:lnTo>
                  <a:pt x="1739" y="1477"/>
                </a:lnTo>
                <a:close/>
                <a:moveTo>
                  <a:pt x="2107" y="1453"/>
                </a:moveTo>
                <a:lnTo>
                  <a:pt x="2090" y="1478"/>
                </a:lnTo>
                <a:lnTo>
                  <a:pt x="2070" y="1519"/>
                </a:lnTo>
                <a:lnTo>
                  <a:pt x="2053" y="1566"/>
                </a:lnTo>
                <a:lnTo>
                  <a:pt x="2041" y="1617"/>
                </a:lnTo>
                <a:lnTo>
                  <a:pt x="2031" y="1673"/>
                </a:lnTo>
                <a:lnTo>
                  <a:pt x="2029" y="1731"/>
                </a:lnTo>
                <a:lnTo>
                  <a:pt x="2032" y="1793"/>
                </a:lnTo>
                <a:lnTo>
                  <a:pt x="2041" y="1858"/>
                </a:lnTo>
                <a:lnTo>
                  <a:pt x="2059" y="1924"/>
                </a:lnTo>
                <a:lnTo>
                  <a:pt x="2082" y="1996"/>
                </a:lnTo>
                <a:lnTo>
                  <a:pt x="2083" y="1998"/>
                </a:lnTo>
                <a:lnTo>
                  <a:pt x="2090" y="1996"/>
                </a:lnTo>
                <a:lnTo>
                  <a:pt x="2131" y="1978"/>
                </a:lnTo>
                <a:lnTo>
                  <a:pt x="2121" y="1945"/>
                </a:lnTo>
                <a:lnTo>
                  <a:pt x="2106" y="1895"/>
                </a:lnTo>
                <a:lnTo>
                  <a:pt x="2099" y="1851"/>
                </a:lnTo>
                <a:lnTo>
                  <a:pt x="2095" y="1809"/>
                </a:lnTo>
                <a:lnTo>
                  <a:pt x="2093" y="1776"/>
                </a:lnTo>
                <a:lnTo>
                  <a:pt x="2094" y="1745"/>
                </a:lnTo>
                <a:lnTo>
                  <a:pt x="2096" y="1724"/>
                </a:lnTo>
                <a:lnTo>
                  <a:pt x="2098" y="1706"/>
                </a:lnTo>
                <a:lnTo>
                  <a:pt x="2099" y="1697"/>
                </a:lnTo>
                <a:lnTo>
                  <a:pt x="2102" y="1692"/>
                </a:lnTo>
                <a:lnTo>
                  <a:pt x="2113" y="1638"/>
                </a:lnTo>
                <a:lnTo>
                  <a:pt x="2134" y="1590"/>
                </a:lnTo>
                <a:lnTo>
                  <a:pt x="2163" y="1544"/>
                </a:lnTo>
                <a:lnTo>
                  <a:pt x="2188" y="1515"/>
                </a:lnTo>
                <a:lnTo>
                  <a:pt x="2165" y="1492"/>
                </a:lnTo>
                <a:lnTo>
                  <a:pt x="2122" y="1461"/>
                </a:lnTo>
                <a:lnTo>
                  <a:pt x="2107" y="1453"/>
                </a:lnTo>
                <a:close/>
                <a:moveTo>
                  <a:pt x="2031" y="1422"/>
                </a:moveTo>
                <a:lnTo>
                  <a:pt x="2015" y="1452"/>
                </a:lnTo>
                <a:lnTo>
                  <a:pt x="1985" y="1531"/>
                </a:lnTo>
                <a:lnTo>
                  <a:pt x="1966" y="1608"/>
                </a:lnTo>
                <a:lnTo>
                  <a:pt x="1959" y="1687"/>
                </a:lnTo>
                <a:lnTo>
                  <a:pt x="1960" y="1766"/>
                </a:lnTo>
                <a:lnTo>
                  <a:pt x="1972" y="1844"/>
                </a:lnTo>
                <a:lnTo>
                  <a:pt x="1987" y="1895"/>
                </a:lnTo>
                <a:lnTo>
                  <a:pt x="1990" y="1900"/>
                </a:lnTo>
                <a:lnTo>
                  <a:pt x="2059" y="2005"/>
                </a:lnTo>
                <a:lnTo>
                  <a:pt x="2068" y="2003"/>
                </a:lnTo>
                <a:lnTo>
                  <a:pt x="2040" y="1931"/>
                </a:lnTo>
                <a:lnTo>
                  <a:pt x="2021" y="1864"/>
                </a:lnTo>
                <a:lnTo>
                  <a:pt x="2007" y="1799"/>
                </a:lnTo>
                <a:lnTo>
                  <a:pt x="2002" y="1736"/>
                </a:lnTo>
                <a:lnTo>
                  <a:pt x="2003" y="1678"/>
                </a:lnTo>
                <a:lnTo>
                  <a:pt x="2010" y="1624"/>
                </a:lnTo>
                <a:lnTo>
                  <a:pt x="2021" y="1573"/>
                </a:lnTo>
                <a:lnTo>
                  <a:pt x="2038" y="1528"/>
                </a:lnTo>
                <a:lnTo>
                  <a:pt x="2060" y="1486"/>
                </a:lnTo>
                <a:lnTo>
                  <a:pt x="2081" y="1449"/>
                </a:lnTo>
                <a:lnTo>
                  <a:pt x="2087" y="1443"/>
                </a:lnTo>
                <a:lnTo>
                  <a:pt x="2078" y="1438"/>
                </a:lnTo>
                <a:lnTo>
                  <a:pt x="2031" y="1422"/>
                </a:lnTo>
                <a:close/>
                <a:moveTo>
                  <a:pt x="1923" y="1411"/>
                </a:moveTo>
                <a:lnTo>
                  <a:pt x="1868" y="1421"/>
                </a:lnTo>
                <a:lnTo>
                  <a:pt x="1808" y="1439"/>
                </a:lnTo>
                <a:lnTo>
                  <a:pt x="1789" y="1449"/>
                </a:lnTo>
                <a:lnTo>
                  <a:pt x="1790" y="1456"/>
                </a:lnTo>
                <a:lnTo>
                  <a:pt x="1826" y="1565"/>
                </a:lnTo>
                <a:lnTo>
                  <a:pt x="1870" y="1675"/>
                </a:lnTo>
                <a:lnTo>
                  <a:pt x="1925" y="1789"/>
                </a:lnTo>
                <a:lnTo>
                  <a:pt x="1974" y="1874"/>
                </a:lnTo>
                <a:lnTo>
                  <a:pt x="1973" y="1870"/>
                </a:lnTo>
                <a:lnTo>
                  <a:pt x="1957" y="1796"/>
                </a:lnTo>
                <a:lnTo>
                  <a:pt x="1949" y="1720"/>
                </a:lnTo>
                <a:lnTo>
                  <a:pt x="1952" y="1643"/>
                </a:lnTo>
                <a:lnTo>
                  <a:pt x="1966" y="1566"/>
                </a:lnTo>
                <a:lnTo>
                  <a:pt x="1986" y="1496"/>
                </a:lnTo>
                <a:lnTo>
                  <a:pt x="2016" y="1429"/>
                </a:lnTo>
                <a:lnTo>
                  <a:pt x="2022" y="1420"/>
                </a:lnTo>
                <a:lnTo>
                  <a:pt x="1975" y="1413"/>
                </a:lnTo>
                <a:lnTo>
                  <a:pt x="1923" y="1411"/>
                </a:lnTo>
                <a:close/>
                <a:moveTo>
                  <a:pt x="1552" y="1293"/>
                </a:moveTo>
                <a:lnTo>
                  <a:pt x="1574" y="1296"/>
                </a:lnTo>
                <a:lnTo>
                  <a:pt x="1576" y="1297"/>
                </a:lnTo>
                <a:lnTo>
                  <a:pt x="1552" y="1293"/>
                </a:lnTo>
                <a:close/>
                <a:moveTo>
                  <a:pt x="2364" y="1158"/>
                </a:moveTo>
                <a:lnTo>
                  <a:pt x="2333" y="1166"/>
                </a:lnTo>
                <a:lnTo>
                  <a:pt x="2267" y="1193"/>
                </a:lnTo>
                <a:lnTo>
                  <a:pt x="2203" y="1230"/>
                </a:lnTo>
                <a:lnTo>
                  <a:pt x="2146" y="1273"/>
                </a:lnTo>
                <a:lnTo>
                  <a:pt x="2095" y="1326"/>
                </a:lnTo>
                <a:lnTo>
                  <a:pt x="2051" y="1387"/>
                </a:lnTo>
                <a:lnTo>
                  <a:pt x="2039" y="1408"/>
                </a:lnTo>
                <a:lnTo>
                  <a:pt x="2081" y="1424"/>
                </a:lnTo>
                <a:lnTo>
                  <a:pt x="2095" y="1432"/>
                </a:lnTo>
                <a:lnTo>
                  <a:pt x="2107" y="1417"/>
                </a:lnTo>
                <a:lnTo>
                  <a:pt x="2136" y="1388"/>
                </a:lnTo>
                <a:lnTo>
                  <a:pt x="2176" y="1354"/>
                </a:lnTo>
                <a:lnTo>
                  <a:pt x="2224" y="1326"/>
                </a:lnTo>
                <a:lnTo>
                  <a:pt x="2275" y="1307"/>
                </a:lnTo>
                <a:lnTo>
                  <a:pt x="2327" y="1295"/>
                </a:lnTo>
                <a:lnTo>
                  <a:pt x="2382" y="1288"/>
                </a:lnTo>
                <a:lnTo>
                  <a:pt x="2437" y="1292"/>
                </a:lnTo>
                <a:lnTo>
                  <a:pt x="2477" y="1300"/>
                </a:lnTo>
                <a:lnTo>
                  <a:pt x="2476" y="1300"/>
                </a:lnTo>
                <a:lnTo>
                  <a:pt x="2433" y="1257"/>
                </a:lnTo>
                <a:lnTo>
                  <a:pt x="2392" y="1207"/>
                </a:lnTo>
                <a:lnTo>
                  <a:pt x="2364" y="1158"/>
                </a:lnTo>
                <a:close/>
                <a:moveTo>
                  <a:pt x="794" y="1118"/>
                </a:moveTo>
                <a:lnTo>
                  <a:pt x="802" y="1120"/>
                </a:lnTo>
                <a:lnTo>
                  <a:pt x="811" y="1124"/>
                </a:lnTo>
                <a:lnTo>
                  <a:pt x="821" y="1128"/>
                </a:lnTo>
                <a:lnTo>
                  <a:pt x="830" y="1134"/>
                </a:lnTo>
                <a:lnTo>
                  <a:pt x="837" y="1140"/>
                </a:lnTo>
                <a:lnTo>
                  <a:pt x="846" y="1155"/>
                </a:lnTo>
                <a:lnTo>
                  <a:pt x="850" y="1169"/>
                </a:lnTo>
                <a:lnTo>
                  <a:pt x="853" y="1181"/>
                </a:lnTo>
                <a:lnTo>
                  <a:pt x="853" y="1190"/>
                </a:lnTo>
                <a:lnTo>
                  <a:pt x="847" y="1213"/>
                </a:lnTo>
                <a:lnTo>
                  <a:pt x="837" y="1226"/>
                </a:lnTo>
                <a:lnTo>
                  <a:pt x="832" y="1231"/>
                </a:lnTo>
                <a:lnTo>
                  <a:pt x="827" y="1234"/>
                </a:lnTo>
                <a:lnTo>
                  <a:pt x="831" y="1230"/>
                </a:lnTo>
                <a:lnTo>
                  <a:pt x="836" y="1224"/>
                </a:lnTo>
                <a:lnTo>
                  <a:pt x="839" y="1218"/>
                </a:lnTo>
                <a:lnTo>
                  <a:pt x="840" y="1210"/>
                </a:lnTo>
                <a:lnTo>
                  <a:pt x="840" y="1202"/>
                </a:lnTo>
                <a:lnTo>
                  <a:pt x="841" y="1193"/>
                </a:lnTo>
                <a:lnTo>
                  <a:pt x="839" y="1182"/>
                </a:lnTo>
                <a:lnTo>
                  <a:pt x="833" y="1172"/>
                </a:lnTo>
                <a:lnTo>
                  <a:pt x="828" y="1163"/>
                </a:lnTo>
                <a:lnTo>
                  <a:pt x="823" y="1160"/>
                </a:lnTo>
                <a:lnTo>
                  <a:pt x="818" y="1158"/>
                </a:lnTo>
                <a:lnTo>
                  <a:pt x="816" y="1157"/>
                </a:lnTo>
                <a:lnTo>
                  <a:pt x="814" y="1156"/>
                </a:lnTo>
                <a:lnTo>
                  <a:pt x="811" y="1153"/>
                </a:lnTo>
                <a:lnTo>
                  <a:pt x="808" y="1151"/>
                </a:lnTo>
                <a:lnTo>
                  <a:pt x="806" y="1146"/>
                </a:lnTo>
                <a:lnTo>
                  <a:pt x="805" y="1142"/>
                </a:lnTo>
                <a:lnTo>
                  <a:pt x="806" y="1140"/>
                </a:lnTo>
                <a:lnTo>
                  <a:pt x="799" y="1139"/>
                </a:lnTo>
                <a:lnTo>
                  <a:pt x="793" y="1140"/>
                </a:lnTo>
                <a:lnTo>
                  <a:pt x="788" y="1141"/>
                </a:lnTo>
                <a:lnTo>
                  <a:pt x="785" y="1142"/>
                </a:lnTo>
                <a:lnTo>
                  <a:pt x="782" y="1142"/>
                </a:lnTo>
                <a:lnTo>
                  <a:pt x="780" y="1144"/>
                </a:lnTo>
                <a:lnTo>
                  <a:pt x="775" y="1144"/>
                </a:lnTo>
                <a:lnTo>
                  <a:pt x="770" y="1142"/>
                </a:lnTo>
                <a:lnTo>
                  <a:pt x="768" y="1140"/>
                </a:lnTo>
                <a:lnTo>
                  <a:pt x="767" y="1135"/>
                </a:lnTo>
                <a:lnTo>
                  <a:pt x="768" y="1130"/>
                </a:lnTo>
                <a:lnTo>
                  <a:pt x="770" y="1126"/>
                </a:lnTo>
                <a:lnTo>
                  <a:pt x="772" y="1123"/>
                </a:lnTo>
                <a:lnTo>
                  <a:pt x="778" y="1122"/>
                </a:lnTo>
                <a:lnTo>
                  <a:pt x="782" y="1119"/>
                </a:lnTo>
                <a:lnTo>
                  <a:pt x="787" y="1118"/>
                </a:lnTo>
                <a:lnTo>
                  <a:pt x="794" y="1118"/>
                </a:lnTo>
                <a:close/>
                <a:moveTo>
                  <a:pt x="2587" y="746"/>
                </a:moveTo>
                <a:lnTo>
                  <a:pt x="2596" y="748"/>
                </a:lnTo>
                <a:lnTo>
                  <a:pt x="2596" y="791"/>
                </a:lnTo>
                <a:lnTo>
                  <a:pt x="2587" y="794"/>
                </a:lnTo>
                <a:lnTo>
                  <a:pt x="2572" y="802"/>
                </a:lnTo>
                <a:lnTo>
                  <a:pt x="2556" y="811"/>
                </a:lnTo>
                <a:lnTo>
                  <a:pt x="2539" y="821"/>
                </a:lnTo>
                <a:lnTo>
                  <a:pt x="2524" y="836"/>
                </a:lnTo>
                <a:lnTo>
                  <a:pt x="2513" y="854"/>
                </a:lnTo>
                <a:lnTo>
                  <a:pt x="2504" y="878"/>
                </a:lnTo>
                <a:lnTo>
                  <a:pt x="2500" y="906"/>
                </a:lnTo>
                <a:lnTo>
                  <a:pt x="2505" y="946"/>
                </a:lnTo>
                <a:lnTo>
                  <a:pt x="2520" y="986"/>
                </a:lnTo>
                <a:lnTo>
                  <a:pt x="2540" y="1020"/>
                </a:lnTo>
                <a:lnTo>
                  <a:pt x="2570" y="1048"/>
                </a:lnTo>
                <a:lnTo>
                  <a:pt x="2596" y="1063"/>
                </a:lnTo>
                <a:lnTo>
                  <a:pt x="2596" y="1072"/>
                </a:lnTo>
                <a:lnTo>
                  <a:pt x="2581" y="1067"/>
                </a:lnTo>
                <a:lnTo>
                  <a:pt x="2545" y="1045"/>
                </a:lnTo>
                <a:lnTo>
                  <a:pt x="2516" y="1016"/>
                </a:lnTo>
                <a:lnTo>
                  <a:pt x="2495" y="984"/>
                </a:lnTo>
                <a:lnTo>
                  <a:pt x="2481" y="944"/>
                </a:lnTo>
                <a:lnTo>
                  <a:pt x="2473" y="906"/>
                </a:lnTo>
                <a:lnTo>
                  <a:pt x="2475" y="866"/>
                </a:lnTo>
                <a:lnTo>
                  <a:pt x="2487" y="825"/>
                </a:lnTo>
                <a:lnTo>
                  <a:pt x="2497" y="805"/>
                </a:lnTo>
                <a:lnTo>
                  <a:pt x="2511" y="787"/>
                </a:lnTo>
                <a:lnTo>
                  <a:pt x="2529" y="768"/>
                </a:lnTo>
                <a:lnTo>
                  <a:pt x="2548" y="757"/>
                </a:lnTo>
                <a:lnTo>
                  <a:pt x="2569" y="749"/>
                </a:lnTo>
                <a:lnTo>
                  <a:pt x="2587" y="746"/>
                </a:lnTo>
                <a:close/>
                <a:moveTo>
                  <a:pt x="2593" y="0"/>
                </a:moveTo>
                <a:lnTo>
                  <a:pt x="2596" y="0"/>
                </a:lnTo>
                <a:lnTo>
                  <a:pt x="2596" y="34"/>
                </a:lnTo>
                <a:lnTo>
                  <a:pt x="2512" y="39"/>
                </a:lnTo>
                <a:lnTo>
                  <a:pt x="2428" y="51"/>
                </a:lnTo>
                <a:lnTo>
                  <a:pt x="2344" y="73"/>
                </a:lnTo>
                <a:lnTo>
                  <a:pt x="2265" y="103"/>
                </a:lnTo>
                <a:lnTo>
                  <a:pt x="2187" y="140"/>
                </a:lnTo>
                <a:lnTo>
                  <a:pt x="2114" y="185"/>
                </a:lnTo>
                <a:lnTo>
                  <a:pt x="2044" y="237"/>
                </a:lnTo>
                <a:lnTo>
                  <a:pt x="2002" y="273"/>
                </a:lnTo>
                <a:lnTo>
                  <a:pt x="1960" y="315"/>
                </a:lnTo>
                <a:lnTo>
                  <a:pt x="1923" y="365"/>
                </a:lnTo>
                <a:lnTo>
                  <a:pt x="1886" y="420"/>
                </a:lnTo>
                <a:lnTo>
                  <a:pt x="1851" y="482"/>
                </a:lnTo>
                <a:lnTo>
                  <a:pt x="1820" y="547"/>
                </a:lnTo>
                <a:lnTo>
                  <a:pt x="1792" y="620"/>
                </a:lnTo>
                <a:lnTo>
                  <a:pt x="1768" y="698"/>
                </a:lnTo>
                <a:lnTo>
                  <a:pt x="1751" y="779"/>
                </a:lnTo>
                <a:lnTo>
                  <a:pt x="1737" y="866"/>
                </a:lnTo>
                <a:lnTo>
                  <a:pt x="1729" y="954"/>
                </a:lnTo>
                <a:lnTo>
                  <a:pt x="1728" y="1049"/>
                </a:lnTo>
                <a:lnTo>
                  <a:pt x="1731" y="1147"/>
                </a:lnTo>
                <a:lnTo>
                  <a:pt x="1743" y="1247"/>
                </a:lnTo>
                <a:lnTo>
                  <a:pt x="1763" y="1351"/>
                </a:lnTo>
                <a:lnTo>
                  <a:pt x="1782" y="1424"/>
                </a:lnTo>
                <a:lnTo>
                  <a:pt x="1833" y="1404"/>
                </a:lnTo>
                <a:lnTo>
                  <a:pt x="1895" y="1391"/>
                </a:lnTo>
                <a:lnTo>
                  <a:pt x="1958" y="1390"/>
                </a:lnTo>
                <a:lnTo>
                  <a:pt x="2023" y="1402"/>
                </a:lnTo>
                <a:lnTo>
                  <a:pt x="2031" y="1405"/>
                </a:lnTo>
                <a:lnTo>
                  <a:pt x="2053" y="1367"/>
                </a:lnTo>
                <a:lnTo>
                  <a:pt x="2098" y="1311"/>
                </a:lnTo>
                <a:lnTo>
                  <a:pt x="2146" y="1258"/>
                </a:lnTo>
                <a:lnTo>
                  <a:pt x="2205" y="1214"/>
                </a:lnTo>
                <a:lnTo>
                  <a:pt x="2265" y="1179"/>
                </a:lnTo>
                <a:lnTo>
                  <a:pt x="2331" y="1152"/>
                </a:lnTo>
                <a:lnTo>
                  <a:pt x="2357" y="1146"/>
                </a:lnTo>
                <a:lnTo>
                  <a:pt x="2336" y="1094"/>
                </a:lnTo>
                <a:lnTo>
                  <a:pt x="2321" y="1036"/>
                </a:lnTo>
                <a:lnTo>
                  <a:pt x="2318" y="977"/>
                </a:lnTo>
                <a:lnTo>
                  <a:pt x="2320" y="917"/>
                </a:lnTo>
                <a:lnTo>
                  <a:pt x="2332" y="858"/>
                </a:lnTo>
                <a:lnTo>
                  <a:pt x="2353" y="801"/>
                </a:lnTo>
                <a:lnTo>
                  <a:pt x="2379" y="750"/>
                </a:lnTo>
                <a:lnTo>
                  <a:pt x="2413" y="700"/>
                </a:lnTo>
                <a:lnTo>
                  <a:pt x="2456" y="658"/>
                </a:lnTo>
                <a:lnTo>
                  <a:pt x="2505" y="622"/>
                </a:lnTo>
                <a:lnTo>
                  <a:pt x="2557" y="599"/>
                </a:lnTo>
                <a:lnTo>
                  <a:pt x="2596" y="592"/>
                </a:lnTo>
                <a:lnTo>
                  <a:pt x="2596" y="597"/>
                </a:lnTo>
                <a:lnTo>
                  <a:pt x="2574" y="601"/>
                </a:lnTo>
                <a:lnTo>
                  <a:pt x="2524" y="618"/>
                </a:lnTo>
                <a:lnTo>
                  <a:pt x="2477" y="649"/>
                </a:lnTo>
                <a:lnTo>
                  <a:pt x="2435" y="688"/>
                </a:lnTo>
                <a:lnTo>
                  <a:pt x="2398" y="732"/>
                </a:lnTo>
                <a:lnTo>
                  <a:pt x="2370" y="781"/>
                </a:lnTo>
                <a:lnTo>
                  <a:pt x="2347" y="834"/>
                </a:lnTo>
                <a:lnTo>
                  <a:pt x="2341" y="856"/>
                </a:lnTo>
                <a:lnTo>
                  <a:pt x="2355" y="826"/>
                </a:lnTo>
                <a:lnTo>
                  <a:pt x="2384" y="781"/>
                </a:lnTo>
                <a:lnTo>
                  <a:pt x="2420" y="737"/>
                </a:lnTo>
                <a:lnTo>
                  <a:pt x="2458" y="705"/>
                </a:lnTo>
                <a:lnTo>
                  <a:pt x="2499" y="681"/>
                </a:lnTo>
                <a:lnTo>
                  <a:pt x="2544" y="662"/>
                </a:lnTo>
                <a:lnTo>
                  <a:pt x="2590" y="651"/>
                </a:lnTo>
                <a:lnTo>
                  <a:pt x="2596" y="650"/>
                </a:lnTo>
                <a:lnTo>
                  <a:pt x="2596" y="661"/>
                </a:lnTo>
                <a:lnTo>
                  <a:pt x="2565" y="667"/>
                </a:lnTo>
                <a:lnTo>
                  <a:pt x="2525" y="681"/>
                </a:lnTo>
                <a:lnTo>
                  <a:pt x="2487" y="699"/>
                </a:lnTo>
                <a:lnTo>
                  <a:pt x="2451" y="723"/>
                </a:lnTo>
                <a:lnTo>
                  <a:pt x="2412" y="763"/>
                </a:lnTo>
                <a:lnTo>
                  <a:pt x="2377" y="809"/>
                </a:lnTo>
                <a:lnTo>
                  <a:pt x="2350" y="865"/>
                </a:lnTo>
                <a:lnTo>
                  <a:pt x="2333" y="921"/>
                </a:lnTo>
                <a:lnTo>
                  <a:pt x="2326" y="980"/>
                </a:lnTo>
                <a:lnTo>
                  <a:pt x="2330" y="1031"/>
                </a:lnTo>
                <a:lnTo>
                  <a:pt x="2334" y="1057"/>
                </a:lnTo>
                <a:lnTo>
                  <a:pt x="2351" y="1112"/>
                </a:lnTo>
                <a:lnTo>
                  <a:pt x="2367" y="1143"/>
                </a:lnTo>
                <a:lnTo>
                  <a:pt x="2399" y="1136"/>
                </a:lnTo>
                <a:lnTo>
                  <a:pt x="2473" y="1131"/>
                </a:lnTo>
                <a:lnTo>
                  <a:pt x="2547" y="1138"/>
                </a:lnTo>
                <a:lnTo>
                  <a:pt x="2596" y="1150"/>
                </a:lnTo>
                <a:lnTo>
                  <a:pt x="2596" y="1157"/>
                </a:lnTo>
                <a:lnTo>
                  <a:pt x="2555" y="1148"/>
                </a:lnTo>
                <a:lnTo>
                  <a:pt x="2478" y="1142"/>
                </a:lnTo>
                <a:lnTo>
                  <a:pt x="2406" y="1148"/>
                </a:lnTo>
                <a:lnTo>
                  <a:pt x="2373" y="1156"/>
                </a:lnTo>
                <a:lnTo>
                  <a:pt x="2380" y="1171"/>
                </a:lnTo>
                <a:lnTo>
                  <a:pt x="2417" y="1225"/>
                </a:lnTo>
                <a:lnTo>
                  <a:pt x="2461" y="1271"/>
                </a:lnTo>
                <a:lnTo>
                  <a:pt x="2509" y="1310"/>
                </a:lnTo>
                <a:lnTo>
                  <a:pt x="2509" y="1310"/>
                </a:lnTo>
                <a:lnTo>
                  <a:pt x="2542" y="1323"/>
                </a:lnTo>
                <a:lnTo>
                  <a:pt x="2589" y="1351"/>
                </a:lnTo>
                <a:lnTo>
                  <a:pt x="2596" y="1357"/>
                </a:lnTo>
                <a:lnTo>
                  <a:pt x="2596" y="1372"/>
                </a:lnTo>
                <a:lnTo>
                  <a:pt x="2581" y="1367"/>
                </a:lnTo>
                <a:lnTo>
                  <a:pt x="2528" y="1338"/>
                </a:lnTo>
                <a:lnTo>
                  <a:pt x="2508" y="1323"/>
                </a:lnTo>
                <a:lnTo>
                  <a:pt x="2485" y="1315"/>
                </a:lnTo>
                <a:lnTo>
                  <a:pt x="2433" y="1307"/>
                </a:lnTo>
                <a:lnTo>
                  <a:pt x="2384" y="1303"/>
                </a:lnTo>
                <a:lnTo>
                  <a:pt x="2333" y="1309"/>
                </a:lnTo>
                <a:lnTo>
                  <a:pt x="2284" y="1320"/>
                </a:lnTo>
                <a:lnTo>
                  <a:pt x="2237" y="1339"/>
                </a:lnTo>
                <a:lnTo>
                  <a:pt x="2192" y="1365"/>
                </a:lnTo>
                <a:lnTo>
                  <a:pt x="2166" y="1385"/>
                </a:lnTo>
                <a:lnTo>
                  <a:pt x="2141" y="1410"/>
                </a:lnTo>
                <a:lnTo>
                  <a:pt x="2115" y="1441"/>
                </a:lnTo>
                <a:lnTo>
                  <a:pt x="2114" y="1443"/>
                </a:lnTo>
                <a:lnTo>
                  <a:pt x="2138" y="1456"/>
                </a:lnTo>
                <a:lnTo>
                  <a:pt x="2185" y="1494"/>
                </a:lnTo>
                <a:lnTo>
                  <a:pt x="2196" y="1506"/>
                </a:lnTo>
                <a:lnTo>
                  <a:pt x="2196" y="1505"/>
                </a:lnTo>
                <a:lnTo>
                  <a:pt x="2238" y="1471"/>
                </a:lnTo>
                <a:lnTo>
                  <a:pt x="2283" y="1442"/>
                </a:lnTo>
                <a:lnTo>
                  <a:pt x="2331" y="1423"/>
                </a:lnTo>
                <a:lnTo>
                  <a:pt x="2381" y="1410"/>
                </a:lnTo>
                <a:lnTo>
                  <a:pt x="2437" y="1405"/>
                </a:lnTo>
                <a:lnTo>
                  <a:pt x="2491" y="1411"/>
                </a:lnTo>
                <a:lnTo>
                  <a:pt x="2539" y="1422"/>
                </a:lnTo>
                <a:lnTo>
                  <a:pt x="2582" y="1441"/>
                </a:lnTo>
                <a:lnTo>
                  <a:pt x="2596" y="1451"/>
                </a:lnTo>
                <a:lnTo>
                  <a:pt x="2596" y="1477"/>
                </a:lnTo>
                <a:lnTo>
                  <a:pt x="2580" y="1464"/>
                </a:lnTo>
                <a:lnTo>
                  <a:pt x="2537" y="1443"/>
                </a:lnTo>
                <a:lnTo>
                  <a:pt x="2489" y="1431"/>
                </a:lnTo>
                <a:lnTo>
                  <a:pt x="2437" y="1428"/>
                </a:lnTo>
                <a:lnTo>
                  <a:pt x="2385" y="1434"/>
                </a:lnTo>
                <a:lnTo>
                  <a:pt x="2333" y="1449"/>
                </a:lnTo>
                <a:lnTo>
                  <a:pt x="2289" y="1471"/>
                </a:lnTo>
                <a:lnTo>
                  <a:pt x="2246" y="1501"/>
                </a:lnTo>
                <a:lnTo>
                  <a:pt x="2218" y="1530"/>
                </a:lnTo>
                <a:lnTo>
                  <a:pt x="2220" y="1533"/>
                </a:lnTo>
                <a:lnTo>
                  <a:pt x="2248" y="1579"/>
                </a:lnTo>
                <a:lnTo>
                  <a:pt x="2270" y="1629"/>
                </a:lnTo>
                <a:lnTo>
                  <a:pt x="2277" y="1658"/>
                </a:lnTo>
                <a:lnTo>
                  <a:pt x="2279" y="1644"/>
                </a:lnTo>
                <a:lnTo>
                  <a:pt x="2291" y="1613"/>
                </a:lnTo>
                <a:lnTo>
                  <a:pt x="2311" y="1583"/>
                </a:lnTo>
                <a:lnTo>
                  <a:pt x="2335" y="1558"/>
                </a:lnTo>
                <a:lnTo>
                  <a:pt x="2363" y="1540"/>
                </a:lnTo>
                <a:lnTo>
                  <a:pt x="2398" y="1530"/>
                </a:lnTo>
                <a:lnTo>
                  <a:pt x="2432" y="1532"/>
                </a:lnTo>
                <a:lnTo>
                  <a:pt x="2437" y="1534"/>
                </a:lnTo>
                <a:lnTo>
                  <a:pt x="2406" y="1532"/>
                </a:lnTo>
                <a:lnTo>
                  <a:pt x="2374" y="1539"/>
                </a:lnTo>
                <a:lnTo>
                  <a:pt x="2340" y="1559"/>
                </a:lnTo>
                <a:lnTo>
                  <a:pt x="2312" y="1586"/>
                </a:lnTo>
                <a:lnTo>
                  <a:pt x="2292" y="1618"/>
                </a:lnTo>
                <a:lnTo>
                  <a:pt x="2279" y="1656"/>
                </a:lnTo>
                <a:lnTo>
                  <a:pt x="2278" y="1664"/>
                </a:lnTo>
                <a:lnTo>
                  <a:pt x="2282" y="1680"/>
                </a:lnTo>
                <a:lnTo>
                  <a:pt x="2286" y="1736"/>
                </a:lnTo>
                <a:lnTo>
                  <a:pt x="2285" y="1742"/>
                </a:lnTo>
                <a:lnTo>
                  <a:pt x="2299" y="1772"/>
                </a:lnTo>
                <a:lnTo>
                  <a:pt x="2324" y="1807"/>
                </a:lnTo>
                <a:lnTo>
                  <a:pt x="2353" y="1831"/>
                </a:lnTo>
                <a:lnTo>
                  <a:pt x="2343" y="1817"/>
                </a:lnTo>
                <a:lnTo>
                  <a:pt x="2328" y="1782"/>
                </a:lnTo>
                <a:lnTo>
                  <a:pt x="2321" y="1744"/>
                </a:lnTo>
                <a:lnTo>
                  <a:pt x="2323" y="1704"/>
                </a:lnTo>
                <a:lnTo>
                  <a:pt x="2333" y="1668"/>
                </a:lnTo>
                <a:lnTo>
                  <a:pt x="2354" y="1638"/>
                </a:lnTo>
                <a:lnTo>
                  <a:pt x="2378" y="1613"/>
                </a:lnTo>
                <a:lnTo>
                  <a:pt x="2411" y="1596"/>
                </a:lnTo>
                <a:lnTo>
                  <a:pt x="2445" y="1588"/>
                </a:lnTo>
                <a:lnTo>
                  <a:pt x="2445" y="1588"/>
                </a:lnTo>
                <a:lnTo>
                  <a:pt x="2418" y="1594"/>
                </a:lnTo>
                <a:lnTo>
                  <a:pt x="2391" y="1611"/>
                </a:lnTo>
                <a:lnTo>
                  <a:pt x="2368" y="1631"/>
                </a:lnTo>
                <a:lnTo>
                  <a:pt x="2352" y="1658"/>
                </a:lnTo>
                <a:lnTo>
                  <a:pt x="2342" y="1689"/>
                </a:lnTo>
                <a:lnTo>
                  <a:pt x="2341" y="1726"/>
                </a:lnTo>
                <a:lnTo>
                  <a:pt x="2346" y="1758"/>
                </a:lnTo>
                <a:lnTo>
                  <a:pt x="2355" y="1777"/>
                </a:lnTo>
                <a:lnTo>
                  <a:pt x="2351" y="1756"/>
                </a:lnTo>
                <a:lnTo>
                  <a:pt x="2351" y="1730"/>
                </a:lnTo>
                <a:lnTo>
                  <a:pt x="2358" y="1704"/>
                </a:lnTo>
                <a:lnTo>
                  <a:pt x="2372" y="1682"/>
                </a:lnTo>
                <a:lnTo>
                  <a:pt x="2393" y="1664"/>
                </a:lnTo>
                <a:lnTo>
                  <a:pt x="2416" y="1651"/>
                </a:lnTo>
                <a:lnTo>
                  <a:pt x="2443" y="1647"/>
                </a:lnTo>
                <a:lnTo>
                  <a:pt x="2470" y="1653"/>
                </a:lnTo>
                <a:lnTo>
                  <a:pt x="2495" y="1663"/>
                </a:lnTo>
                <a:lnTo>
                  <a:pt x="2512" y="1681"/>
                </a:lnTo>
                <a:lnTo>
                  <a:pt x="2525" y="1707"/>
                </a:lnTo>
                <a:lnTo>
                  <a:pt x="2525" y="1730"/>
                </a:lnTo>
                <a:lnTo>
                  <a:pt x="2518" y="1754"/>
                </a:lnTo>
                <a:lnTo>
                  <a:pt x="2505" y="1772"/>
                </a:lnTo>
                <a:lnTo>
                  <a:pt x="2484" y="1785"/>
                </a:lnTo>
                <a:lnTo>
                  <a:pt x="2466" y="1791"/>
                </a:lnTo>
                <a:lnTo>
                  <a:pt x="2447" y="1788"/>
                </a:lnTo>
                <a:lnTo>
                  <a:pt x="2431" y="1779"/>
                </a:lnTo>
                <a:lnTo>
                  <a:pt x="2419" y="1763"/>
                </a:lnTo>
                <a:lnTo>
                  <a:pt x="2412" y="1750"/>
                </a:lnTo>
                <a:lnTo>
                  <a:pt x="2413" y="1733"/>
                </a:lnTo>
                <a:lnTo>
                  <a:pt x="2419" y="1718"/>
                </a:lnTo>
                <a:lnTo>
                  <a:pt x="2428" y="1708"/>
                </a:lnTo>
                <a:lnTo>
                  <a:pt x="2440" y="1701"/>
                </a:lnTo>
                <a:lnTo>
                  <a:pt x="2454" y="1703"/>
                </a:lnTo>
                <a:lnTo>
                  <a:pt x="2459" y="1704"/>
                </a:lnTo>
                <a:lnTo>
                  <a:pt x="2463" y="1707"/>
                </a:lnTo>
                <a:lnTo>
                  <a:pt x="2468" y="1709"/>
                </a:lnTo>
                <a:lnTo>
                  <a:pt x="2473" y="1714"/>
                </a:lnTo>
                <a:lnTo>
                  <a:pt x="2476" y="1720"/>
                </a:lnTo>
                <a:lnTo>
                  <a:pt x="2477" y="1726"/>
                </a:lnTo>
                <a:lnTo>
                  <a:pt x="2474" y="1734"/>
                </a:lnTo>
                <a:lnTo>
                  <a:pt x="2472" y="1740"/>
                </a:lnTo>
                <a:lnTo>
                  <a:pt x="2469" y="1747"/>
                </a:lnTo>
                <a:lnTo>
                  <a:pt x="2464" y="1751"/>
                </a:lnTo>
                <a:lnTo>
                  <a:pt x="2461" y="1753"/>
                </a:lnTo>
                <a:lnTo>
                  <a:pt x="2459" y="1755"/>
                </a:lnTo>
                <a:lnTo>
                  <a:pt x="2459" y="1758"/>
                </a:lnTo>
                <a:lnTo>
                  <a:pt x="2460" y="1760"/>
                </a:lnTo>
                <a:lnTo>
                  <a:pt x="2465" y="1763"/>
                </a:lnTo>
                <a:lnTo>
                  <a:pt x="2483" y="1761"/>
                </a:lnTo>
                <a:lnTo>
                  <a:pt x="2498" y="1752"/>
                </a:lnTo>
                <a:lnTo>
                  <a:pt x="2507" y="1737"/>
                </a:lnTo>
                <a:lnTo>
                  <a:pt x="2509" y="1718"/>
                </a:lnTo>
                <a:lnTo>
                  <a:pt x="2503" y="1695"/>
                </a:lnTo>
                <a:lnTo>
                  <a:pt x="2487" y="1678"/>
                </a:lnTo>
                <a:lnTo>
                  <a:pt x="2466" y="1664"/>
                </a:lnTo>
                <a:lnTo>
                  <a:pt x="2444" y="1661"/>
                </a:lnTo>
                <a:lnTo>
                  <a:pt x="2420" y="1664"/>
                </a:lnTo>
                <a:lnTo>
                  <a:pt x="2398" y="1675"/>
                </a:lnTo>
                <a:lnTo>
                  <a:pt x="2380" y="1691"/>
                </a:lnTo>
                <a:lnTo>
                  <a:pt x="2369" y="1710"/>
                </a:lnTo>
                <a:lnTo>
                  <a:pt x="2367" y="1715"/>
                </a:lnTo>
                <a:lnTo>
                  <a:pt x="2362" y="1723"/>
                </a:lnTo>
                <a:lnTo>
                  <a:pt x="2362" y="1737"/>
                </a:lnTo>
                <a:lnTo>
                  <a:pt x="2361" y="1755"/>
                </a:lnTo>
                <a:lnTo>
                  <a:pt x="2364" y="1779"/>
                </a:lnTo>
                <a:lnTo>
                  <a:pt x="2375" y="1803"/>
                </a:lnTo>
                <a:lnTo>
                  <a:pt x="2394" y="1829"/>
                </a:lnTo>
                <a:lnTo>
                  <a:pt x="2412" y="1844"/>
                </a:lnTo>
                <a:lnTo>
                  <a:pt x="2435" y="1856"/>
                </a:lnTo>
                <a:lnTo>
                  <a:pt x="2469" y="1866"/>
                </a:lnTo>
                <a:lnTo>
                  <a:pt x="2513" y="1868"/>
                </a:lnTo>
                <a:lnTo>
                  <a:pt x="2556" y="1859"/>
                </a:lnTo>
                <a:lnTo>
                  <a:pt x="2593" y="1842"/>
                </a:lnTo>
                <a:lnTo>
                  <a:pt x="2596" y="1841"/>
                </a:lnTo>
                <a:lnTo>
                  <a:pt x="2596" y="1882"/>
                </a:lnTo>
                <a:lnTo>
                  <a:pt x="2594" y="1883"/>
                </a:lnTo>
                <a:lnTo>
                  <a:pt x="2556" y="1897"/>
                </a:lnTo>
                <a:lnTo>
                  <a:pt x="2524" y="1902"/>
                </a:lnTo>
                <a:lnTo>
                  <a:pt x="2555" y="1908"/>
                </a:lnTo>
                <a:lnTo>
                  <a:pt x="2596" y="1910"/>
                </a:lnTo>
                <a:lnTo>
                  <a:pt x="2596" y="1920"/>
                </a:lnTo>
                <a:lnTo>
                  <a:pt x="2574" y="1919"/>
                </a:lnTo>
                <a:lnTo>
                  <a:pt x="2569" y="1919"/>
                </a:lnTo>
                <a:lnTo>
                  <a:pt x="2592" y="1934"/>
                </a:lnTo>
                <a:lnTo>
                  <a:pt x="2596" y="1938"/>
                </a:lnTo>
                <a:lnTo>
                  <a:pt x="2596" y="1945"/>
                </a:lnTo>
                <a:lnTo>
                  <a:pt x="2578" y="1929"/>
                </a:lnTo>
                <a:lnTo>
                  <a:pt x="2550" y="1915"/>
                </a:lnTo>
                <a:lnTo>
                  <a:pt x="2520" y="1910"/>
                </a:lnTo>
                <a:lnTo>
                  <a:pt x="2505" y="1905"/>
                </a:lnTo>
                <a:lnTo>
                  <a:pt x="2474" y="1905"/>
                </a:lnTo>
                <a:lnTo>
                  <a:pt x="2438" y="1912"/>
                </a:lnTo>
                <a:lnTo>
                  <a:pt x="2404" y="1928"/>
                </a:lnTo>
                <a:lnTo>
                  <a:pt x="2385" y="1941"/>
                </a:lnTo>
                <a:lnTo>
                  <a:pt x="2366" y="1958"/>
                </a:lnTo>
                <a:lnTo>
                  <a:pt x="2349" y="1983"/>
                </a:lnTo>
                <a:lnTo>
                  <a:pt x="2335" y="2010"/>
                </a:lnTo>
                <a:lnTo>
                  <a:pt x="2324" y="2045"/>
                </a:lnTo>
                <a:lnTo>
                  <a:pt x="2316" y="2081"/>
                </a:lnTo>
                <a:lnTo>
                  <a:pt x="2313" y="2123"/>
                </a:lnTo>
                <a:lnTo>
                  <a:pt x="2314" y="2133"/>
                </a:lnTo>
                <a:lnTo>
                  <a:pt x="2315" y="2128"/>
                </a:lnTo>
                <a:lnTo>
                  <a:pt x="2315" y="2137"/>
                </a:lnTo>
                <a:lnTo>
                  <a:pt x="2314" y="2134"/>
                </a:lnTo>
                <a:lnTo>
                  <a:pt x="2315" y="2141"/>
                </a:lnTo>
                <a:lnTo>
                  <a:pt x="2315" y="2137"/>
                </a:lnTo>
                <a:lnTo>
                  <a:pt x="2321" y="2176"/>
                </a:lnTo>
                <a:lnTo>
                  <a:pt x="2315" y="2145"/>
                </a:lnTo>
                <a:lnTo>
                  <a:pt x="2316" y="2168"/>
                </a:lnTo>
                <a:lnTo>
                  <a:pt x="2329" y="2214"/>
                </a:lnTo>
                <a:lnTo>
                  <a:pt x="2346" y="2262"/>
                </a:lnTo>
                <a:lnTo>
                  <a:pt x="2375" y="2314"/>
                </a:lnTo>
                <a:lnTo>
                  <a:pt x="2395" y="2342"/>
                </a:lnTo>
                <a:lnTo>
                  <a:pt x="2411" y="2361"/>
                </a:lnTo>
                <a:lnTo>
                  <a:pt x="2370" y="2361"/>
                </a:lnTo>
                <a:lnTo>
                  <a:pt x="2339" y="2326"/>
                </a:lnTo>
                <a:lnTo>
                  <a:pt x="2281" y="2254"/>
                </a:lnTo>
                <a:lnTo>
                  <a:pt x="2233" y="2185"/>
                </a:lnTo>
                <a:lnTo>
                  <a:pt x="2194" y="2120"/>
                </a:lnTo>
                <a:lnTo>
                  <a:pt x="2163" y="2057"/>
                </a:lnTo>
                <a:lnTo>
                  <a:pt x="2138" y="2000"/>
                </a:lnTo>
                <a:lnTo>
                  <a:pt x="2134" y="1987"/>
                </a:lnTo>
                <a:lnTo>
                  <a:pt x="2130" y="1989"/>
                </a:lnTo>
                <a:lnTo>
                  <a:pt x="2088" y="2007"/>
                </a:lnTo>
                <a:lnTo>
                  <a:pt x="2116" y="2067"/>
                </a:lnTo>
                <a:lnTo>
                  <a:pt x="2160" y="2142"/>
                </a:lnTo>
                <a:lnTo>
                  <a:pt x="2166" y="2149"/>
                </a:lnTo>
                <a:lnTo>
                  <a:pt x="2247" y="2246"/>
                </a:lnTo>
                <a:lnTo>
                  <a:pt x="2342" y="2347"/>
                </a:lnTo>
                <a:lnTo>
                  <a:pt x="2358" y="2361"/>
                </a:lnTo>
                <a:lnTo>
                  <a:pt x="2327" y="2361"/>
                </a:lnTo>
                <a:lnTo>
                  <a:pt x="2321" y="2356"/>
                </a:lnTo>
                <a:lnTo>
                  <a:pt x="2230" y="2289"/>
                </a:lnTo>
                <a:lnTo>
                  <a:pt x="2132" y="2225"/>
                </a:lnTo>
                <a:lnTo>
                  <a:pt x="2030" y="2165"/>
                </a:lnTo>
                <a:lnTo>
                  <a:pt x="1923" y="2107"/>
                </a:lnTo>
                <a:lnTo>
                  <a:pt x="1816" y="2051"/>
                </a:lnTo>
                <a:lnTo>
                  <a:pt x="1708" y="1997"/>
                </a:lnTo>
                <a:lnTo>
                  <a:pt x="1635" y="1961"/>
                </a:lnTo>
                <a:lnTo>
                  <a:pt x="1573" y="1935"/>
                </a:lnTo>
                <a:lnTo>
                  <a:pt x="1574" y="1939"/>
                </a:lnTo>
                <a:lnTo>
                  <a:pt x="1591" y="1993"/>
                </a:lnTo>
                <a:lnTo>
                  <a:pt x="1613" y="2042"/>
                </a:lnTo>
                <a:lnTo>
                  <a:pt x="1639" y="2094"/>
                </a:lnTo>
                <a:lnTo>
                  <a:pt x="1674" y="2145"/>
                </a:lnTo>
                <a:lnTo>
                  <a:pt x="1710" y="2191"/>
                </a:lnTo>
                <a:lnTo>
                  <a:pt x="1730" y="2213"/>
                </a:lnTo>
                <a:lnTo>
                  <a:pt x="1795" y="2215"/>
                </a:lnTo>
                <a:lnTo>
                  <a:pt x="1867" y="2222"/>
                </a:lnTo>
                <a:lnTo>
                  <a:pt x="1941" y="2233"/>
                </a:lnTo>
                <a:lnTo>
                  <a:pt x="2017" y="2251"/>
                </a:lnTo>
                <a:lnTo>
                  <a:pt x="2096" y="2281"/>
                </a:lnTo>
                <a:lnTo>
                  <a:pt x="2177" y="2319"/>
                </a:lnTo>
                <a:lnTo>
                  <a:pt x="2242" y="2361"/>
                </a:lnTo>
                <a:lnTo>
                  <a:pt x="2231" y="2361"/>
                </a:lnTo>
                <a:lnTo>
                  <a:pt x="2201" y="2344"/>
                </a:lnTo>
                <a:lnTo>
                  <a:pt x="2152" y="2320"/>
                </a:lnTo>
                <a:lnTo>
                  <a:pt x="2070" y="2289"/>
                </a:lnTo>
                <a:lnTo>
                  <a:pt x="1989" y="2267"/>
                </a:lnTo>
                <a:lnTo>
                  <a:pt x="1914" y="2255"/>
                </a:lnTo>
                <a:lnTo>
                  <a:pt x="1838" y="2248"/>
                </a:lnTo>
                <a:lnTo>
                  <a:pt x="1764" y="2244"/>
                </a:lnTo>
                <a:lnTo>
                  <a:pt x="1760" y="2244"/>
                </a:lnTo>
                <a:lnTo>
                  <a:pt x="1797" y="2279"/>
                </a:lnTo>
                <a:lnTo>
                  <a:pt x="1825" y="2302"/>
                </a:lnTo>
                <a:lnTo>
                  <a:pt x="1901" y="2311"/>
                </a:lnTo>
                <a:lnTo>
                  <a:pt x="1994" y="2330"/>
                </a:lnTo>
                <a:lnTo>
                  <a:pt x="2085" y="2358"/>
                </a:lnTo>
                <a:lnTo>
                  <a:pt x="2092" y="2361"/>
                </a:lnTo>
                <a:lnTo>
                  <a:pt x="1949" y="2361"/>
                </a:lnTo>
                <a:lnTo>
                  <a:pt x="1923" y="2354"/>
                </a:lnTo>
                <a:lnTo>
                  <a:pt x="1883" y="2349"/>
                </a:lnTo>
                <a:lnTo>
                  <a:pt x="1895" y="2358"/>
                </a:lnTo>
                <a:lnTo>
                  <a:pt x="1898" y="2361"/>
                </a:lnTo>
                <a:lnTo>
                  <a:pt x="1815" y="2361"/>
                </a:lnTo>
                <a:lnTo>
                  <a:pt x="1803" y="2349"/>
                </a:lnTo>
                <a:lnTo>
                  <a:pt x="1794" y="2340"/>
                </a:lnTo>
                <a:lnTo>
                  <a:pt x="1746" y="2336"/>
                </a:lnTo>
                <a:lnTo>
                  <a:pt x="1656" y="2338"/>
                </a:lnTo>
                <a:lnTo>
                  <a:pt x="1570" y="2351"/>
                </a:lnTo>
                <a:lnTo>
                  <a:pt x="1524" y="2361"/>
                </a:lnTo>
                <a:lnTo>
                  <a:pt x="1391" y="2361"/>
                </a:lnTo>
                <a:lnTo>
                  <a:pt x="1430" y="2347"/>
                </a:lnTo>
                <a:lnTo>
                  <a:pt x="1521" y="2322"/>
                </a:lnTo>
                <a:lnTo>
                  <a:pt x="1615" y="2305"/>
                </a:lnTo>
                <a:lnTo>
                  <a:pt x="1711" y="2298"/>
                </a:lnTo>
                <a:lnTo>
                  <a:pt x="1756" y="2299"/>
                </a:lnTo>
                <a:lnTo>
                  <a:pt x="1753" y="2295"/>
                </a:lnTo>
                <a:lnTo>
                  <a:pt x="1711" y="2245"/>
                </a:lnTo>
                <a:lnTo>
                  <a:pt x="1694" y="2245"/>
                </a:lnTo>
                <a:lnTo>
                  <a:pt x="1624" y="2247"/>
                </a:lnTo>
                <a:lnTo>
                  <a:pt x="1558" y="2246"/>
                </a:lnTo>
                <a:lnTo>
                  <a:pt x="1494" y="2244"/>
                </a:lnTo>
                <a:lnTo>
                  <a:pt x="1431" y="2234"/>
                </a:lnTo>
                <a:lnTo>
                  <a:pt x="1367" y="2220"/>
                </a:lnTo>
                <a:lnTo>
                  <a:pt x="1308" y="2195"/>
                </a:lnTo>
                <a:lnTo>
                  <a:pt x="1259" y="2171"/>
                </a:lnTo>
                <a:lnTo>
                  <a:pt x="1212" y="2137"/>
                </a:lnTo>
                <a:lnTo>
                  <a:pt x="1171" y="2093"/>
                </a:lnTo>
                <a:lnTo>
                  <a:pt x="1142" y="2046"/>
                </a:lnTo>
                <a:lnTo>
                  <a:pt x="1129" y="2006"/>
                </a:lnTo>
                <a:lnTo>
                  <a:pt x="1125" y="1965"/>
                </a:lnTo>
                <a:lnTo>
                  <a:pt x="1128" y="1925"/>
                </a:lnTo>
                <a:lnTo>
                  <a:pt x="1141" y="1884"/>
                </a:lnTo>
                <a:lnTo>
                  <a:pt x="1160" y="1847"/>
                </a:lnTo>
                <a:lnTo>
                  <a:pt x="1181" y="1818"/>
                </a:lnTo>
                <a:lnTo>
                  <a:pt x="1206" y="1797"/>
                </a:lnTo>
                <a:lnTo>
                  <a:pt x="1178" y="1786"/>
                </a:lnTo>
                <a:lnTo>
                  <a:pt x="1163" y="1780"/>
                </a:lnTo>
                <a:lnTo>
                  <a:pt x="1152" y="1788"/>
                </a:lnTo>
                <a:lnTo>
                  <a:pt x="1143" y="1794"/>
                </a:lnTo>
                <a:lnTo>
                  <a:pt x="1126" y="1804"/>
                </a:lnTo>
                <a:lnTo>
                  <a:pt x="1104" y="1822"/>
                </a:lnTo>
                <a:lnTo>
                  <a:pt x="1078" y="1850"/>
                </a:lnTo>
                <a:lnTo>
                  <a:pt x="1052" y="1889"/>
                </a:lnTo>
                <a:lnTo>
                  <a:pt x="1061" y="1890"/>
                </a:lnTo>
                <a:lnTo>
                  <a:pt x="1073" y="1894"/>
                </a:lnTo>
                <a:lnTo>
                  <a:pt x="1084" y="1905"/>
                </a:lnTo>
                <a:lnTo>
                  <a:pt x="1093" y="1918"/>
                </a:lnTo>
                <a:lnTo>
                  <a:pt x="1098" y="1933"/>
                </a:lnTo>
                <a:lnTo>
                  <a:pt x="1101" y="1958"/>
                </a:lnTo>
                <a:lnTo>
                  <a:pt x="1098" y="1981"/>
                </a:lnTo>
                <a:lnTo>
                  <a:pt x="1096" y="1991"/>
                </a:lnTo>
                <a:lnTo>
                  <a:pt x="1091" y="2012"/>
                </a:lnTo>
                <a:lnTo>
                  <a:pt x="1086" y="2042"/>
                </a:lnTo>
                <a:lnTo>
                  <a:pt x="1087" y="2076"/>
                </a:lnTo>
                <a:lnTo>
                  <a:pt x="1096" y="2119"/>
                </a:lnTo>
                <a:lnTo>
                  <a:pt x="1114" y="2163"/>
                </a:lnTo>
                <a:lnTo>
                  <a:pt x="1138" y="2208"/>
                </a:lnTo>
                <a:lnTo>
                  <a:pt x="1171" y="2249"/>
                </a:lnTo>
                <a:lnTo>
                  <a:pt x="1210" y="2285"/>
                </a:lnTo>
                <a:lnTo>
                  <a:pt x="1254" y="2314"/>
                </a:lnTo>
                <a:lnTo>
                  <a:pt x="1298" y="2336"/>
                </a:lnTo>
                <a:lnTo>
                  <a:pt x="1344" y="2346"/>
                </a:lnTo>
                <a:lnTo>
                  <a:pt x="1375" y="2347"/>
                </a:lnTo>
                <a:lnTo>
                  <a:pt x="1404" y="2346"/>
                </a:lnTo>
                <a:lnTo>
                  <a:pt x="1424" y="2343"/>
                </a:lnTo>
                <a:lnTo>
                  <a:pt x="1437" y="2341"/>
                </a:lnTo>
                <a:lnTo>
                  <a:pt x="1425" y="2348"/>
                </a:lnTo>
                <a:lnTo>
                  <a:pt x="1404" y="2354"/>
                </a:lnTo>
                <a:lnTo>
                  <a:pt x="1376" y="2361"/>
                </a:lnTo>
                <a:lnTo>
                  <a:pt x="1272" y="2361"/>
                </a:lnTo>
                <a:lnTo>
                  <a:pt x="1254" y="2358"/>
                </a:lnTo>
                <a:lnTo>
                  <a:pt x="1210" y="2346"/>
                </a:lnTo>
                <a:lnTo>
                  <a:pt x="1166" y="2324"/>
                </a:lnTo>
                <a:lnTo>
                  <a:pt x="1123" y="2299"/>
                </a:lnTo>
                <a:lnTo>
                  <a:pt x="1087" y="2272"/>
                </a:lnTo>
                <a:lnTo>
                  <a:pt x="1056" y="2240"/>
                </a:lnTo>
                <a:lnTo>
                  <a:pt x="1028" y="2209"/>
                </a:lnTo>
                <a:lnTo>
                  <a:pt x="1001" y="2172"/>
                </a:lnTo>
                <a:lnTo>
                  <a:pt x="976" y="2129"/>
                </a:lnTo>
                <a:lnTo>
                  <a:pt x="957" y="2082"/>
                </a:lnTo>
                <a:lnTo>
                  <a:pt x="945" y="2029"/>
                </a:lnTo>
                <a:lnTo>
                  <a:pt x="938" y="1982"/>
                </a:lnTo>
                <a:lnTo>
                  <a:pt x="940" y="1931"/>
                </a:lnTo>
                <a:lnTo>
                  <a:pt x="946" y="1881"/>
                </a:lnTo>
                <a:lnTo>
                  <a:pt x="958" y="1838"/>
                </a:lnTo>
                <a:lnTo>
                  <a:pt x="976" y="1796"/>
                </a:lnTo>
                <a:lnTo>
                  <a:pt x="992" y="1765"/>
                </a:lnTo>
                <a:lnTo>
                  <a:pt x="1011" y="1739"/>
                </a:lnTo>
                <a:lnTo>
                  <a:pt x="1027" y="1724"/>
                </a:lnTo>
                <a:lnTo>
                  <a:pt x="966" y="1694"/>
                </a:lnTo>
                <a:lnTo>
                  <a:pt x="904" y="1660"/>
                </a:lnTo>
                <a:lnTo>
                  <a:pt x="844" y="1622"/>
                </a:lnTo>
                <a:lnTo>
                  <a:pt x="791" y="1579"/>
                </a:lnTo>
                <a:lnTo>
                  <a:pt x="744" y="1531"/>
                </a:lnTo>
                <a:lnTo>
                  <a:pt x="706" y="1477"/>
                </a:lnTo>
                <a:lnTo>
                  <a:pt x="671" y="1419"/>
                </a:lnTo>
                <a:lnTo>
                  <a:pt x="648" y="1367"/>
                </a:lnTo>
                <a:lnTo>
                  <a:pt x="637" y="1318"/>
                </a:lnTo>
                <a:lnTo>
                  <a:pt x="634" y="1269"/>
                </a:lnTo>
                <a:lnTo>
                  <a:pt x="640" y="1223"/>
                </a:lnTo>
                <a:lnTo>
                  <a:pt x="653" y="1179"/>
                </a:lnTo>
                <a:lnTo>
                  <a:pt x="673" y="1143"/>
                </a:lnTo>
                <a:lnTo>
                  <a:pt x="700" y="1116"/>
                </a:lnTo>
                <a:lnTo>
                  <a:pt x="729" y="1098"/>
                </a:lnTo>
                <a:lnTo>
                  <a:pt x="766" y="1092"/>
                </a:lnTo>
                <a:lnTo>
                  <a:pt x="798" y="1098"/>
                </a:lnTo>
                <a:lnTo>
                  <a:pt x="821" y="1108"/>
                </a:lnTo>
                <a:lnTo>
                  <a:pt x="839" y="1121"/>
                </a:lnTo>
                <a:lnTo>
                  <a:pt x="850" y="1139"/>
                </a:lnTo>
                <a:lnTo>
                  <a:pt x="857" y="1156"/>
                </a:lnTo>
                <a:lnTo>
                  <a:pt x="860" y="1174"/>
                </a:lnTo>
                <a:lnTo>
                  <a:pt x="862" y="1187"/>
                </a:lnTo>
                <a:lnTo>
                  <a:pt x="862" y="1198"/>
                </a:lnTo>
                <a:lnTo>
                  <a:pt x="862" y="1204"/>
                </a:lnTo>
                <a:lnTo>
                  <a:pt x="861" y="1198"/>
                </a:lnTo>
                <a:lnTo>
                  <a:pt x="860" y="1187"/>
                </a:lnTo>
                <a:lnTo>
                  <a:pt x="859" y="1174"/>
                </a:lnTo>
                <a:lnTo>
                  <a:pt x="855" y="1156"/>
                </a:lnTo>
                <a:lnTo>
                  <a:pt x="849" y="1139"/>
                </a:lnTo>
                <a:lnTo>
                  <a:pt x="837" y="1125"/>
                </a:lnTo>
                <a:lnTo>
                  <a:pt x="820" y="1110"/>
                </a:lnTo>
                <a:lnTo>
                  <a:pt x="797" y="1101"/>
                </a:lnTo>
                <a:lnTo>
                  <a:pt x="766" y="1097"/>
                </a:lnTo>
                <a:lnTo>
                  <a:pt x="730" y="1104"/>
                </a:lnTo>
                <a:lnTo>
                  <a:pt x="704" y="1121"/>
                </a:lnTo>
                <a:lnTo>
                  <a:pt x="679" y="1148"/>
                </a:lnTo>
                <a:lnTo>
                  <a:pt x="660" y="1182"/>
                </a:lnTo>
                <a:lnTo>
                  <a:pt x="648" y="1224"/>
                </a:lnTo>
                <a:lnTo>
                  <a:pt x="645" y="1269"/>
                </a:lnTo>
                <a:lnTo>
                  <a:pt x="648" y="1315"/>
                </a:lnTo>
                <a:lnTo>
                  <a:pt x="663" y="1364"/>
                </a:lnTo>
                <a:lnTo>
                  <a:pt x="683" y="1412"/>
                </a:lnTo>
                <a:lnTo>
                  <a:pt x="718" y="1469"/>
                </a:lnTo>
                <a:lnTo>
                  <a:pt x="758" y="1519"/>
                </a:lnTo>
                <a:lnTo>
                  <a:pt x="802" y="1565"/>
                </a:lnTo>
                <a:lnTo>
                  <a:pt x="856" y="1605"/>
                </a:lnTo>
                <a:lnTo>
                  <a:pt x="914" y="1641"/>
                </a:lnTo>
                <a:lnTo>
                  <a:pt x="978" y="1672"/>
                </a:lnTo>
                <a:lnTo>
                  <a:pt x="1044" y="1703"/>
                </a:lnTo>
                <a:lnTo>
                  <a:pt x="1048" y="1705"/>
                </a:lnTo>
                <a:lnTo>
                  <a:pt x="1050" y="1703"/>
                </a:lnTo>
                <a:lnTo>
                  <a:pt x="1064" y="1693"/>
                </a:lnTo>
                <a:lnTo>
                  <a:pt x="1074" y="1686"/>
                </a:lnTo>
                <a:lnTo>
                  <a:pt x="1102" y="1675"/>
                </a:lnTo>
                <a:lnTo>
                  <a:pt x="1128" y="1669"/>
                </a:lnTo>
                <a:lnTo>
                  <a:pt x="1153" y="1672"/>
                </a:lnTo>
                <a:lnTo>
                  <a:pt x="1174" y="1680"/>
                </a:lnTo>
                <a:lnTo>
                  <a:pt x="1188" y="1694"/>
                </a:lnTo>
                <a:lnTo>
                  <a:pt x="1197" y="1707"/>
                </a:lnTo>
                <a:lnTo>
                  <a:pt x="1197" y="1724"/>
                </a:lnTo>
                <a:lnTo>
                  <a:pt x="1193" y="1740"/>
                </a:lnTo>
                <a:lnTo>
                  <a:pt x="1186" y="1754"/>
                </a:lnTo>
                <a:lnTo>
                  <a:pt x="1185" y="1756"/>
                </a:lnTo>
                <a:lnTo>
                  <a:pt x="1189" y="1758"/>
                </a:lnTo>
                <a:lnTo>
                  <a:pt x="1241" y="1776"/>
                </a:lnTo>
                <a:lnTo>
                  <a:pt x="1274" y="1763"/>
                </a:lnTo>
                <a:lnTo>
                  <a:pt x="1310" y="1756"/>
                </a:lnTo>
                <a:lnTo>
                  <a:pt x="1345" y="1755"/>
                </a:lnTo>
                <a:lnTo>
                  <a:pt x="1381" y="1760"/>
                </a:lnTo>
                <a:lnTo>
                  <a:pt x="1415" y="1771"/>
                </a:lnTo>
                <a:lnTo>
                  <a:pt x="1447" y="1786"/>
                </a:lnTo>
                <a:lnTo>
                  <a:pt x="1475" y="1809"/>
                </a:lnTo>
                <a:lnTo>
                  <a:pt x="1497" y="1837"/>
                </a:lnTo>
                <a:lnTo>
                  <a:pt x="1514" y="1868"/>
                </a:lnTo>
                <a:lnTo>
                  <a:pt x="1550" y="1880"/>
                </a:lnTo>
                <a:lnTo>
                  <a:pt x="1547" y="1833"/>
                </a:lnTo>
                <a:lnTo>
                  <a:pt x="1546" y="1772"/>
                </a:lnTo>
                <a:lnTo>
                  <a:pt x="1554" y="1713"/>
                </a:lnTo>
                <a:lnTo>
                  <a:pt x="1568" y="1658"/>
                </a:lnTo>
                <a:lnTo>
                  <a:pt x="1594" y="1600"/>
                </a:lnTo>
                <a:lnTo>
                  <a:pt x="1629" y="1547"/>
                </a:lnTo>
                <a:lnTo>
                  <a:pt x="1671" y="1500"/>
                </a:lnTo>
                <a:lnTo>
                  <a:pt x="1720" y="1460"/>
                </a:lnTo>
                <a:lnTo>
                  <a:pt x="1731" y="1453"/>
                </a:lnTo>
                <a:lnTo>
                  <a:pt x="1703" y="1363"/>
                </a:lnTo>
                <a:lnTo>
                  <a:pt x="1687" y="1291"/>
                </a:lnTo>
                <a:lnTo>
                  <a:pt x="1664" y="1262"/>
                </a:lnTo>
                <a:lnTo>
                  <a:pt x="1634" y="1241"/>
                </a:lnTo>
                <a:lnTo>
                  <a:pt x="1599" y="1226"/>
                </a:lnTo>
                <a:lnTo>
                  <a:pt x="1561" y="1219"/>
                </a:lnTo>
                <a:lnTo>
                  <a:pt x="1532" y="1224"/>
                </a:lnTo>
                <a:lnTo>
                  <a:pt x="1503" y="1233"/>
                </a:lnTo>
                <a:lnTo>
                  <a:pt x="1481" y="1251"/>
                </a:lnTo>
                <a:lnTo>
                  <a:pt x="1464" y="1273"/>
                </a:lnTo>
                <a:lnTo>
                  <a:pt x="1451" y="1300"/>
                </a:lnTo>
                <a:lnTo>
                  <a:pt x="1448" y="1330"/>
                </a:lnTo>
                <a:lnTo>
                  <a:pt x="1451" y="1359"/>
                </a:lnTo>
                <a:lnTo>
                  <a:pt x="1464" y="1385"/>
                </a:lnTo>
                <a:lnTo>
                  <a:pt x="1483" y="1404"/>
                </a:lnTo>
                <a:lnTo>
                  <a:pt x="1507" y="1418"/>
                </a:lnTo>
                <a:lnTo>
                  <a:pt x="1535" y="1423"/>
                </a:lnTo>
                <a:lnTo>
                  <a:pt x="1559" y="1419"/>
                </a:lnTo>
                <a:lnTo>
                  <a:pt x="1578" y="1409"/>
                </a:lnTo>
                <a:lnTo>
                  <a:pt x="1594" y="1394"/>
                </a:lnTo>
                <a:lnTo>
                  <a:pt x="1606" y="1373"/>
                </a:lnTo>
                <a:lnTo>
                  <a:pt x="1609" y="1351"/>
                </a:lnTo>
                <a:lnTo>
                  <a:pt x="1605" y="1328"/>
                </a:lnTo>
                <a:lnTo>
                  <a:pt x="1593" y="1310"/>
                </a:lnTo>
                <a:lnTo>
                  <a:pt x="1576" y="1297"/>
                </a:lnTo>
                <a:lnTo>
                  <a:pt x="1579" y="1298"/>
                </a:lnTo>
                <a:lnTo>
                  <a:pt x="1600" y="1311"/>
                </a:lnTo>
                <a:lnTo>
                  <a:pt x="1612" y="1333"/>
                </a:lnTo>
                <a:lnTo>
                  <a:pt x="1617" y="1359"/>
                </a:lnTo>
                <a:lnTo>
                  <a:pt x="1611" y="1384"/>
                </a:lnTo>
                <a:lnTo>
                  <a:pt x="1601" y="1406"/>
                </a:lnTo>
                <a:lnTo>
                  <a:pt x="1581" y="1424"/>
                </a:lnTo>
                <a:lnTo>
                  <a:pt x="1561" y="1434"/>
                </a:lnTo>
                <a:lnTo>
                  <a:pt x="1533" y="1440"/>
                </a:lnTo>
                <a:lnTo>
                  <a:pt x="1499" y="1433"/>
                </a:lnTo>
                <a:lnTo>
                  <a:pt x="1473" y="1418"/>
                </a:lnTo>
                <a:lnTo>
                  <a:pt x="1451" y="1397"/>
                </a:lnTo>
                <a:lnTo>
                  <a:pt x="1437" y="1368"/>
                </a:lnTo>
                <a:lnTo>
                  <a:pt x="1432" y="1335"/>
                </a:lnTo>
                <a:lnTo>
                  <a:pt x="1438" y="1302"/>
                </a:lnTo>
                <a:lnTo>
                  <a:pt x="1452" y="1272"/>
                </a:lnTo>
                <a:lnTo>
                  <a:pt x="1472" y="1245"/>
                </a:lnTo>
                <a:lnTo>
                  <a:pt x="1499" y="1226"/>
                </a:lnTo>
                <a:lnTo>
                  <a:pt x="1528" y="1214"/>
                </a:lnTo>
                <a:lnTo>
                  <a:pt x="1562" y="1209"/>
                </a:lnTo>
                <a:lnTo>
                  <a:pt x="1600" y="1213"/>
                </a:lnTo>
                <a:lnTo>
                  <a:pt x="1634" y="1226"/>
                </a:lnTo>
                <a:lnTo>
                  <a:pt x="1661" y="1246"/>
                </a:lnTo>
                <a:lnTo>
                  <a:pt x="1682" y="1266"/>
                </a:lnTo>
                <a:lnTo>
                  <a:pt x="1681" y="1264"/>
                </a:lnTo>
                <a:lnTo>
                  <a:pt x="1668" y="1166"/>
                </a:lnTo>
                <a:lnTo>
                  <a:pt x="1658" y="1075"/>
                </a:lnTo>
                <a:lnTo>
                  <a:pt x="1659" y="985"/>
                </a:lnTo>
                <a:lnTo>
                  <a:pt x="1664" y="897"/>
                </a:lnTo>
                <a:lnTo>
                  <a:pt x="1675" y="816"/>
                </a:lnTo>
                <a:lnTo>
                  <a:pt x="1691" y="736"/>
                </a:lnTo>
                <a:lnTo>
                  <a:pt x="1711" y="662"/>
                </a:lnTo>
                <a:lnTo>
                  <a:pt x="1735" y="592"/>
                </a:lnTo>
                <a:lnTo>
                  <a:pt x="1765" y="526"/>
                </a:lnTo>
                <a:lnTo>
                  <a:pt x="1798" y="467"/>
                </a:lnTo>
                <a:lnTo>
                  <a:pt x="1832" y="409"/>
                </a:lnTo>
                <a:lnTo>
                  <a:pt x="1870" y="358"/>
                </a:lnTo>
                <a:lnTo>
                  <a:pt x="1908" y="312"/>
                </a:lnTo>
                <a:lnTo>
                  <a:pt x="1968" y="249"/>
                </a:lnTo>
                <a:lnTo>
                  <a:pt x="2034" y="195"/>
                </a:lnTo>
                <a:lnTo>
                  <a:pt x="2106" y="144"/>
                </a:lnTo>
                <a:lnTo>
                  <a:pt x="2181" y="101"/>
                </a:lnTo>
                <a:lnTo>
                  <a:pt x="2257" y="66"/>
                </a:lnTo>
                <a:lnTo>
                  <a:pt x="2340" y="39"/>
                </a:lnTo>
                <a:lnTo>
                  <a:pt x="2423" y="19"/>
                </a:lnTo>
                <a:lnTo>
                  <a:pt x="2509" y="5"/>
                </a:lnTo>
                <a:lnTo>
                  <a:pt x="25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9" name="Rectangle 8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8075612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6613" y="1600200"/>
            <a:ext cx="312420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6613" y="4114800"/>
            <a:ext cx="312420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390A7-696D-41E4-A1AF-BFC86F0FE093}" type="datetime1">
              <a:rPr lang="en-US" smtClean="0"/>
              <a:t>11/9/2014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259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EditPoints="1"/>
          </p:cNvSpPr>
          <p:nvPr/>
        </p:nvSpPr>
        <p:spPr bwMode="black">
          <a:xfrm>
            <a:off x="0" y="93663"/>
            <a:ext cx="4343400" cy="6764337"/>
          </a:xfrm>
          <a:custGeom>
            <a:avLst/>
            <a:gdLst>
              <a:gd name="T0" fmla="*/ 4928 w 11400"/>
              <a:gd name="T1" fmla="*/ 16816 h 17756"/>
              <a:gd name="T2" fmla="*/ 6083 w 11400"/>
              <a:gd name="T3" fmla="*/ 16252 h 17756"/>
              <a:gd name="T4" fmla="*/ 11393 w 11400"/>
              <a:gd name="T5" fmla="*/ 15821 h 17756"/>
              <a:gd name="T6" fmla="*/ 10974 w 11400"/>
              <a:gd name="T7" fmla="*/ 16173 h 17756"/>
              <a:gd name="T8" fmla="*/ 4182 w 11400"/>
              <a:gd name="T9" fmla="*/ 16692 h 17756"/>
              <a:gd name="T10" fmla="*/ 10938 w 11400"/>
              <a:gd name="T11" fmla="*/ 16109 h 17756"/>
              <a:gd name="T12" fmla="*/ 265 w 11400"/>
              <a:gd name="T13" fmla="*/ 16371 h 17756"/>
              <a:gd name="T14" fmla="*/ 7442 w 11400"/>
              <a:gd name="T15" fmla="*/ 14690 h 17756"/>
              <a:gd name="T16" fmla="*/ 7499 w 11400"/>
              <a:gd name="T17" fmla="*/ 14594 h 17756"/>
              <a:gd name="T18" fmla="*/ 6471 w 11400"/>
              <a:gd name="T19" fmla="*/ 14916 h 17756"/>
              <a:gd name="T20" fmla="*/ 4628 w 11400"/>
              <a:gd name="T21" fmla="*/ 14109 h 17756"/>
              <a:gd name="T22" fmla="*/ 1288 w 11400"/>
              <a:gd name="T23" fmla="*/ 14118 h 17756"/>
              <a:gd name="T24" fmla="*/ 4059 w 11400"/>
              <a:gd name="T25" fmla="*/ 13186 h 17756"/>
              <a:gd name="T26" fmla="*/ 3158 w 11400"/>
              <a:gd name="T27" fmla="*/ 15091 h 17756"/>
              <a:gd name="T28" fmla="*/ 6373 w 11400"/>
              <a:gd name="T29" fmla="*/ 14398 h 17756"/>
              <a:gd name="T30" fmla="*/ 3633 w 11400"/>
              <a:gd name="T31" fmla="*/ 17461 h 17756"/>
              <a:gd name="T32" fmla="*/ 2480 w 11400"/>
              <a:gd name="T33" fmla="*/ 16163 h 17756"/>
              <a:gd name="T34" fmla="*/ 117 w 11400"/>
              <a:gd name="T35" fmla="*/ 12425 h 17756"/>
              <a:gd name="T36" fmla="*/ 788 w 11400"/>
              <a:gd name="T37" fmla="*/ 13817 h 17756"/>
              <a:gd name="T38" fmla="*/ 743 w 11400"/>
              <a:gd name="T39" fmla="*/ 13122 h 17756"/>
              <a:gd name="T40" fmla="*/ 0 w 11400"/>
              <a:gd name="T41" fmla="*/ 11076 h 17756"/>
              <a:gd name="T42" fmla="*/ 371 w 11400"/>
              <a:gd name="T43" fmla="*/ 10097 h 17756"/>
              <a:gd name="T44" fmla="*/ 3307 w 11400"/>
              <a:gd name="T45" fmla="*/ 10594 h 17756"/>
              <a:gd name="T46" fmla="*/ 3462 w 11400"/>
              <a:gd name="T47" fmla="*/ 10356 h 17756"/>
              <a:gd name="T48" fmla="*/ 4509 w 11400"/>
              <a:gd name="T49" fmla="*/ 9491 h 17756"/>
              <a:gd name="T50" fmla="*/ 4150 w 11400"/>
              <a:gd name="T51" fmla="*/ 8473 h 17756"/>
              <a:gd name="T52" fmla="*/ 5008 w 11400"/>
              <a:gd name="T53" fmla="*/ 9042 h 17756"/>
              <a:gd name="T54" fmla="*/ 3001 w 11400"/>
              <a:gd name="T55" fmla="*/ 8389 h 17756"/>
              <a:gd name="T56" fmla="*/ 3415 w 11400"/>
              <a:gd name="T57" fmla="*/ 7745 h 17756"/>
              <a:gd name="T58" fmla="*/ 3927 w 11400"/>
              <a:gd name="T59" fmla="*/ 7469 h 17756"/>
              <a:gd name="T60" fmla="*/ 3410 w 11400"/>
              <a:gd name="T61" fmla="*/ 8295 h 17756"/>
              <a:gd name="T62" fmla="*/ 336 w 11400"/>
              <a:gd name="T63" fmla="*/ 7004 h 17756"/>
              <a:gd name="T64" fmla="*/ 1128 w 11400"/>
              <a:gd name="T65" fmla="*/ 6280 h 17756"/>
              <a:gd name="T66" fmla="*/ 211 w 11400"/>
              <a:gd name="T67" fmla="*/ 5622 h 17756"/>
              <a:gd name="T68" fmla="*/ 2036 w 11400"/>
              <a:gd name="T69" fmla="*/ 5510 h 17756"/>
              <a:gd name="T70" fmla="*/ 3211 w 11400"/>
              <a:gd name="T71" fmla="*/ 6996 h 17756"/>
              <a:gd name="T72" fmla="*/ 4158 w 11400"/>
              <a:gd name="T73" fmla="*/ 7496 h 17756"/>
              <a:gd name="T74" fmla="*/ 5223 w 11400"/>
              <a:gd name="T75" fmla="*/ 8642 h 17756"/>
              <a:gd name="T76" fmla="*/ 1778 w 11400"/>
              <a:gd name="T77" fmla="*/ 5206 h 17756"/>
              <a:gd name="T78" fmla="*/ 668 w 11400"/>
              <a:gd name="T79" fmla="*/ 4671 h 17756"/>
              <a:gd name="T80" fmla="*/ 640 w 11400"/>
              <a:gd name="T81" fmla="*/ 4535 h 17756"/>
              <a:gd name="T82" fmla="*/ 1451 w 11400"/>
              <a:gd name="T83" fmla="*/ 3578 h 17756"/>
              <a:gd name="T84" fmla="*/ 4939 w 11400"/>
              <a:gd name="T85" fmla="*/ 2484 h 17756"/>
              <a:gd name="T86" fmla="*/ 4324 w 11400"/>
              <a:gd name="T87" fmla="*/ 3563 h 17756"/>
              <a:gd name="T88" fmla="*/ 1777 w 11400"/>
              <a:gd name="T89" fmla="*/ 1616 h 17756"/>
              <a:gd name="T90" fmla="*/ 1943 w 11400"/>
              <a:gd name="T91" fmla="*/ 2024 h 17756"/>
              <a:gd name="T92" fmla="*/ 3112 w 11400"/>
              <a:gd name="T93" fmla="*/ 2583 h 17756"/>
              <a:gd name="T94" fmla="*/ 5232 w 11400"/>
              <a:gd name="T95" fmla="*/ 1537 h 17756"/>
              <a:gd name="T96" fmla="*/ 1025 w 11400"/>
              <a:gd name="T97" fmla="*/ 533 h 17756"/>
              <a:gd name="T98" fmla="*/ 2269 w 11400"/>
              <a:gd name="T99" fmla="*/ 372 h 17756"/>
              <a:gd name="T100" fmla="*/ 3057 w 11400"/>
              <a:gd name="T101" fmla="*/ 2671 h 17756"/>
              <a:gd name="T102" fmla="*/ 1514 w 11400"/>
              <a:gd name="T103" fmla="*/ 5202 h 17756"/>
              <a:gd name="T104" fmla="*/ 2524 w 11400"/>
              <a:gd name="T105" fmla="*/ 5485 h 17756"/>
              <a:gd name="T106" fmla="*/ 3726 w 11400"/>
              <a:gd name="T107" fmla="*/ 10573 h 17756"/>
              <a:gd name="T108" fmla="*/ 3679 w 11400"/>
              <a:gd name="T109" fmla="*/ 11016 h 17756"/>
              <a:gd name="T110" fmla="*/ 3823 w 11400"/>
              <a:gd name="T111" fmla="*/ 11333 h 17756"/>
              <a:gd name="T112" fmla="*/ 3252 w 11400"/>
              <a:gd name="T113" fmla="*/ 12712 h 17756"/>
              <a:gd name="T114" fmla="*/ 1814 w 11400"/>
              <a:gd name="T115" fmla="*/ 16547 h 17756"/>
              <a:gd name="T116" fmla="*/ 1022 w 11400"/>
              <a:gd name="T117" fmla="*/ 11355 h 17756"/>
              <a:gd name="T118" fmla="*/ 742 w 11400"/>
              <a:gd name="T119" fmla="*/ 9972 h 17756"/>
              <a:gd name="T120" fmla="*/ 2387 w 11400"/>
              <a:gd name="T121" fmla="*/ 14685 h 17756"/>
              <a:gd name="T122" fmla="*/ 959 w 11400"/>
              <a:gd name="T123" fmla="*/ 5131 h 17756"/>
              <a:gd name="T124" fmla="*/ 0 w 11400"/>
              <a:gd name="T125" fmla="*/ 1626 h 17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00" h="17756">
                <a:moveTo>
                  <a:pt x="4731" y="17254"/>
                </a:moveTo>
                <a:lnTo>
                  <a:pt x="4834" y="17273"/>
                </a:lnTo>
                <a:lnTo>
                  <a:pt x="4928" y="17314"/>
                </a:lnTo>
                <a:lnTo>
                  <a:pt x="5007" y="17382"/>
                </a:lnTo>
                <a:lnTo>
                  <a:pt x="5076" y="17506"/>
                </a:lnTo>
                <a:lnTo>
                  <a:pt x="5087" y="17654"/>
                </a:lnTo>
                <a:lnTo>
                  <a:pt x="5068" y="17756"/>
                </a:lnTo>
                <a:lnTo>
                  <a:pt x="5038" y="17756"/>
                </a:lnTo>
                <a:lnTo>
                  <a:pt x="5055" y="17643"/>
                </a:lnTo>
                <a:lnTo>
                  <a:pt x="5046" y="17510"/>
                </a:lnTo>
                <a:lnTo>
                  <a:pt x="4985" y="17398"/>
                </a:lnTo>
                <a:lnTo>
                  <a:pt x="4898" y="17318"/>
                </a:lnTo>
                <a:lnTo>
                  <a:pt x="4789" y="17279"/>
                </a:lnTo>
                <a:lnTo>
                  <a:pt x="4675" y="17292"/>
                </a:lnTo>
                <a:lnTo>
                  <a:pt x="4564" y="17344"/>
                </a:lnTo>
                <a:lnTo>
                  <a:pt x="4503" y="17410"/>
                </a:lnTo>
                <a:lnTo>
                  <a:pt x="4471" y="17505"/>
                </a:lnTo>
                <a:lnTo>
                  <a:pt x="4480" y="17589"/>
                </a:lnTo>
                <a:lnTo>
                  <a:pt x="4516" y="17678"/>
                </a:lnTo>
                <a:lnTo>
                  <a:pt x="4584" y="17730"/>
                </a:lnTo>
                <a:lnTo>
                  <a:pt x="4654" y="17747"/>
                </a:lnTo>
                <a:lnTo>
                  <a:pt x="4726" y="17746"/>
                </a:lnTo>
                <a:lnTo>
                  <a:pt x="4789" y="17719"/>
                </a:lnTo>
                <a:lnTo>
                  <a:pt x="4841" y="17651"/>
                </a:lnTo>
                <a:lnTo>
                  <a:pt x="4851" y="17571"/>
                </a:lnTo>
                <a:lnTo>
                  <a:pt x="4820" y="17502"/>
                </a:lnTo>
                <a:lnTo>
                  <a:pt x="4858" y="17582"/>
                </a:lnTo>
                <a:lnTo>
                  <a:pt x="4843" y="17666"/>
                </a:lnTo>
                <a:lnTo>
                  <a:pt x="4786" y="17738"/>
                </a:lnTo>
                <a:lnTo>
                  <a:pt x="4754" y="17756"/>
                </a:lnTo>
                <a:lnTo>
                  <a:pt x="4546" y="17756"/>
                </a:lnTo>
                <a:lnTo>
                  <a:pt x="4546" y="17756"/>
                </a:lnTo>
                <a:lnTo>
                  <a:pt x="4483" y="17701"/>
                </a:lnTo>
                <a:lnTo>
                  <a:pt x="4433" y="17605"/>
                </a:lnTo>
                <a:lnTo>
                  <a:pt x="4428" y="17502"/>
                </a:lnTo>
                <a:lnTo>
                  <a:pt x="4466" y="17403"/>
                </a:lnTo>
                <a:lnTo>
                  <a:pt x="4525" y="17322"/>
                </a:lnTo>
                <a:lnTo>
                  <a:pt x="4636" y="17270"/>
                </a:lnTo>
                <a:lnTo>
                  <a:pt x="4731" y="17254"/>
                </a:lnTo>
                <a:close/>
                <a:moveTo>
                  <a:pt x="3837" y="17047"/>
                </a:moveTo>
                <a:cubicBezTo>
                  <a:pt x="3599" y="17160"/>
                  <a:pt x="3430" y="17424"/>
                  <a:pt x="3199" y="17756"/>
                </a:cubicBezTo>
                <a:lnTo>
                  <a:pt x="2780" y="17756"/>
                </a:lnTo>
                <a:cubicBezTo>
                  <a:pt x="3136" y="17420"/>
                  <a:pt x="3492" y="16990"/>
                  <a:pt x="3837" y="17047"/>
                </a:cubicBezTo>
                <a:close/>
                <a:moveTo>
                  <a:pt x="90" y="16866"/>
                </a:moveTo>
                <a:lnTo>
                  <a:pt x="236" y="17019"/>
                </a:lnTo>
                <a:lnTo>
                  <a:pt x="349" y="17194"/>
                </a:lnTo>
                <a:lnTo>
                  <a:pt x="432" y="17398"/>
                </a:lnTo>
                <a:lnTo>
                  <a:pt x="478" y="17620"/>
                </a:lnTo>
                <a:lnTo>
                  <a:pt x="483" y="17756"/>
                </a:lnTo>
                <a:lnTo>
                  <a:pt x="19" y="17756"/>
                </a:lnTo>
                <a:lnTo>
                  <a:pt x="0" y="17716"/>
                </a:lnTo>
                <a:lnTo>
                  <a:pt x="0" y="17337"/>
                </a:lnTo>
                <a:lnTo>
                  <a:pt x="35" y="17320"/>
                </a:lnTo>
                <a:lnTo>
                  <a:pt x="101" y="17250"/>
                </a:lnTo>
                <a:lnTo>
                  <a:pt x="130" y="17173"/>
                </a:lnTo>
                <a:lnTo>
                  <a:pt x="148" y="17104"/>
                </a:lnTo>
                <a:lnTo>
                  <a:pt x="137" y="17029"/>
                </a:lnTo>
                <a:lnTo>
                  <a:pt x="125" y="16964"/>
                </a:lnTo>
                <a:lnTo>
                  <a:pt x="112" y="16908"/>
                </a:lnTo>
                <a:lnTo>
                  <a:pt x="94" y="16871"/>
                </a:lnTo>
                <a:lnTo>
                  <a:pt x="90" y="16866"/>
                </a:lnTo>
                <a:close/>
                <a:moveTo>
                  <a:pt x="5020" y="16712"/>
                </a:moveTo>
                <a:lnTo>
                  <a:pt x="5017" y="16731"/>
                </a:lnTo>
                <a:lnTo>
                  <a:pt x="5015" y="16740"/>
                </a:lnTo>
                <a:lnTo>
                  <a:pt x="5013" y="16750"/>
                </a:lnTo>
                <a:lnTo>
                  <a:pt x="5008" y="16754"/>
                </a:lnTo>
                <a:lnTo>
                  <a:pt x="4991" y="16765"/>
                </a:lnTo>
                <a:lnTo>
                  <a:pt x="4985" y="16769"/>
                </a:lnTo>
                <a:lnTo>
                  <a:pt x="4969" y="16780"/>
                </a:lnTo>
                <a:lnTo>
                  <a:pt x="4952" y="16792"/>
                </a:lnTo>
                <a:lnTo>
                  <a:pt x="4928" y="16816"/>
                </a:lnTo>
                <a:lnTo>
                  <a:pt x="4917" y="16848"/>
                </a:lnTo>
                <a:lnTo>
                  <a:pt x="4901" y="16884"/>
                </a:lnTo>
                <a:lnTo>
                  <a:pt x="4900" y="16917"/>
                </a:lnTo>
                <a:lnTo>
                  <a:pt x="4903" y="16930"/>
                </a:lnTo>
                <a:lnTo>
                  <a:pt x="5020" y="16843"/>
                </a:lnTo>
                <a:lnTo>
                  <a:pt x="5115" y="16734"/>
                </a:lnTo>
                <a:lnTo>
                  <a:pt x="5104" y="16728"/>
                </a:lnTo>
                <a:lnTo>
                  <a:pt x="5095" y="16726"/>
                </a:lnTo>
                <a:lnTo>
                  <a:pt x="5080" y="16728"/>
                </a:lnTo>
                <a:lnTo>
                  <a:pt x="5063" y="16715"/>
                </a:lnTo>
                <a:lnTo>
                  <a:pt x="5039" y="16716"/>
                </a:lnTo>
                <a:lnTo>
                  <a:pt x="5020" y="16712"/>
                </a:lnTo>
                <a:close/>
                <a:moveTo>
                  <a:pt x="5851" y="16068"/>
                </a:moveTo>
                <a:lnTo>
                  <a:pt x="5877" y="16083"/>
                </a:lnTo>
                <a:lnTo>
                  <a:pt x="5900" y="16092"/>
                </a:lnTo>
                <a:lnTo>
                  <a:pt x="5915" y="16114"/>
                </a:lnTo>
                <a:lnTo>
                  <a:pt x="5915" y="16138"/>
                </a:lnTo>
                <a:lnTo>
                  <a:pt x="5916" y="16163"/>
                </a:lnTo>
                <a:lnTo>
                  <a:pt x="5903" y="16180"/>
                </a:lnTo>
                <a:lnTo>
                  <a:pt x="5888" y="16206"/>
                </a:lnTo>
                <a:lnTo>
                  <a:pt x="5864" y="16206"/>
                </a:lnTo>
                <a:lnTo>
                  <a:pt x="5849" y="16208"/>
                </a:lnTo>
                <a:lnTo>
                  <a:pt x="5821" y="16203"/>
                </a:lnTo>
                <a:lnTo>
                  <a:pt x="5810" y="16187"/>
                </a:lnTo>
                <a:lnTo>
                  <a:pt x="5809" y="16162"/>
                </a:lnTo>
                <a:lnTo>
                  <a:pt x="5811" y="16153"/>
                </a:lnTo>
                <a:lnTo>
                  <a:pt x="5809" y="16138"/>
                </a:lnTo>
                <a:lnTo>
                  <a:pt x="5826" y="16127"/>
                </a:lnTo>
                <a:lnTo>
                  <a:pt x="5831" y="16123"/>
                </a:lnTo>
                <a:lnTo>
                  <a:pt x="5855" y="16122"/>
                </a:lnTo>
                <a:lnTo>
                  <a:pt x="5859" y="16128"/>
                </a:lnTo>
                <a:lnTo>
                  <a:pt x="5863" y="16134"/>
                </a:lnTo>
                <a:lnTo>
                  <a:pt x="5874" y="16150"/>
                </a:lnTo>
                <a:lnTo>
                  <a:pt x="5867" y="16163"/>
                </a:lnTo>
                <a:lnTo>
                  <a:pt x="5862" y="16167"/>
                </a:lnTo>
                <a:lnTo>
                  <a:pt x="5845" y="16179"/>
                </a:lnTo>
                <a:lnTo>
                  <a:pt x="5841" y="16173"/>
                </a:lnTo>
                <a:lnTo>
                  <a:pt x="5836" y="16177"/>
                </a:lnTo>
                <a:lnTo>
                  <a:pt x="5839" y="16182"/>
                </a:lnTo>
                <a:lnTo>
                  <a:pt x="5856" y="16195"/>
                </a:lnTo>
                <a:lnTo>
                  <a:pt x="5877" y="16189"/>
                </a:lnTo>
                <a:lnTo>
                  <a:pt x="5893" y="16178"/>
                </a:lnTo>
                <a:lnTo>
                  <a:pt x="5895" y="16169"/>
                </a:lnTo>
                <a:lnTo>
                  <a:pt x="5900" y="16140"/>
                </a:lnTo>
                <a:lnTo>
                  <a:pt x="5898" y="16126"/>
                </a:lnTo>
                <a:lnTo>
                  <a:pt x="5883" y="16103"/>
                </a:lnTo>
                <a:lnTo>
                  <a:pt x="5862" y="16085"/>
                </a:lnTo>
                <a:lnTo>
                  <a:pt x="5834" y="16080"/>
                </a:lnTo>
                <a:lnTo>
                  <a:pt x="5808" y="16089"/>
                </a:lnTo>
                <a:lnTo>
                  <a:pt x="5778" y="16094"/>
                </a:lnTo>
                <a:lnTo>
                  <a:pt x="5786" y="16105"/>
                </a:lnTo>
                <a:lnTo>
                  <a:pt x="5781" y="16109"/>
                </a:lnTo>
                <a:lnTo>
                  <a:pt x="5764" y="16120"/>
                </a:lnTo>
                <a:lnTo>
                  <a:pt x="5762" y="16129"/>
                </a:lnTo>
                <a:lnTo>
                  <a:pt x="5749" y="16146"/>
                </a:lnTo>
                <a:lnTo>
                  <a:pt x="5754" y="16176"/>
                </a:lnTo>
                <a:lnTo>
                  <a:pt x="5752" y="16210"/>
                </a:lnTo>
                <a:lnTo>
                  <a:pt x="5742" y="16184"/>
                </a:lnTo>
                <a:lnTo>
                  <a:pt x="5744" y="16150"/>
                </a:lnTo>
                <a:lnTo>
                  <a:pt x="5758" y="16124"/>
                </a:lnTo>
                <a:lnTo>
                  <a:pt x="5773" y="16097"/>
                </a:lnTo>
                <a:lnTo>
                  <a:pt x="5797" y="16073"/>
                </a:lnTo>
                <a:lnTo>
                  <a:pt x="5830" y="16074"/>
                </a:lnTo>
                <a:lnTo>
                  <a:pt x="5851" y="16068"/>
                </a:lnTo>
                <a:close/>
                <a:moveTo>
                  <a:pt x="5846" y="15859"/>
                </a:moveTo>
                <a:lnTo>
                  <a:pt x="5930" y="15875"/>
                </a:lnTo>
                <a:lnTo>
                  <a:pt x="6009" y="15919"/>
                </a:lnTo>
                <a:lnTo>
                  <a:pt x="6074" y="15989"/>
                </a:lnTo>
                <a:lnTo>
                  <a:pt x="6101" y="16076"/>
                </a:lnTo>
                <a:lnTo>
                  <a:pt x="6108" y="16169"/>
                </a:lnTo>
                <a:lnTo>
                  <a:pt x="6083" y="16252"/>
                </a:lnTo>
                <a:lnTo>
                  <a:pt x="6022" y="16318"/>
                </a:lnTo>
                <a:lnTo>
                  <a:pt x="5939" y="16351"/>
                </a:lnTo>
                <a:lnTo>
                  <a:pt x="5853" y="16344"/>
                </a:lnTo>
                <a:lnTo>
                  <a:pt x="5787" y="16308"/>
                </a:lnTo>
                <a:lnTo>
                  <a:pt x="5743" y="16256"/>
                </a:lnTo>
                <a:lnTo>
                  <a:pt x="5728" y="16210"/>
                </a:lnTo>
                <a:lnTo>
                  <a:pt x="5736" y="16139"/>
                </a:lnTo>
                <a:lnTo>
                  <a:pt x="5765" y="16086"/>
                </a:lnTo>
                <a:lnTo>
                  <a:pt x="5776" y="16079"/>
                </a:lnTo>
                <a:lnTo>
                  <a:pt x="5740" y="16145"/>
                </a:lnTo>
                <a:lnTo>
                  <a:pt x="5735" y="16221"/>
                </a:lnTo>
                <a:lnTo>
                  <a:pt x="5772" y="16286"/>
                </a:lnTo>
                <a:lnTo>
                  <a:pt x="5836" y="16332"/>
                </a:lnTo>
                <a:lnTo>
                  <a:pt x="5911" y="16346"/>
                </a:lnTo>
                <a:lnTo>
                  <a:pt x="5981" y="16330"/>
                </a:lnTo>
                <a:lnTo>
                  <a:pt x="6055" y="16271"/>
                </a:lnTo>
                <a:lnTo>
                  <a:pt x="6090" y="16190"/>
                </a:lnTo>
                <a:lnTo>
                  <a:pt x="6096" y="16104"/>
                </a:lnTo>
                <a:lnTo>
                  <a:pt x="6072" y="16022"/>
                </a:lnTo>
                <a:lnTo>
                  <a:pt x="6019" y="15945"/>
                </a:lnTo>
                <a:lnTo>
                  <a:pt x="5946" y="15897"/>
                </a:lnTo>
                <a:lnTo>
                  <a:pt x="5854" y="15871"/>
                </a:lnTo>
                <a:lnTo>
                  <a:pt x="5768" y="15889"/>
                </a:lnTo>
                <a:lnTo>
                  <a:pt x="5689" y="15927"/>
                </a:lnTo>
                <a:lnTo>
                  <a:pt x="5624" y="15988"/>
                </a:lnTo>
                <a:lnTo>
                  <a:pt x="5579" y="16076"/>
                </a:lnTo>
                <a:lnTo>
                  <a:pt x="5557" y="16164"/>
                </a:lnTo>
                <a:lnTo>
                  <a:pt x="5557" y="16294"/>
                </a:lnTo>
                <a:lnTo>
                  <a:pt x="5578" y="16419"/>
                </a:lnTo>
                <a:lnTo>
                  <a:pt x="5611" y="16551"/>
                </a:lnTo>
                <a:lnTo>
                  <a:pt x="5658" y="16690"/>
                </a:lnTo>
                <a:lnTo>
                  <a:pt x="5688" y="16841"/>
                </a:lnTo>
                <a:lnTo>
                  <a:pt x="5691" y="16929"/>
                </a:lnTo>
                <a:lnTo>
                  <a:pt x="5694" y="16992"/>
                </a:lnTo>
                <a:lnTo>
                  <a:pt x="5693" y="16983"/>
                </a:lnTo>
                <a:lnTo>
                  <a:pt x="5693" y="16996"/>
                </a:lnTo>
                <a:lnTo>
                  <a:pt x="5694" y="16992"/>
                </a:lnTo>
                <a:lnTo>
                  <a:pt x="5694" y="17001"/>
                </a:lnTo>
                <a:lnTo>
                  <a:pt x="5694" y="17016"/>
                </a:lnTo>
                <a:lnTo>
                  <a:pt x="5693" y="17033"/>
                </a:lnTo>
                <a:lnTo>
                  <a:pt x="5690" y="17142"/>
                </a:lnTo>
                <a:lnTo>
                  <a:pt x="5681" y="17186"/>
                </a:lnTo>
                <a:lnTo>
                  <a:pt x="5680" y="17198"/>
                </a:lnTo>
                <a:lnTo>
                  <a:pt x="5661" y="17279"/>
                </a:lnTo>
                <a:lnTo>
                  <a:pt x="5653" y="17314"/>
                </a:lnTo>
                <a:lnTo>
                  <a:pt x="5651" y="17320"/>
                </a:lnTo>
                <a:lnTo>
                  <a:pt x="5632" y="17402"/>
                </a:lnTo>
                <a:lnTo>
                  <a:pt x="5630" y="17383"/>
                </a:lnTo>
                <a:lnTo>
                  <a:pt x="5591" y="17496"/>
                </a:lnTo>
                <a:lnTo>
                  <a:pt x="5487" y="17689"/>
                </a:lnTo>
                <a:lnTo>
                  <a:pt x="5437" y="17756"/>
                </a:lnTo>
                <a:lnTo>
                  <a:pt x="5415" y="17756"/>
                </a:lnTo>
                <a:lnTo>
                  <a:pt x="5474" y="17682"/>
                </a:lnTo>
                <a:lnTo>
                  <a:pt x="5587" y="17490"/>
                </a:lnTo>
                <a:lnTo>
                  <a:pt x="5633" y="17348"/>
                </a:lnTo>
                <a:lnTo>
                  <a:pt x="5665" y="17175"/>
                </a:lnTo>
                <a:lnTo>
                  <a:pt x="5675" y="17013"/>
                </a:lnTo>
                <a:lnTo>
                  <a:pt x="5651" y="16858"/>
                </a:lnTo>
                <a:lnTo>
                  <a:pt x="5615" y="16712"/>
                </a:lnTo>
                <a:lnTo>
                  <a:pt x="5580" y="16565"/>
                </a:lnTo>
                <a:lnTo>
                  <a:pt x="5556" y="16434"/>
                </a:lnTo>
                <a:lnTo>
                  <a:pt x="5533" y="16295"/>
                </a:lnTo>
                <a:lnTo>
                  <a:pt x="5546" y="16171"/>
                </a:lnTo>
                <a:lnTo>
                  <a:pt x="5560" y="16072"/>
                </a:lnTo>
                <a:lnTo>
                  <a:pt x="5609" y="15990"/>
                </a:lnTo>
                <a:lnTo>
                  <a:pt x="5677" y="15910"/>
                </a:lnTo>
                <a:lnTo>
                  <a:pt x="5753" y="15866"/>
                </a:lnTo>
                <a:lnTo>
                  <a:pt x="5846" y="15859"/>
                </a:lnTo>
                <a:close/>
                <a:moveTo>
                  <a:pt x="11398" y="15797"/>
                </a:moveTo>
                <a:lnTo>
                  <a:pt x="11400" y="15808"/>
                </a:lnTo>
                <a:lnTo>
                  <a:pt x="11393" y="15821"/>
                </a:lnTo>
                <a:lnTo>
                  <a:pt x="11398" y="15797"/>
                </a:lnTo>
                <a:close/>
                <a:moveTo>
                  <a:pt x="4013" y="15780"/>
                </a:moveTo>
                <a:lnTo>
                  <a:pt x="3888" y="15801"/>
                </a:lnTo>
                <a:lnTo>
                  <a:pt x="3764" y="15845"/>
                </a:lnTo>
                <a:lnTo>
                  <a:pt x="3647" y="15925"/>
                </a:lnTo>
                <a:lnTo>
                  <a:pt x="3557" y="16020"/>
                </a:lnTo>
                <a:lnTo>
                  <a:pt x="3493" y="16129"/>
                </a:lnTo>
                <a:lnTo>
                  <a:pt x="3493" y="16129"/>
                </a:lnTo>
                <a:lnTo>
                  <a:pt x="3476" y="16222"/>
                </a:lnTo>
                <a:lnTo>
                  <a:pt x="3480" y="16383"/>
                </a:lnTo>
                <a:lnTo>
                  <a:pt x="3514" y="16563"/>
                </a:lnTo>
                <a:lnTo>
                  <a:pt x="3595" y="16728"/>
                </a:lnTo>
                <a:lnTo>
                  <a:pt x="3714" y="16866"/>
                </a:lnTo>
                <a:lnTo>
                  <a:pt x="3858" y="16980"/>
                </a:lnTo>
                <a:lnTo>
                  <a:pt x="3945" y="17023"/>
                </a:lnTo>
                <a:lnTo>
                  <a:pt x="3986" y="16965"/>
                </a:lnTo>
                <a:lnTo>
                  <a:pt x="4057" y="16843"/>
                </a:lnTo>
                <a:lnTo>
                  <a:pt x="4119" y="16743"/>
                </a:lnTo>
                <a:lnTo>
                  <a:pt x="4150" y="16681"/>
                </a:lnTo>
                <a:lnTo>
                  <a:pt x="4168" y="16661"/>
                </a:lnTo>
                <a:lnTo>
                  <a:pt x="4183" y="16634"/>
                </a:lnTo>
                <a:lnTo>
                  <a:pt x="4214" y="16572"/>
                </a:lnTo>
                <a:lnTo>
                  <a:pt x="4274" y="16482"/>
                </a:lnTo>
                <a:lnTo>
                  <a:pt x="4338" y="16348"/>
                </a:lnTo>
                <a:lnTo>
                  <a:pt x="4427" y="16181"/>
                </a:lnTo>
                <a:lnTo>
                  <a:pt x="4518" y="16005"/>
                </a:lnTo>
                <a:lnTo>
                  <a:pt x="4570" y="15893"/>
                </a:lnTo>
                <a:lnTo>
                  <a:pt x="4561" y="15877"/>
                </a:lnTo>
                <a:lnTo>
                  <a:pt x="4534" y="15838"/>
                </a:lnTo>
                <a:lnTo>
                  <a:pt x="4506" y="15809"/>
                </a:lnTo>
                <a:lnTo>
                  <a:pt x="4493" y="15826"/>
                </a:lnTo>
                <a:lnTo>
                  <a:pt x="4475" y="15847"/>
                </a:lnTo>
                <a:lnTo>
                  <a:pt x="4452" y="15862"/>
                </a:lnTo>
                <a:lnTo>
                  <a:pt x="4421" y="15875"/>
                </a:lnTo>
                <a:lnTo>
                  <a:pt x="4387" y="15874"/>
                </a:lnTo>
                <a:lnTo>
                  <a:pt x="4369" y="15870"/>
                </a:lnTo>
                <a:lnTo>
                  <a:pt x="4331" y="15863"/>
                </a:lnTo>
                <a:lnTo>
                  <a:pt x="4305" y="15849"/>
                </a:lnTo>
                <a:lnTo>
                  <a:pt x="4278" y="15834"/>
                </a:lnTo>
                <a:lnTo>
                  <a:pt x="4216" y="15803"/>
                </a:lnTo>
                <a:lnTo>
                  <a:pt x="4138" y="15784"/>
                </a:lnTo>
                <a:lnTo>
                  <a:pt x="4013" y="15780"/>
                </a:lnTo>
                <a:close/>
                <a:moveTo>
                  <a:pt x="11396" y="15778"/>
                </a:moveTo>
                <a:lnTo>
                  <a:pt x="11398" y="15793"/>
                </a:lnTo>
                <a:lnTo>
                  <a:pt x="11398" y="15797"/>
                </a:lnTo>
                <a:lnTo>
                  <a:pt x="11395" y="15787"/>
                </a:lnTo>
                <a:lnTo>
                  <a:pt x="11396" y="15778"/>
                </a:lnTo>
                <a:close/>
                <a:moveTo>
                  <a:pt x="10222" y="15768"/>
                </a:moveTo>
                <a:lnTo>
                  <a:pt x="10256" y="15769"/>
                </a:lnTo>
                <a:lnTo>
                  <a:pt x="10275" y="15773"/>
                </a:lnTo>
                <a:lnTo>
                  <a:pt x="10301" y="15787"/>
                </a:lnTo>
                <a:lnTo>
                  <a:pt x="10316" y="15809"/>
                </a:lnTo>
                <a:lnTo>
                  <a:pt x="10343" y="15848"/>
                </a:lnTo>
                <a:lnTo>
                  <a:pt x="10351" y="15884"/>
                </a:lnTo>
                <a:lnTo>
                  <a:pt x="10355" y="15913"/>
                </a:lnTo>
                <a:lnTo>
                  <a:pt x="10374" y="15965"/>
                </a:lnTo>
                <a:lnTo>
                  <a:pt x="10404" y="16043"/>
                </a:lnTo>
                <a:lnTo>
                  <a:pt x="10423" y="16071"/>
                </a:lnTo>
                <a:lnTo>
                  <a:pt x="10445" y="16104"/>
                </a:lnTo>
                <a:lnTo>
                  <a:pt x="10458" y="16087"/>
                </a:lnTo>
                <a:lnTo>
                  <a:pt x="10469" y="16080"/>
                </a:lnTo>
                <a:lnTo>
                  <a:pt x="10492" y="16064"/>
                </a:lnTo>
                <a:lnTo>
                  <a:pt x="10518" y="16055"/>
                </a:lnTo>
                <a:lnTo>
                  <a:pt x="10546" y="16060"/>
                </a:lnTo>
                <a:lnTo>
                  <a:pt x="10587" y="16072"/>
                </a:lnTo>
                <a:lnTo>
                  <a:pt x="10621" y="16098"/>
                </a:lnTo>
                <a:lnTo>
                  <a:pt x="10643" y="16107"/>
                </a:lnTo>
                <a:lnTo>
                  <a:pt x="10696" y="16136"/>
                </a:lnTo>
                <a:lnTo>
                  <a:pt x="10767" y="16169"/>
                </a:lnTo>
                <a:lnTo>
                  <a:pt x="10866" y="16182"/>
                </a:lnTo>
                <a:lnTo>
                  <a:pt x="10974" y="16173"/>
                </a:lnTo>
                <a:lnTo>
                  <a:pt x="11092" y="16142"/>
                </a:lnTo>
                <a:lnTo>
                  <a:pt x="11193" y="16088"/>
                </a:lnTo>
                <a:lnTo>
                  <a:pt x="11280" y="16013"/>
                </a:lnTo>
                <a:lnTo>
                  <a:pt x="11344" y="15928"/>
                </a:lnTo>
                <a:lnTo>
                  <a:pt x="11364" y="15898"/>
                </a:lnTo>
                <a:lnTo>
                  <a:pt x="11381" y="15862"/>
                </a:lnTo>
                <a:lnTo>
                  <a:pt x="11386" y="15834"/>
                </a:lnTo>
                <a:lnTo>
                  <a:pt x="11393" y="15821"/>
                </a:lnTo>
                <a:lnTo>
                  <a:pt x="11397" y="15850"/>
                </a:lnTo>
                <a:lnTo>
                  <a:pt x="11383" y="15901"/>
                </a:lnTo>
                <a:lnTo>
                  <a:pt x="11374" y="15948"/>
                </a:lnTo>
                <a:lnTo>
                  <a:pt x="11324" y="16064"/>
                </a:lnTo>
                <a:lnTo>
                  <a:pt x="11243" y="16160"/>
                </a:lnTo>
                <a:lnTo>
                  <a:pt x="11130" y="16246"/>
                </a:lnTo>
                <a:lnTo>
                  <a:pt x="11038" y="16301"/>
                </a:lnTo>
                <a:lnTo>
                  <a:pt x="10939" y="16336"/>
                </a:lnTo>
                <a:lnTo>
                  <a:pt x="10832" y="16369"/>
                </a:lnTo>
                <a:lnTo>
                  <a:pt x="10723" y="16378"/>
                </a:lnTo>
                <a:lnTo>
                  <a:pt x="10606" y="16361"/>
                </a:lnTo>
                <a:lnTo>
                  <a:pt x="10463" y="16320"/>
                </a:lnTo>
                <a:lnTo>
                  <a:pt x="10356" y="16247"/>
                </a:lnTo>
                <a:lnTo>
                  <a:pt x="10250" y="16165"/>
                </a:lnTo>
                <a:lnTo>
                  <a:pt x="10208" y="16104"/>
                </a:lnTo>
                <a:lnTo>
                  <a:pt x="10174" y="16030"/>
                </a:lnTo>
                <a:lnTo>
                  <a:pt x="10149" y="15981"/>
                </a:lnTo>
                <a:lnTo>
                  <a:pt x="10147" y="15942"/>
                </a:lnTo>
                <a:lnTo>
                  <a:pt x="10142" y="15912"/>
                </a:lnTo>
                <a:lnTo>
                  <a:pt x="10149" y="15875"/>
                </a:lnTo>
                <a:lnTo>
                  <a:pt x="10156" y="15838"/>
                </a:lnTo>
                <a:lnTo>
                  <a:pt x="10175" y="15817"/>
                </a:lnTo>
                <a:lnTo>
                  <a:pt x="10195" y="15787"/>
                </a:lnTo>
                <a:lnTo>
                  <a:pt x="10222" y="15768"/>
                </a:lnTo>
                <a:close/>
                <a:moveTo>
                  <a:pt x="2891" y="15588"/>
                </a:moveTo>
                <a:cubicBezTo>
                  <a:pt x="2755" y="16194"/>
                  <a:pt x="2491" y="17011"/>
                  <a:pt x="2157" y="17756"/>
                </a:cubicBezTo>
                <a:lnTo>
                  <a:pt x="2001" y="17756"/>
                </a:lnTo>
                <a:cubicBezTo>
                  <a:pt x="2236" y="17233"/>
                  <a:pt x="2428" y="16711"/>
                  <a:pt x="2512" y="16336"/>
                </a:cubicBezTo>
                <a:cubicBezTo>
                  <a:pt x="2639" y="16086"/>
                  <a:pt x="2738" y="15774"/>
                  <a:pt x="2891" y="15588"/>
                </a:cubicBezTo>
                <a:close/>
                <a:moveTo>
                  <a:pt x="4948" y="15042"/>
                </a:moveTo>
                <a:lnTo>
                  <a:pt x="4932" y="15075"/>
                </a:lnTo>
                <a:lnTo>
                  <a:pt x="4828" y="15351"/>
                </a:lnTo>
                <a:lnTo>
                  <a:pt x="4736" y="15586"/>
                </a:lnTo>
                <a:lnTo>
                  <a:pt x="4688" y="15690"/>
                </a:lnTo>
                <a:lnTo>
                  <a:pt x="4713" y="15707"/>
                </a:lnTo>
                <a:lnTo>
                  <a:pt x="4791" y="15784"/>
                </a:lnTo>
                <a:lnTo>
                  <a:pt x="4822" y="15853"/>
                </a:lnTo>
                <a:lnTo>
                  <a:pt x="4858" y="15918"/>
                </a:lnTo>
                <a:lnTo>
                  <a:pt x="4872" y="15949"/>
                </a:lnTo>
                <a:lnTo>
                  <a:pt x="4874" y="15989"/>
                </a:lnTo>
                <a:lnTo>
                  <a:pt x="4875" y="16037"/>
                </a:lnTo>
                <a:lnTo>
                  <a:pt x="4868" y="16074"/>
                </a:lnTo>
                <a:lnTo>
                  <a:pt x="4861" y="16112"/>
                </a:lnTo>
                <a:lnTo>
                  <a:pt x="4837" y="16136"/>
                </a:lnTo>
                <a:lnTo>
                  <a:pt x="4815" y="16152"/>
                </a:lnTo>
                <a:lnTo>
                  <a:pt x="4792" y="16167"/>
                </a:lnTo>
                <a:lnTo>
                  <a:pt x="4778" y="16169"/>
                </a:lnTo>
                <a:lnTo>
                  <a:pt x="4740" y="16162"/>
                </a:lnTo>
                <a:lnTo>
                  <a:pt x="4708" y="16151"/>
                </a:lnTo>
                <a:lnTo>
                  <a:pt x="4687" y="16133"/>
                </a:lnTo>
                <a:lnTo>
                  <a:pt x="4657" y="16089"/>
                </a:lnTo>
                <a:lnTo>
                  <a:pt x="4636" y="16046"/>
                </a:lnTo>
                <a:lnTo>
                  <a:pt x="4637" y="16012"/>
                </a:lnTo>
                <a:lnTo>
                  <a:pt x="4609" y="15959"/>
                </a:lnTo>
                <a:lnTo>
                  <a:pt x="4582" y="15914"/>
                </a:lnTo>
                <a:lnTo>
                  <a:pt x="4536" y="16008"/>
                </a:lnTo>
                <a:lnTo>
                  <a:pt x="4453" y="16196"/>
                </a:lnTo>
                <a:lnTo>
                  <a:pt x="4366" y="16354"/>
                </a:lnTo>
                <a:lnTo>
                  <a:pt x="4293" y="16485"/>
                </a:lnTo>
                <a:lnTo>
                  <a:pt x="4240" y="16587"/>
                </a:lnTo>
                <a:lnTo>
                  <a:pt x="4206" y="16643"/>
                </a:lnTo>
                <a:lnTo>
                  <a:pt x="4195" y="16675"/>
                </a:lnTo>
                <a:lnTo>
                  <a:pt x="4182" y="16692"/>
                </a:lnTo>
                <a:lnTo>
                  <a:pt x="4136" y="16756"/>
                </a:lnTo>
                <a:lnTo>
                  <a:pt x="4089" y="16854"/>
                </a:lnTo>
                <a:lnTo>
                  <a:pt x="4003" y="16978"/>
                </a:lnTo>
                <a:lnTo>
                  <a:pt x="3966" y="17033"/>
                </a:lnTo>
                <a:lnTo>
                  <a:pt x="4017" y="17058"/>
                </a:lnTo>
                <a:lnTo>
                  <a:pt x="4191" y="17110"/>
                </a:lnTo>
                <a:lnTo>
                  <a:pt x="4373" y="17124"/>
                </a:lnTo>
                <a:lnTo>
                  <a:pt x="4546" y="17103"/>
                </a:lnTo>
                <a:lnTo>
                  <a:pt x="4722" y="17039"/>
                </a:lnTo>
                <a:lnTo>
                  <a:pt x="4880" y="16947"/>
                </a:lnTo>
                <a:lnTo>
                  <a:pt x="4881" y="16946"/>
                </a:lnTo>
                <a:lnTo>
                  <a:pt x="4870" y="16921"/>
                </a:lnTo>
                <a:lnTo>
                  <a:pt x="4864" y="16877"/>
                </a:lnTo>
                <a:lnTo>
                  <a:pt x="4871" y="16839"/>
                </a:lnTo>
                <a:lnTo>
                  <a:pt x="4881" y="16807"/>
                </a:lnTo>
                <a:lnTo>
                  <a:pt x="4883" y="16774"/>
                </a:lnTo>
                <a:lnTo>
                  <a:pt x="4903" y="16744"/>
                </a:lnTo>
                <a:lnTo>
                  <a:pt x="4923" y="16714"/>
                </a:lnTo>
                <a:lnTo>
                  <a:pt x="4958" y="16681"/>
                </a:lnTo>
                <a:lnTo>
                  <a:pt x="4995" y="16664"/>
                </a:lnTo>
                <a:lnTo>
                  <a:pt x="5031" y="16656"/>
                </a:lnTo>
                <a:lnTo>
                  <a:pt x="5060" y="16652"/>
                </a:lnTo>
                <a:lnTo>
                  <a:pt x="5085" y="16652"/>
                </a:lnTo>
                <a:lnTo>
                  <a:pt x="5098" y="16659"/>
                </a:lnTo>
                <a:lnTo>
                  <a:pt x="5116" y="16662"/>
                </a:lnTo>
                <a:lnTo>
                  <a:pt x="5130" y="16670"/>
                </a:lnTo>
                <a:lnTo>
                  <a:pt x="5141" y="16686"/>
                </a:lnTo>
                <a:lnTo>
                  <a:pt x="5143" y="16701"/>
                </a:lnTo>
                <a:lnTo>
                  <a:pt x="5143" y="16701"/>
                </a:lnTo>
                <a:lnTo>
                  <a:pt x="5143" y="16701"/>
                </a:lnTo>
                <a:lnTo>
                  <a:pt x="5211" y="16596"/>
                </a:lnTo>
                <a:lnTo>
                  <a:pt x="5151" y="16582"/>
                </a:lnTo>
                <a:lnTo>
                  <a:pt x="5026" y="16602"/>
                </a:lnTo>
                <a:lnTo>
                  <a:pt x="4950" y="16646"/>
                </a:lnTo>
                <a:lnTo>
                  <a:pt x="4886" y="16707"/>
                </a:lnTo>
                <a:lnTo>
                  <a:pt x="4859" y="16774"/>
                </a:lnTo>
                <a:lnTo>
                  <a:pt x="4850" y="16845"/>
                </a:lnTo>
                <a:lnTo>
                  <a:pt x="4842" y="16892"/>
                </a:lnTo>
                <a:lnTo>
                  <a:pt x="4839" y="16853"/>
                </a:lnTo>
                <a:lnTo>
                  <a:pt x="4844" y="16801"/>
                </a:lnTo>
                <a:lnTo>
                  <a:pt x="4866" y="16737"/>
                </a:lnTo>
                <a:lnTo>
                  <a:pt x="4900" y="16680"/>
                </a:lnTo>
                <a:lnTo>
                  <a:pt x="4963" y="16629"/>
                </a:lnTo>
                <a:lnTo>
                  <a:pt x="5043" y="16591"/>
                </a:lnTo>
                <a:lnTo>
                  <a:pt x="5158" y="16569"/>
                </a:lnTo>
                <a:lnTo>
                  <a:pt x="5221" y="16580"/>
                </a:lnTo>
                <a:lnTo>
                  <a:pt x="5238" y="16554"/>
                </a:lnTo>
                <a:lnTo>
                  <a:pt x="5323" y="16357"/>
                </a:lnTo>
                <a:lnTo>
                  <a:pt x="5371" y="16153"/>
                </a:lnTo>
                <a:lnTo>
                  <a:pt x="5386" y="15939"/>
                </a:lnTo>
                <a:lnTo>
                  <a:pt x="5361" y="15736"/>
                </a:lnTo>
                <a:lnTo>
                  <a:pt x="5304" y="15522"/>
                </a:lnTo>
                <a:lnTo>
                  <a:pt x="5208" y="15335"/>
                </a:lnTo>
                <a:lnTo>
                  <a:pt x="5079" y="15170"/>
                </a:lnTo>
                <a:lnTo>
                  <a:pt x="4948" y="15042"/>
                </a:lnTo>
                <a:close/>
                <a:moveTo>
                  <a:pt x="10306" y="14951"/>
                </a:moveTo>
                <a:lnTo>
                  <a:pt x="10517" y="14961"/>
                </a:lnTo>
                <a:lnTo>
                  <a:pt x="10701" y="14991"/>
                </a:lnTo>
                <a:lnTo>
                  <a:pt x="10886" y="15059"/>
                </a:lnTo>
                <a:lnTo>
                  <a:pt x="11035" y="15145"/>
                </a:lnTo>
                <a:lnTo>
                  <a:pt x="11165" y="15251"/>
                </a:lnTo>
                <a:lnTo>
                  <a:pt x="11273" y="15373"/>
                </a:lnTo>
                <a:lnTo>
                  <a:pt x="11346" y="15502"/>
                </a:lnTo>
                <a:lnTo>
                  <a:pt x="11385" y="15630"/>
                </a:lnTo>
                <a:lnTo>
                  <a:pt x="11379" y="15765"/>
                </a:lnTo>
                <a:lnTo>
                  <a:pt x="11336" y="15892"/>
                </a:lnTo>
                <a:lnTo>
                  <a:pt x="11259" y="15994"/>
                </a:lnTo>
                <a:lnTo>
                  <a:pt x="11182" y="16072"/>
                </a:lnTo>
                <a:lnTo>
                  <a:pt x="11099" y="16105"/>
                </a:lnTo>
                <a:lnTo>
                  <a:pt x="11024" y="16115"/>
                </a:lnTo>
                <a:lnTo>
                  <a:pt x="10938" y="16109"/>
                </a:lnTo>
                <a:lnTo>
                  <a:pt x="10873" y="16097"/>
                </a:lnTo>
                <a:lnTo>
                  <a:pt x="10824" y="16073"/>
                </a:lnTo>
                <a:lnTo>
                  <a:pt x="10781" y="16046"/>
                </a:lnTo>
                <a:lnTo>
                  <a:pt x="10820" y="16067"/>
                </a:lnTo>
                <a:lnTo>
                  <a:pt x="10878" y="16093"/>
                </a:lnTo>
                <a:lnTo>
                  <a:pt x="10934" y="16103"/>
                </a:lnTo>
                <a:lnTo>
                  <a:pt x="11020" y="16109"/>
                </a:lnTo>
                <a:lnTo>
                  <a:pt x="11100" y="16095"/>
                </a:lnTo>
                <a:lnTo>
                  <a:pt x="11176" y="16051"/>
                </a:lnTo>
                <a:lnTo>
                  <a:pt x="11256" y="15989"/>
                </a:lnTo>
                <a:lnTo>
                  <a:pt x="11327" y="15891"/>
                </a:lnTo>
                <a:lnTo>
                  <a:pt x="11370" y="15763"/>
                </a:lnTo>
                <a:lnTo>
                  <a:pt x="11361" y="15631"/>
                </a:lnTo>
                <a:lnTo>
                  <a:pt x="11316" y="15506"/>
                </a:lnTo>
                <a:lnTo>
                  <a:pt x="11251" y="15388"/>
                </a:lnTo>
                <a:lnTo>
                  <a:pt x="11141" y="15276"/>
                </a:lnTo>
                <a:lnTo>
                  <a:pt x="11015" y="15175"/>
                </a:lnTo>
                <a:lnTo>
                  <a:pt x="10855" y="15097"/>
                </a:lnTo>
                <a:lnTo>
                  <a:pt x="10690" y="15047"/>
                </a:lnTo>
                <a:lnTo>
                  <a:pt x="10509" y="15008"/>
                </a:lnTo>
                <a:lnTo>
                  <a:pt x="10305" y="15009"/>
                </a:lnTo>
                <a:lnTo>
                  <a:pt x="10026" y="15030"/>
                </a:lnTo>
                <a:lnTo>
                  <a:pt x="9749" y="15089"/>
                </a:lnTo>
                <a:lnTo>
                  <a:pt x="9481" y="15200"/>
                </a:lnTo>
                <a:lnTo>
                  <a:pt x="9224" y="15336"/>
                </a:lnTo>
                <a:lnTo>
                  <a:pt x="8972" y="15492"/>
                </a:lnTo>
                <a:lnTo>
                  <a:pt x="8717" y="15691"/>
                </a:lnTo>
                <a:lnTo>
                  <a:pt x="8470" y="15902"/>
                </a:lnTo>
                <a:lnTo>
                  <a:pt x="8224" y="16137"/>
                </a:lnTo>
                <a:lnTo>
                  <a:pt x="7975" y="16381"/>
                </a:lnTo>
                <a:lnTo>
                  <a:pt x="7728" y="16640"/>
                </a:lnTo>
                <a:lnTo>
                  <a:pt x="7473" y="16897"/>
                </a:lnTo>
                <a:lnTo>
                  <a:pt x="7219" y="17145"/>
                </a:lnTo>
                <a:lnTo>
                  <a:pt x="6957" y="17406"/>
                </a:lnTo>
                <a:lnTo>
                  <a:pt x="6686" y="17641"/>
                </a:lnTo>
                <a:lnTo>
                  <a:pt x="6542" y="17756"/>
                </a:lnTo>
                <a:lnTo>
                  <a:pt x="6489" y="17756"/>
                </a:lnTo>
                <a:lnTo>
                  <a:pt x="6489" y="17756"/>
                </a:lnTo>
                <a:lnTo>
                  <a:pt x="6249" y="17756"/>
                </a:lnTo>
                <a:lnTo>
                  <a:pt x="6282" y="17730"/>
                </a:lnTo>
                <a:lnTo>
                  <a:pt x="6565" y="17512"/>
                </a:lnTo>
                <a:lnTo>
                  <a:pt x="6840" y="17282"/>
                </a:lnTo>
                <a:lnTo>
                  <a:pt x="7113" y="17038"/>
                </a:lnTo>
                <a:lnTo>
                  <a:pt x="7367" y="16790"/>
                </a:lnTo>
                <a:lnTo>
                  <a:pt x="7632" y="16535"/>
                </a:lnTo>
                <a:lnTo>
                  <a:pt x="7884" y="16296"/>
                </a:lnTo>
                <a:lnTo>
                  <a:pt x="8144" y="16044"/>
                </a:lnTo>
                <a:lnTo>
                  <a:pt x="8397" y="15830"/>
                </a:lnTo>
                <a:lnTo>
                  <a:pt x="8651" y="15606"/>
                </a:lnTo>
                <a:lnTo>
                  <a:pt x="8919" y="15414"/>
                </a:lnTo>
                <a:lnTo>
                  <a:pt x="9180" y="15260"/>
                </a:lnTo>
                <a:lnTo>
                  <a:pt x="9452" y="15122"/>
                </a:lnTo>
                <a:lnTo>
                  <a:pt x="9727" y="15023"/>
                </a:lnTo>
                <a:lnTo>
                  <a:pt x="10014" y="14965"/>
                </a:lnTo>
                <a:lnTo>
                  <a:pt x="10306" y="14951"/>
                </a:lnTo>
                <a:close/>
                <a:moveTo>
                  <a:pt x="7191" y="14585"/>
                </a:moveTo>
                <a:lnTo>
                  <a:pt x="7089" y="14639"/>
                </a:lnTo>
                <a:lnTo>
                  <a:pt x="7156" y="14593"/>
                </a:lnTo>
                <a:lnTo>
                  <a:pt x="7191" y="14585"/>
                </a:lnTo>
                <a:close/>
                <a:moveTo>
                  <a:pt x="0" y="14502"/>
                </a:moveTo>
                <a:lnTo>
                  <a:pt x="21" y="14507"/>
                </a:lnTo>
                <a:lnTo>
                  <a:pt x="147" y="14583"/>
                </a:lnTo>
                <a:lnTo>
                  <a:pt x="258" y="14686"/>
                </a:lnTo>
                <a:lnTo>
                  <a:pt x="357" y="14806"/>
                </a:lnTo>
                <a:lnTo>
                  <a:pt x="438" y="14971"/>
                </a:lnTo>
                <a:lnTo>
                  <a:pt x="477" y="15148"/>
                </a:lnTo>
                <a:lnTo>
                  <a:pt x="513" y="15401"/>
                </a:lnTo>
                <a:lnTo>
                  <a:pt x="497" y="15640"/>
                </a:lnTo>
                <a:lnTo>
                  <a:pt x="456" y="15889"/>
                </a:lnTo>
                <a:lnTo>
                  <a:pt x="373" y="16125"/>
                </a:lnTo>
                <a:lnTo>
                  <a:pt x="265" y="16371"/>
                </a:lnTo>
                <a:lnTo>
                  <a:pt x="230" y="16434"/>
                </a:lnTo>
                <a:lnTo>
                  <a:pt x="340" y="16540"/>
                </a:lnTo>
                <a:lnTo>
                  <a:pt x="481" y="16745"/>
                </a:lnTo>
                <a:lnTo>
                  <a:pt x="587" y="16982"/>
                </a:lnTo>
                <a:lnTo>
                  <a:pt x="661" y="17233"/>
                </a:lnTo>
                <a:lnTo>
                  <a:pt x="704" y="17497"/>
                </a:lnTo>
                <a:lnTo>
                  <a:pt x="711" y="17756"/>
                </a:lnTo>
                <a:lnTo>
                  <a:pt x="657" y="17756"/>
                </a:lnTo>
                <a:lnTo>
                  <a:pt x="659" y="17740"/>
                </a:lnTo>
                <a:lnTo>
                  <a:pt x="653" y="17483"/>
                </a:lnTo>
                <a:lnTo>
                  <a:pt x="610" y="17219"/>
                </a:lnTo>
                <a:lnTo>
                  <a:pt x="529" y="16981"/>
                </a:lnTo>
                <a:lnTo>
                  <a:pt x="421" y="16753"/>
                </a:lnTo>
                <a:lnTo>
                  <a:pt x="266" y="16574"/>
                </a:lnTo>
                <a:lnTo>
                  <a:pt x="191" y="16508"/>
                </a:lnTo>
                <a:lnTo>
                  <a:pt x="132" y="16617"/>
                </a:lnTo>
                <a:lnTo>
                  <a:pt x="93" y="16685"/>
                </a:lnTo>
                <a:lnTo>
                  <a:pt x="171" y="16745"/>
                </a:lnTo>
                <a:lnTo>
                  <a:pt x="338" y="16941"/>
                </a:lnTo>
                <a:lnTo>
                  <a:pt x="475" y="17165"/>
                </a:lnTo>
                <a:lnTo>
                  <a:pt x="572" y="17400"/>
                </a:lnTo>
                <a:lnTo>
                  <a:pt x="627" y="17648"/>
                </a:lnTo>
                <a:lnTo>
                  <a:pt x="634" y="17756"/>
                </a:lnTo>
                <a:lnTo>
                  <a:pt x="624" y="17756"/>
                </a:lnTo>
                <a:lnTo>
                  <a:pt x="617" y="17679"/>
                </a:lnTo>
                <a:lnTo>
                  <a:pt x="557" y="17427"/>
                </a:lnTo>
                <a:lnTo>
                  <a:pt x="464" y="17196"/>
                </a:lnTo>
                <a:lnTo>
                  <a:pt x="331" y="16978"/>
                </a:lnTo>
                <a:lnTo>
                  <a:pt x="164" y="16783"/>
                </a:lnTo>
                <a:lnTo>
                  <a:pt x="79" y="16711"/>
                </a:lnTo>
                <a:lnTo>
                  <a:pt x="0" y="16849"/>
                </a:lnTo>
                <a:lnTo>
                  <a:pt x="0" y="16686"/>
                </a:lnTo>
                <a:lnTo>
                  <a:pt x="17" y="16659"/>
                </a:lnTo>
                <a:lnTo>
                  <a:pt x="0" y="16644"/>
                </a:lnTo>
                <a:lnTo>
                  <a:pt x="0" y="16614"/>
                </a:lnTo>
                <a:lnTo>
                  <a:pt x="31" y="16637"/>
                </a:lnTo>
                <a:lnTo>
                  <a:pt x="66" y="16581"/>
                </a:lnTo>
                <a:lnTo>
                  <a:pt x="135" y="16459"/>
                </a:lnTo>
                <a:lnTo>
                  <a:pt x="79" y="16409"/>
                </a:lnTo>
                <a:lnTo>
                  <a:pt x="0" y="16363"/>
                </a:lnTo>
                <a:lnTo>
                  <a:pt x="0" y="16260"/>
                </a:lnTo>
                <a:lnTo>
                  <a:pt x="171" y="16378"/>
                </a:lnTo>
                <a:lnTo>
                  <a:pt x="178" y="16384"/>
                </a:lnTo>
                <a:lnTo>
                  <a:pt x="203" y="16340"/>
                </a:lnTo>
                <a:lnTo>
                  <a:pt x="304" y="16107"/>
                </a:lnTo>
                <a:lnTo>
                  <a:pt x="398" y="15863"/>
                </a:lnTo>
                <a:lnTo>
                  <a:pt x="450" y="15631"/>
                </a:lnTo>
                <a:lnTo>
                  <a:pt x="456" y="15391"/>
                </a:lnTo>
                <a:lnTo>
                  <a:pt x="433" y="15154"/>
                </a:lnTo>
                <a:lnTo>
                  <a:pt x="397" y="14983"/>
                </a:lnTo>
                <a:lnTo>
                  <a:pt x="324" y="14829"/>
                </a:lnTo>
                <a:lnTo>
                  <a:pt x="236" y="14701"/>
                </a:lnTo>
                <a:lnTo>
                  <a:pt x="125" y="14598"/>
                </a:lnTo>
                <a:lnTo>
                  <a:pt x="8" y="14523"/>
                </a:lnTo>
                <a:lnTo>
                  <a:pt x="0" y="14521"/>
                </a:lnTo>
                <a:lnTo>
                  <a:pt x="0" y="14502"/>
                </a:lnTo>
                <a:close/>
                <a:moveTo>
                  <a:pt x="7504" y="14460"/>
                </a:moveTo>
                <a:lnTo>
                  <a:pt x="7527" y="14469"/>
                </a:lnTo>
                <a:lnTo>
                  <a:pt x="7548" y="14487"/>
                </a:lnTo>
                <a:lnTo>
                  <a:pt x="7574" y="14502"/>
                </a:lnTo>
                <a:lnTo>
                  <a:pt x="7582" y="14537"/>
                </a:lnTo>
                <a:lnTo>
                  <a:pt x="7586" y="14567"/>
                </a:lnTo>
                <a:lnTo>
                  <a:pt x="7585" y="14600"/>
                </a:lnTo>
                <a:lnTo>
                  <a:pt x="7566" y="14621"/>
                </a:lnTo>
                <a:lnTo>
                  <a:pt x="7556" y="14653"/>
                </a:lnTo>
                <a:lnTo>
                  <a:pt x="7533" y="14668"/>
                </a:lnTo>
                <a:lnTo>
                  <a:pt x="7502" y="14682"/>
                </a:lnTo>
                <a:lnTo>
                  <a:pt x="7496" y="14686"/>
                </a:lnTo>
                <a:lnTo>
                  <a:pt x="7457" y="14688"/>
                </a:lnTo>
                <a:lnTo>
                  <a:pt x="7457" y="14688"/>
                </a:lnTo>
                <a:lnTo>
                  <a:pt x="7442" y="14690"/>
                </a:lnTo>
                <a:lnTo>
                  <a:pt x="7448" y="14686"/>
                </a:lnTo>
                <a:lnTo>
                  <a:pt x="7439" y="14685"/>
                </a:lnTo>
                <a:lnTo>
                  <a:pt x="7442" y="14690"/>
                </a:lnTo>
                <a:lnTo>
                  <a:pt x="7434" y="14684"/>
                </a:lnTo>
                <a:lnTo>
                  <a:pt x="7420" y="14681"/>
                </a:lnTo>
                <a:lnTo>
                  <a:pt x="7384" y="14665"/>
                </a:lnTo>
                <a:lnTo>
                  <a:pt x="7352" y="14654"/>
                </a:lnTo>
                <a:lnTo>
                  <a:pt x="7332" y="14660"/>
                </a:lnTo>
                <a:lnTo>
                  <a:pt x="7351" y="14663"/>
                </a:lnTo>
                <a:lnTo>
                  <a:pt x="7362" y="14680"/>
                </a:lnTo>
                <a:lnTo>
                  <a:pt x="7375" y="14687"/>
                </a:lnTo>
                <a:lnTo>
                  <a:pt x="7387" y="14704"/>
                </a:lnTo>
                <a:lnTo>
                  <a:pt x="7413" y="14719"/>
                </a:lnTo>
                <a:lnTo>
                  <a:pt x="7337" y="14738"/>
                </a:lnTo>
                <a:lnTo>
                  <a:pt x="7290" y="14730"/>
                </a:lnTo>
                <a:lnTo>
                  <a:pt x="7254" y="14713"/>
                </a:lnTo>
                <a:lnTo>
                  <a:pt x="7233" y="14695"/>
                </a:lnTo>
                <a:lnTo>
                  <a:pt x="7207" y="14680"/>
                </a:lnTo>
                <a:lnTo>
                  <a:pt x="7211" y="14686"/>
                </a:lnTo>
                <a:lnTo>
                  <a:pt x="7222" y="14702"/>
                </a:lnTo>
                <a:lnTo>
                  <a:pt x="7235" y="14710"/>
                </a:lnTo>
                <a:lnTo>
                  <a:pt x="7256" y="14728"/>
                </a:lnTo>
                <a:lnTo>
                  <a:pt x="7268" y="14745"/>
                </a:lnTo>
                <a:lnTo>
                  <a:pt x="7242" y="14754"/>
                </a:lnTo>
                <a:lnTo>
                  <a:pt x="7223" y="14751"/>
                </a:lnTo>
                <a:lnTo>
                  <a:pt x="7208" y="14753"/>
                </a:lnTo>
                <a:lnTo>
                  <a:pt x="7191" y="14740"/>
                </a:lnTo>
                <a:lnTo>
                  <a:pt x="7187" y="14735"/>
                </a:lnTo>
                <a:lnTo>
                  <a:pt x="7178" y="14733"/>
                </a:lnTo>
                <a:lnTo>
                  <a:pt x="7159" y="14729"/>
                </a:lnTo>
                <a:lnTo>
                  <a:pt x="7154" y="14733"/>
                </a:lnTo>
                <a:lnTo>
                  <a:pt x="7091" y="14760"/>
                </a:lnTo>
                <a:lnTo>
                  <a:pt x="7037" y="14813"/>
                </a:lnTo>
                <a:lnTo>
                  <a:pt x="7016" y="14877"/>
                </a:lnTo>
                <a:lnTo>
                  <a:pt x="7005" y="14933"/>
                </a:lnTo>
                <a:lnTo>
                  <a:pt x="7008" y="14972"/>
                </a:lnTo>
                <a:lnTo>
                  <a:pt x="6994" y="14892"/>
                </a:lnTo>
                <a:lnTo>
                  <a:pt x="7016" y="14795"/>
                </a:lnTo>
                <a:lnTo>
                  <a:pt x="7064" y="14721"/>
                </a:lnTo>
                <a:lnTo>
                  <a:pt x="7143" y="14659"/>
                </a:lnTo>
                <a:lnTo>
                  <a:pt x="7238" y="14618"/>
                </a:lnTo>
                <a:lnTo>
                  <a:pt x="7299" y="14601"/>
                </a:lnTo>
                <a:lnTo>
                  <a:pt x="7350" y="14615"/>
                </a:lnTo>
                <a:lnTo>
                  <a:pt x="7395" y="14633"/>
                </a:lnTo>
                <a:lnTo>
                  <a:pt x="7436" y="14645"/>
                </a:lnTo>
                <a:lnTo>
                  <a:pt x="7476" y="14667"/>
                </a:lnTo>
                <a:lnTo>
                  <a:pt x="7513" y="14674"/>
                </a:lnTo>
                <a:lnTo>
                  <a:pt x="7530" y="14663"/>
                </a:lnTo>
                <a:lnTo>
                  <a:pt x="7555" y="14629"/>
                </a:lnTo>
                <a:lnTo>
                  <a:pt x="7579" y="14604"/>
                </a:lnTo>
                <a:lnTo>
                  <a:pt x="7581" y="14571"/>
                </a:lnTo>
                <a:lnTo>
                  <a:pt x="7577" y="14541"/>
                </a:lnTo>
                <a:lnTo>
                  <a:pt x="7563" y="14509"/>
                </a:lnTo>
                <a:lnTo>
                  <a:pt x="7533" y="14489"/>
                </a:lnTo>
                <a:lnTo>
                  <a:pt x="7516" y="14476"/>
                </a:lnTo>
                <a:lnTo>
                  <a:pt x="7495" y="14482"/>
                </a:lnTo>
                <a:lnTo>
                  <a:pt x="7471" y="14483"/>
                </a:lnTo>
                <a:lnTo>
                  <a:pt x="7460" y="14490"/>
                </a:lnTo>
                <a:lnTo>
                  <a:pt x="7443" y="14502"/>
                </a:lnTo>
                <a:lnTo>
                  <a:pt x="7438" y="14530"/>
                </a:lnTo>
                <a:lnTo>
                  <a:pt x="7442" y="14535"/>
                </a:lnTo>
                <a:lnTo>
                  <a:pt x="7450" y="14546"/>
                </a:lnTo>
                <a:lnTo>
                  <a:pt x="7461" y="14539"/>
                </a:lnTo>
                <a:lnTo>
                  <a:pt x="7466" y="14535"/>
                </a:lnTo>
                <a:lnTo>
                  <a:pt x="7487" y="14529"/>
                </a:lnTo>
                <a:lnTo>
                  <a:pt x="7496" y="14531"/>
                </a:lnTo>
                <a:lnTo>
                  <a:pt x="7508" y="14547"/>
                </a:lnTo>
                <a:lnTo>
                  <a:pt x="7511" y="14553"/>
                </a:lnTo>
                <a:lnTo>
                  <a:pt x="7517" y="14573"/>
                </a:lnTo>
                <a:lnTo>
                  <a:pt x="7506" y="14581"/>
                </a:lnTo>
                <a:lnTo>
                  <a:pt x="7499" y="14594"/>
                </a:lnTo>
                <a:lnTo>
                  <a:pt x="7478" y="14600"/>
                </a:lnTo>
                <a:lnTo>
                  <a:pt x="7464" y="14602"/>
                </a:lnTo>
                <a:lnTo>
                  <a:pt x="7441" y="14593"/>
                </a:lnTo>
                <a:lnTo>
                  <a:pt x="7424" y="14580"/>
                </a:lnTo>
                <a:lnTo>
                  <a:pt x="7414" y="14554"/>
                </a:lnTo>
                <a:lnTo>
                  <a:pt x="7410" y="14525"/>
                </a:lnTo>
                <a:lnTo>
                  <a:pt x="7417" y="14511"/>
                </a:lnTo>
                <a:lnTo>
                  <a:pt x="7436" y="14491"/>
                </a:lnTo>
                <a:lnTo>
                  <a:pt x="7458" y="14475"/>
                </a:lnTo>
                <a:lnTo>
                  <a:pt x="7484" y="14466"/>
                </a:lnTo>
                <a:lnTo>
                  <a:pt x="7504" y="14460"/>
                </a:lnTo>
                <a:close/>
                <a:moveTo>
                  <a:pt x="4672" y="14292"/>
                </a:moveTo>
                <a:lnTo>
                  <a:pt x="4611" y="14333"/>
                </a:lnTo>
                <a:lnTo>
                  <a:pt x="4564" y="14349"/>
                </a:lnTo>
                <a:lnTo>
                  <a:pt x="4516" y="14350"/>
                </a:lnTo>
                <a:lnTo>
                  <a:pt x="4556" y="14338"/>
                </a:lnTo>
                <a:lnTo>
                  <a:pt x="4607" y="14328"/>
                </a:lnTo>
                <a:lnTo>
                  <a:pt x="4672" y="14292"/>
                </a:lnTo>
                <a:close/>
                <a:moveTo>
                  <a:pt x="7285" y="14080"/>
                </a:moveTo>
                <a:lnTo>
                  <a:pt x="7445" y="14101"/>
                </a:lnTo>
                <a:lnTo>
                  <a:pt x="7601" y="14149"/>
                </a:lnTo>
                <a:lnTo>
                  <a:pt x="7748" y="14244"/>
                </a:lnTo>
                <a:lnTo>
                  <a:pt x="7841" y="14343"/>
                </a:lnTo>
                <a:lnTo>
                  <a:pt x="7906" y="14462"/>
                </a:lnTo>
                <a:lnTo>
                  <a:pt x="7952" y="14601"/>
                </a:lnTo>
                <a:lnTo>
                  <a:pt x="7975" y="14741"/>
                </a:lnTo>
                <a:lnTo>
                  <a:pt x="7954" y="14877"/>
                </a:lnTo>
                <a:lnTo>
                  <a:pt x="7924" y="15012"/>
                </a:lnTo>
                <a:lnTo>
                  <a:pt x="7857" y="15140"/>
                </a:lnTo>
                <a:lnTo>
                  <a:pt x="7771" y="15240"/>
                </a:lnTo>
                <a:lnTo>
                  <a:pt x="7654" y="15320"/>
                </a:lnTo>
                <a:lnTo>
                  <a:pt x="7524" y="15368"/>
                </a:lnTo>
                <a:lnTo>
                  <a:pt x="7405" y="15385"/>
                </a:lnTo>
                <a:lnTo>
                  <a:pt x="7278" y="15366"/>
                </a:lnTo>
                <a:lnTo>
                  <a:pt x="7167" y="15311"/>
                </a:lnTo>
                <a:lnTo>
                  <a:pt x="7071" y="15231"/>
                </a:lnTo>
                <a:lnTo>
                  <a:pt x="7002" y="15131"/>
                </a:lnTo>
                <a:lnTo>
                  <a:pt x="6958" y="15007"/>
                </a:lnTo>
                <a:lnTo>
                  <a:pt x="6951" y="14889"/>
                </a:lnTo>
                <a:lnTo>
                  <a:pt x="6983" y="14769"/>
                </a:lnTo>
                <a:lnTo>
                  <a:pt x="7056" y="14662"/>
                </a:lnTo>
                <a:lnTo>
                  <a:pt x="7089" y="14639"/>
                </a:lnTo>
                <a:lnTo>
                  <a:pt x="7018" y="14737"/>
                </a:lnTo>
                <a:lnTo>
                  <a:pt x="6974" y="14840"/>
                </a:lnTo>
                <a:lnTo>
                  <a:pt x="6963" y="14954"/>
                </a:lnTo>
                <a:lnTo>
                  <a:pt x="6994" y="15071"/>
                </a:lnTo>
                <a:lnTo>
                  <a:pt x="7042" y="15177"/>
                </a:lnTo>
                <a:lnTo>
                  <a:pt x="7124" y="15260"/>
                </a:lnTo>
                <a:lnTo>
                  <a:pt x="7218" y="15326"/>
                </a:lnTo>
                <a:lnTo>
                  <a:pt x="7334" y="15352"/>
                </a:lnTo>
                <a:lnTo>
                  <a:pt x="7444" y="15358"/>
                </a:lnTo>
                <a:lnTo>
                  <a:pt x="7578" y="15339"/>
                </a:lnTo>
                <a:lnTo>
                  <a:pt x="7697" y="15274"/>
                </a:lnTo>
                <a:lnTo>
                  <a:pt x="7802" y="15178"/>
                </a:lnTo>
                <a:lnTo>
                  <a:pt x="7875" y="15070"/>
                </a:lnTo>
                <a:lnTo>
                  <a:pt x="7927" y="14945"/>
                </a:lnTo>
                <a:lnTo>
                  <a:pt x="7949" y="14775"/>
                </a:lnTo>
                <a:lnTo>
                  <a:pt x="7928" y="14601"/>
                </a:lnTo>
                <a:lnTo>
                  <a:pt x="7864" y="14449"/>
                </a:lnTo>
                <a:lnTo>
                  <a:pt x="7760" y="14309"/>
                </a:lnTo>
                <a:lnTo>
                  <a:pt x="7622" y="14216"/>
                </a:lnTo>
                <a:lnTo>
                  <a:pt x="7470" y="14149"/>
                </a:lnTo>
                <a:lnTo>
                  <a:pt x="7293" y="14116"/>
                </a:lnTo>
                <a:lnTo>
                  <a:pt x="7125" y="14133"/>
                </a:lnTo>
                <a:lnTo>
                  <a:pt x="7001" y="14178"/>
                </a:lnTo>
                <a:lnTo>
                  <a:pt x="6880" y="14252"/>
                </a:lnTo>
                <a:lnTo>
                  <a:pt x="6764" y="14356"/>
                </a:lnTo>
                <a:lnTo>
                  <a:pt x="6671" y="14469"/>
                </a:lnTo>
                <a:lnTo>
                  <a:pt x="6596" y="14586"/>
                </a:lnTo>
                <a:lnTo>
                  <a:pt x="6518" y="14746"/>
                </a:lnTo>
                <a:lnTo>
                  <a:pt x="6471" y="14916"/>
                </a:lnTo>
                <a:lnTo>
                  <a:pt x="6429" y="15092"/>
                </a:lnTo>
                <a:lnTo>
                  <a:pt x="6398" y="15285"/>
                </a:lnTo>
                <a:lnTo>
                  <a:pt x="6384" y="15490"/>
                </a:lnTo>
                <a:lnTo>
                  <a:pt x="6361" y="15694"/>
                </a:lnTo>
                <a:lnTo>
                  <a:pt x="6340" y="15912"/>
                </a:lnTo>
                <a:lnTo>
                  <a:pt x="6309" y="16129"/>
                </a:lnTo>
                <a:lnTo>
                  <a:pt x="6258" y="16352"/>
                </a:lnTo>
                <a:lnTo>
                  <a:pt x="6194" y="16592"/>
                </a:lnTo>
                <a:lnTo>
                  <a:pt x="6102" y="16826"/>
                </a:lnTo>
                <a:lnTo>
                  <a:pt x="5984" y="17070"/>
                </a:lnTo>
                <a:lnTo>
                  <a:pt x="5821" y="17321"/>
                </a:lnTo>
                <a:lnTo>
                  <a:pt x="5621" y="17564"/>
                </a:lnTo>
                <a:lnTo>
                  <a:pt x="5652" y="17478"/>
                </a:lnTo>
                <a:lnTo>
                  <a:pt x="5824" y="17229"/>
                </a:lnTo>
                <a:lnTo>
                  <a:pt x="5959" y="16974"/>
                </a:lnTo>
                <a:lnTo>
                  <a:pt x="6058" y="16726"/>
                </a:lnTo>
                <a:lnTo>
                  <a:pt x="6125" y="16492"/>
                </a:lnTo>
                <a:lnTo>
                  <a:pt x="6189" y="16252"/>
                </a:lnTo>
                <a:lnTo>
                  <a:pt x="6218" y="16020"/>
                </a:lnTo>
                <a:lnTo>
                  <a:pt x="6250" y="15794"/>
                </a:lnTo>
                <a:lnTo>
                  <a:pt x="6277" y="15572"/>
                </a:lnTo>
                <a:lnTo>
                  <a:pt x="6306" y="15364"/>
                </a:lnTo>
                <a:lnTo>
                  <a:pt x="6340" y="15153"/>
                </a:lnTo>
                <a:lnTo>
                  <a:pt x="6393" y="14945"/>
                </a:lnTo>
                <a:lnTo>
                  <a:pt x="6467" y="14756"/>
                </a:lnTo>
                <a:lnTo>
                  <a:pt x="6568" y="14581"/>
                </a:lnTo>
                <a:lnTo>
                  <a:pt x="6668" y="14430"/>
                </a:lnTo>
                <a:lnTo>
                  <a:pt x="6804" y="14296"/>
                </a:lnTo>
                <a:lnTo>
                  <a:pt x="6946" y="14182"/>
                </a:lnTo>
                <a:lnTo>
                  <a:pt x="7114" y="14116"/>
                </a:lnTo>
                <a:lnTo>
                  <a:pt x="7285" y="14080"/>
                </a:lnTo>
                <a:close/>
                <a:moveTo>
                  <a:pt x="4650" y="14070"/>
                </a:moveTo>
                <a:lnTo>
                  <a:pt x="4669" y="14073"/>
                </a:lnTo>
                <a:lnTo>
                  <a:pt x="4676" y="14084"/>
                </a:lnTo>
                <a:lnTo>
                  <a:pt x="4699" y="14093"/>
                </a:lnTo>
                <a:lnTo>
                  <a:pt x="4691" y="14107"/>
                </a:lnTo>
                <a:lnTo>
                  <a:pt x="4703" y="14123"/>
                </a:lnTo>
                <a:lnTo>
                  <a:pt x="4709" y="14144"/>
                </a:lnTo>
                <a:lnTo>
                  <a:pt x="4700" y="14166"/>
                </a:lnTo>
                <a:lnTo>
                  <a:pt x="4693" y="14204"/>
                </a:lnTo>
                <a:lnTo>
                  <a:pt x="4682" y="14235"/>
                </a:lnTo>
                <a:lnTo>
                  <a:pt x="4662" y="14266"/>
                </a:lnTo>
                <a:lnTo>
                  <a:pt x="4634" y="14285"/>
                </a:lnTo>
                <a:lnTo>
                  <a:pt x="4612" y="14300"/>
                </a:lnTo>
                <a:lnTo>
                  <a:pt x="4580" y="14313"/>
                </a:lnTo>
                <a:lnTo>
                  <a:pt x="4554" y="14323"/>
                </a:lnTo>
                <a:lnTo>
                  <a:pt x="4521" y="14322"/>
                </a:lnTo>
                <a:lnTo>
                  <a:pt x="4487" y="14320"/>
                </a:lnTo>
                <a:lnTo>
                  <a:pt x="4454" y="14319"/>
                </a:lnTo>
                <a:lnTo>
                  <a:pt x="4425" y="14289"/>
                </a:lnTo>
                <a:lnTo>
                  <a:pt x="4406" y="14286"/>
                </a:lnTo>
                <a:lnTo>
                  <a:pt x="4399" y="14275"/>
                </a:lnTo>
                <a:lnTo>
                  <a:pt x="4431" y="14286"/>
                </a:lnTo>
                <a:lnTo>
                  <a:pt x="4448" y="14298"/>
                </a:lnTo>
                <a:lnTo>
                  <a:pt x="4485" y="14305"/>
                </a:lnTo>
                <a:lnTo>
                  <a:pt x="4522" y="14288"/>
                </a:lnTo>
                <a:lnTo>
                  <a:pt x="4543" y="14282"/>
                </a:lnTo>
                <a:lnTo>
                  <a:pt x="4576" y="14259"/>
                </a:lnTo>
                <a:lnTo>
                  <a:pt x="4598" y="14244"/>
                </a:lnTo>
                <a:lnTo>
                  <a:pt x="4605" y="14231"/>
                </a:lnTo>
                <a:lnTo>
                  <a:pt x="4613" y="14218"/>
                </a:lnTo>
                <a:lnTo>
                  <a:pt x="4614" y="14208"/>
                </a:lnTo>
                <a:lnTo>
                  <a:pt x="4623" y="14186"/>
                </a:lnTo>
                <a:lnTo>
                  <a:pt x="4629" y="14182"/>
                </a:lnTo>
                <a:lnTo>
                  <a:pt x="4648" y="14186"/>
                </a:lnTo>
                <a:lnTo>
                  <a:pt x="4651" y="14191"/>
                </a:lnTo>
                <a:lnTo>
                  <a:pt x="4657" y="14163"/>
                </a:lnTo>
                <a:lnTo>
                  <a:pt x="4647" y="14137"/>
                </a:lnTo>
                <a:lnTo>
                  <a:pt x="4643" y="14132"/>
                </a:lnTo>
                <a:lnTo>
                  <a:pt x="4639" y="14126"/>
                </a:lnTo>
                <a:lnTo>
                  <a:pt x="4628" y="14109"/>
                </a:lnTo>
                <a:lnTo>
                  <a:pt x="4635" y="14096"/>
                </a:lnTo>
                <a:lnTo>
                  <a:pt x="4641" y="14092"/>
                </a:lnTo>
                <a:lnTo>
                  <a:pt x="4639" y="14077"/>
                </a:lnTo>
                <a:lnTo>
                  <a:pt x="4650" y="14070"/>
                </a:lnTo>
                <a:close/>
                <a:moveTo>
                  <a:pt x="285" y="13941"/>
                </a:moveTo>
                <a:lnTo>
                  <a:pt x="551" y="14257"/>
                </a:lnTo>
                <a:lnTo>
                  <a:pt x="787" y="14576"/>
                </a:lnTo>
                <a:lnTo>
                  <a:pt x="974" y="14896"/>
                </a:lnTo>
                <a:lnTo>
                  <a:pt x="1107" y="15221"/>
                </a:lnTo>
                <a:lnTo>
                  <a:pt x="1222" y="15542"/>
                </a:lnTo>
                <a:lnTo>
                  <a:pt x="1297" y="15866"/>
                </a:lnTo>
                <a:lnTo>
                  <a:pt x="1341" y="16179"/>
                </a:lnTo>
                <a:lnTo>
                  <a:pt x="1354" y="16496"/>
                </a:lnTo>
                <a:lnTo>
                  <a:pt x="1334" y="16811"/>
                </a:lnTo>
                <a:lnTo>
                  <a:pt x="1297" y="17114"/>
                </a:lnTo>
                <a:lnTo>
                  <a:pt x="1244" y="17404"/>
                </a:lnTo>
                <a:lnTo>
                  <a:pt x="1165" y="17694"/>
                </a:lnTo>
                <a:lnTo>
                  <a:pt x="1144" y="17756"/>
                </a:lnTo>
                <a:lnTo>
                  <a:pt x="826" y="17756"/>
                </a:lnTo>
                <a:lnTo>
                  <a:pt x="830" y="17705"/>
                </a:lnTo>
                <a:lnTo>
                  <a:pt x="823" y="17481"/>
                </a:lnTo>
                <a:lnTo>
                  <a:pt x="796" y="17287"/>
                </a:lnTo>
                <a:lnTo>
                  <a:pt x="762" y="17107"/>
                </a:lnTo>
                <a:lnTo>
                  <a:pt x="711" y="16962"/>
                </a:lnTo>
                <a:lnTo>
                  <a:pt x="646" y="16819"/>
                </a:lnTo>
                <a:lnTo>
                  <a:pt x="590" y="16702"/>
                </a:lnTo>
                <a:lnTo>
                  <a:pt x="531" y="16604"/>
                </a:lnTo>
                <a:lnTo>
                  <a:pt x="464" y="16519"/>
                </a:lnTo>
                <a:lnTo>
                  <a:pt x="408" y="16460"/>
                </a:lnTo>
                <a:lnTo>
                  <a:pt x="368" y="16414"/>
                </a:lnTo>
                <a:lnTo>
                  <a:pt x="343" y="16390"/>
                </a:lnTo>
                <a:lnTo>
                  <a:pt x="332" y="16374"/>
                </a:lnTo>
                <a:lnTo>
                  <a:pt x="349" y="16386"/>
                </a:lnTo>
                <a:lnTo>
                  <a:pt x="388" y="16408"/>
                </a:lnTo>
                <a:lnTo>
                  <a:pt x="437" y="16456"/>
                </a:lnTo>
                <a:lnTo>
                  <a:pt x="513" y="16519"/>
                </a:lnTo>
                <a:lnTo>
                  <a:pt x="587" y="16615"/>
                </a:lnTo>
                <a:lnTo>
                  <a:pt x="678" y="16723"/>
                </a:lnTo>
                <a:lnTo>
                  <a:pt x="760" y="16879"/>
                </a:lnTo>
                <a:lnTo>
                  <a:pt x="843" y="17059"/>
                </a:lnTo>
                <a:lnTo>
                  <a:pt x="923" y="17282"/>
                </a:lnTo>
                <a:lnTo>
                  <a:pt x="980" y="17544"/>
                </a:lnTo>
                <a:lnTo>
                  <a:pt x="986" y="17516"/>
                </a:lnTo>
                <a:lnTo>
                  <a:pt x="991" y="17464"/>
                </a:lnTo>
                <a:lnTo>
                  <a:pt x="989" y="17367"/>
                </a:lnTo>
                <a:lnTo>
                  <a:pt x="989" y="17236"/>
                </a:lnTo>
                <a:lnTo>
                  <a:pt x="967" y="17096"/>
                </a:lnTo>
                <a:lnTo>
                  <a:pt x="925" y="16929"/>
                </a:lnTo>
                <a:lnTo>
                  <a:pt x="871" y="16754"/>
                </a:lnTo>
                <a:lnTo>
                  <a:pt x="780" y="16563"/>
                </a:lnTo>
                <a:lnTo>
                  <a:pt x="664" y="16358"/>
                </a:lnTo>
                <a:lnTo>
                  <a:pt x="510" y="16170"/>
                </a:lnTo>
                <a:lnTo>
                  <a:pt x="602" y="15935"/>
                </a:lnTo>
                <a:lnTo>
                  <a:pt x="655" y="15727"/>
                </a:lnTo>
                <a:lnTo>
                  <a:pt x="671" y="15537"/>
                </a:lnTo>
                <a:lnTo>
                  <a:pt x="656" y="15360"/>
                </a:lnTo>
                <a:lnTo>
                  <a:pt x="625" y="15185"/>
                </a:lnTo>
                <a:lnTo>
                  <a:pt x="567" y="15005"/>
                </a:lnTo>
                <a:lnTo>
                  <a:pt x="508" y="14824"/>
                </a:lnTo>
                <a:lnTo>
                  <a:pt x="437" y="14637"/>
                </a:lnTo>
                <a:lnTo>
                  <a:pt x="374" y="14427"/>
                </a:lnTo>
                <a:lnTo>
                  <a:pt x="324" y="14200"/>
                </a:lnTo>
                <a:lnTo>
                  <a:pt x="285" y="13941"/>
                </a:lnTo>
                <a:close/>
                <a:moveTo>
                  <a:pt x="579" y="13870"/>
                </a:moveTo>
                <a:lnTo>
                  <a:pt x="592" y="13877"/>
                </a:lnTo>
                <a:lnTo>
                  <a:pt x="658" y="13890"/>
                </a:lnTo>
                <a:lnTo>
                  <a:pt x="746" y="13911"/>
                </a:lnTo>
                <a:lnTo>
                  <a:pt x="856" y="13941"/>
                </a:lnTo>
                <a:lnTo>
                  <a:pt x="999" y="13982"/>
                </a:lnTo>
                <a:lnTo>
                  <a:pt x="1132" y="14045"/>
                </a:lnTo>
                <a:lnTo>
                  <a:pt x="1288" y="14118"/>
                </a:lnTo>
                <a:lnTo>
                  <a:pt x="1427" y="14202"/>
                </a:lnTo>
                <a:lnTo>
                  <a:pt x="1557" y="14308"/>
                </a:lnTo>
                <a:lnTo>
                  <a:pt x="1675" y="14432"/>
                </a:lnTo>
                <a:lnTo>
                  <a:pt x="1761" y="14568"/>
                </a:lnTo>
                <a:lnTo>
                  <a:pt x="1812" y="14738"/>
                </a:lnTo>
                <a:lnTo>
                  <a:pt x="1831" y="14920"/>
                </a:lnTo>
                <a:lnTo>
                  <a:pt x="1798" y="15122"/>
                </a:lnTo>
                <a:lnTo>
                  <a:pt x="1796" y="15107"/>
                </a:lnTo>
                <a:lnTo>
                  <a:pt x="1782" y="15051"/>
                </a:lnTo>
                <a:lnTo>
                  <a:pt x="1760" y="14960"/>
                </a:lnTo>
                <a:lnTo>
                  <a:pt x="1721" y="14832"/>
                </a:lnTo>
                <a:lnTo>
                  <a:pt x="1652" y="14708"/>
                </a:lnTo>
                <a:lnTo>
                  <a:pt x="1582" y="14569"/>
                </a:lnTo>
                <a:lnTo>
                  <a:pt x="1469" y="14418"/>
                </a:lnTo>
                <a:lnTo>
                  <a:pt x="1333" y="14291"/>
                </a:lnTo>
                <a:lnTo>
                  <a:pt x="1164" y="14162"/>
                </a:lnTo>
                <a:lnTo>
                  <a:pt x="953" y="14046"/>
                </a:lnTo>
                <a:lnTo>
                  <a:pt x="970" y="14059"/>
                </a:lnTo>
                <a:lnTo>
                  <a:pt x="1017" y="14092"/>
                </a:lnTo>
                <a:lnTo>
                  <a:pt x="1094" y="14145"/>
                </a:lnTo>
                <a:lnTo>
                  <a:pt x="1183" y="14214"/>
                </a:lnTo>
                <a:lnTo>
                  <a:pt x="1289" y="14297"/>
                </a:lnTo>
                <a:lnTo>
                  <a:pt x="1383" y="14411"/>
                </a:lnTo>
                <a:lnTo>
                  <a:pt x="1495" y="14539"/>
                </a:lnTo>
                <a:lnTo>
                  <a:pt x="1578" y="14694"/>
                </a:lnTo>
                <a:lnTo>
                  <a:pt x="1657" y="14868"/>
                </a:lnTo>
                <a:lnTo>
                  <a:pt x="1717" y="15063"/>
                </a:lnTo>
                <a:lnTo>
                  <a:pt x="1739" y="15285"/>
                </a:lnTo>
                <a:lnTo>
                  <a:pt x="1725" y="15515"/>
                </a:lnTo>
                <a:lnTo>
                  <a:pt x="1663" y="15769"/>
                </a:lnTo>
                <a:lnTo>
                  <a:pt x="1667" y="15751"/>
                </a:lnTo>
                <a:lnTo>
                  <a:pt x="1664" y="15687"/>
                </a:lnTo>
                <a:lnTo>
                  <a:pt x="1651" y="15574"/>
                </a:lnTo>
                <a:lnTo>
                  <a:pt x="1633" y="15440"/>
                </a:lnTo>
                <a:lnTo>
                  <a:pt x="1591" y="15272"/>
                </a:lnTo>
                <a:lnTo>
                  <a:pt x="1533" y="15092"/>
                </a:lnTo>
                <a:lnTo>
                  <a:pt x="1459" y="14890"/>
                </a:lnTo>
                <a:lnTo>
                  <a:pt x="1352" y="14686"/>
                </a:lnTo>
                <a:lnTo>
                  <a:pt x="1213" y="14471"/>
                </a:lnTo>
                <a:lnTo>
                  <a:pt x="1034" y="14259"/>
                </a:lnTo>
                <a:lnTo>
                  <a:pt x="824" y="14061"/>
                </a:lnTo>
                <a:lnTo>
                  <a:pt x="579" y="13870"/>
                </a:lnTo>
                <a:close/>
                <a:moveTo>
                  <a:pt x="0" y="13763"/>
                </a:moveTo>
                <a:lnTo>
                  <a:pt x="9" y="13764"/>
                </a:lnTo>
                <a:lnTo>
                  <a:pt x="0" y="13765"/>
                </a:lnTo>
                <a:lnTo>
                  <a:pt x="0" y="13763"/>
                </a:lnTo>
                <a:close/>
                <a:moveTo>
                  <a:pt x="793" y="13256"/>
                </a:moveTo>
                <a:lnTo>
                  <a:pt x="795" y="13281"/>
                </a:lnTo>
                <a:lnTo>
                  <a:pt x="794" y="13287"/>
                </a:lnTo>
                <a:lnTo>
                  <a:pt x="793" y="13256"/>
                </a:lnTo>
                <a:close/>
                <a:moveTo>
                  <a:pt x="4222" y="13221"/>
                </a:moveTo>
                <a:lnTo>
                  <a:pt x="4232" y="13247"/>
                </a:lnTo>
                <a:lnTo>
                  <a:pt x="4227" y="13275"/>
                </a:lnTo>
                <a:lnTo>
                  <a:pt x="4228" y="13242"/>
                </a:lnTo>
                <a:lnTo>
                  <a:pt x="4222" y="13221"/>
                </a:lnTo>
                <a:close/>
                <a:moveTo>
                  <a:pt x="789" y="13200"/>
                </a:moveTo>
                <a:lnTo>
                  <a:pt x="792" y="13218"/>
                </a:lnTo>
                <a:lnTo>
                  <a:pt x="793" y="13256"/>
                </a:lnTo>
                <a:lnTo>
                  <a:pt x="789" y="13200"/>
                </a:lnTo>
                <a:close/>
                <a:moveTo>
                  <a:pt x="4184" y="13190"/>
                </a:moveTo>
                <a:lnTo>
                  <a:pt x="4207" y="13199"/>
                </a:lnTo>
                <a:lnTo>
                  <a:pt x="4222" y="13221"/>
                </a:lnTo>
                <a:lnTo>
                  <a:pt x="4201" y="13203"/>
                </a:lnTo>
                <a:lnTo>
                  <a:pt x="4184" y="13190"/>
                </a:lnTo>
                <a:close/>
                <a:moveTo>
                  <a:pt x="777" y="13123"/>
                </a:moveTo>
                <a:lnTo>
                  <a:pt x="786" y="13149"/>
                </a:lnTo>
                <a:lnTo>
                  <a:pt x="789" y="13200"/>
                </a:lnTo>
                <a:lnTo>
                  <a:pt x="777" y="13123"/>
                </a:lnTo>
                <a:close/>
                <a:moveTo>
                  <a:pt x="4161" y="13108"/>
                </a:moveTo>
                <a:lnTo>
                  <a:pt x="4098" y="13135"/>
                </a:lnTo>
                <a:lnTo>
                  <a:pt x="4059" y="13186"/>
                </a:lnTo>
                <a:lnTo>
                  <a:pt x="4053" y="13248"/>
                </a:lnTo>
                <a:lnTo>
                  <a:pt x="4057" y="13278"/>
                </a:lnTo>
                <a:lnTo>
                  <a:pt x="4076" y="13305"/>
                </a:lnTo>
                <a:lnTo>
                  <a:pt x="4102" y="13320"/>
                </a:lnTo>
                <a:lnTo>
                  <a:pt x="4128" y="13334"/>
                </a:lnTo>
                <a:lnTo>
                  <a:pt x="4158" y="13330"/>
                </a:lnTo>
                <a:lnTo>
                  <a:pt x="4188" y="13326"/>
                </a:lnTo>
                <a:lnTo>
                  <a:pt x="4205" y="13315"/>
                </a:lnTo>
                <a:lnTo>
                  <a:pt x="4219" y="13288"/>
                </a:lnTo>
                <a:lnTo>
                  <a:pt x="4227" y="13275"/>
                </a:lnTo>
                <a:lnTo>
                  <a:pt x="4227" y="13299"/>
                </a:lnTo>
                <a:lnTo>
                  <a:pt x="4208" y="13320"/>
                </a:lnTo>
                <a:lnTo>
                  <a:pt x="4186" y="13335"/>
                </a:lnTo>
                <a:lnTo>
                  <a:pt x="4160" y="13345"/>
                </a:lnTo>
                <a:lnTo>
                  <a:pt x="4127" y="13344"/>
                </a:lnTo>
                <a:lnTo>
                  <a:pt x="4095" y="13333"/>
                </a:lnTo>
                <a:lnTo>
                  <a:pt x="4070" y="13309"/>
                </a:lnTo>
                <a:lnTo>
                  <a:pt x="4051" y="13281"/>
                </a:lnTo>
                <a:lnTo>
                  <a:pt x="4042" y="13255"/>
                </a:lnTo>
                <a:lnTo>
                  <a:pt x="4055" y="13181"/>
                </a:lnTo>
                <a:lnTo>
                  <a:pt x="4094" y="13130"/>
                </a:lnTo>
                <a:lnTo>
                  <a:pt x="4161" y="13108"/>
                </a:lnTo>
                <a:close/>
                <a:moveTo>
                  <a:pt x="0" y="12952"/>
                </a:moveTo>
                <a:lnTo>
                  <a:pt x="36" y="13068"/>
                </a:lnTo>
                <a:lnTo>
                  <a:pt x="50" y="13254"/>
                </a:lnTo>
                <a:lnTo>
                  <a:pt x="25" y="13443"/>
                </a:lnTo>
                <a:lnTo>
                  <a:pt x="0" y="13512"/>
                </a:lnTo>
                <a:lnTo>
                  <a:pt x="0" y="13437"/>
                </a:lnTo>
                <a:lnTo>
                  <a:pt x="15" y="13393"/>
                </a:lnTo>
                <a:lnTo>
                  <a:pt x="27" y="13197"/>
                </a:lnTo>
                <a:lnTo>
                  <a:pt x="0" y="13006"/>
                </a:lnTo>
                <a:lnTo>
                  <a:pt x="0" y="12952"/>
                </a:lnTo>
                <a:close/>
                <a:moveTo>
                  <a:pt x="4156" y="12899"/>
                </a:moveTo>
                <a:lnTo>
                  <a:pt x="4281" y="12903"/>
                </a:lnTo>
                <a:lnTo>
                  <a:pt x="4399" y="12944"/>
                </a:lnTo>
                <a:lnTo>
                  <a:pt x="4492" y="13020"/>
                </a:lnTo>
                <a:lnTo>
                  <a:pt x="4560" y="13120"/>
                </a:lnTo>
                <a:lnTo>
                  <a:pt x="4601" y="13238"/>
                </a:lnTo>
                <a:lnTo>
                  <a:pt x="4595" y="13373"/>
                </a:lnTo>
                <a:lnTo>
                  <a:pt x="4567" y="13498"/>
                </a:lnTo>
                <a:lnTo>
                  <a:pt x="4504" y="13607"/>
                </a:lnTo>
                <a:lnTo>
                  <a:pt x="4410" y="13696"/>
                </a:lnTo>
                <a:lnTo>
                  <a:pt x="4312" y="13749"/>
                </a:lnTo>
                <a:lnTo>
                  <a:pt x="4437" y="13759"/>
                </a:lnTo>
                <a:lnTo>
                  <a:pt x="4570" y="13799"/>
                </a:lnTo>
                <a:lnTo>
                  <a:pt x="4664" y="13864"/>
                </a:lnTo>
                <a:lnTo>
                  <a:pt x="4740" y="13951"/>
                </a:lnTo>
                <a:lnTo>
                  <a:pt x="4763" y="14057"/>
                </a:lnTo>
                <a:lnTo>
                  <a:pt x="4758" y="14167"/>
                </a:lnTo>
                <a:lnTo>
                  <a:pt x="4723" y="14248"/>
                </a:lnTo>
                <a:lnTo>
                  <a:pt x="4672" y="14292"/>
                </a:lnTo>
                <a:lnTo>
                  <a:pt x="4719" y="14242"/>
                </a:lnTo>
                <a:lnTo>
                  <a:pt x="4754" y="14162"/>
                </a:lnTo>
                <a:lnTo>
                  <a:pt x="4758" y="14061"/>
                </a:lnTo>
                <a:lnTo>
                  <a:pt x="4723" y="13962"/>
                </a:lnTo>
                <a:lnTo>
                  <a:pt x="4657" y="13878"/>
                </a:lnTo>
                <a:lnTo>
                  <a:pt x="4557" y="13816"/>
                </a:lnTo>
                <a:lnTo>
                  <a:pt x="4431" y="13787"/>
                </a:lnTo>
                <a:lnTo>
                  <a:pt x="4293" y="13776"/>
                </a:lnTo>
                <a:lnTo>
                  <a:pt x="4171" y="13796"/>
                </a:lnTo>
                <a:lnTo>
                  <a:pt x="4168" y="13797"/>
                </a:lnTo>
                <a:lnTo>
                  <a:pt x="4168" y="13796"/>
                </a:lnTo>
                <a:lnTo>
                  <a:pt x="4153" y="13799"/>
                </a:lnTo>
                <a:lnTo>
                  <a:pt x="4003" y="13853"/>
                </a:lnTo>
                <a:lnTo>
                  <a:pt x="3872" y="13935"/>
                </a:lnTo>
                <a:lnTo>
                  <a:pt x="3676" y="14078"/>
                </a:lnTo>
                <a:lnTo>
                  <a:pt x="3522" y="14257"/>
                </a:lnTo>
                <a:lnTo>
                  <a:pt x="3390" y="14470"/>
                </a:lnTo>
                <a:lnTo>
                  <a:pt x="3291" y="14693"/>
                </a:lnTo>
                <a:lnTo>
                  <a:pt x="3195" y="14946"/>
                </a:lnTo>
                <a:lnTo>
                  <a:pt x="3158" y="15091"/>
                </a:lnTo>
                <a:lnTo>
                  <a:pt x="3265" y="15012"/>
                </a:lnTo>
                <a:lnTo>
                  <a:pt x="3463" y="14885"/>
                </a:lnTo>
                <a:lnTo>
                  <a:pt x="3678" y="14794"/>
                </a:lnTo>
                <a:lnTo>
                  <a:pt x="3896" y="14718"/>
                </a:lnTo>
                <a:lnTo>
                  <a:pt x="4119" y="14687"/>
                </a:lnTo>
                <a:lnTo>
                  <a:pt x="4332" y="14688"/>
                </a:lnTo>
                <a:lnTo>
                  <a:pt x="4532" y="14730"/>
                </a:lnTo>
                <a:lnTo>
                  <a:pt x="4725" y="14810"/>
                </a:lnTo>
                <a:lnTo>
                  <a:pt x="4904" y="14915"/>
                </a:lnTo>
                <a:lnTo>
                  <a:pt x="4961" y="14961"/>
                </a:lnTo>
                <a:lnTo>
                  <a:pt x="5031" y="14803"/>
                </a:lnTo>
                <a:lnTo>
                  <a:pt x="5164" y="14557"/>
                </a:lnTo>
                <a:lnTo>
                  <a:pt x="5304" y="14322"/>
                </a:lnTo>
                <a:lnTo>
                  <a:pt x="5416" y="14164"/>
                </a:lnTo>
                <a:lnTo>
                  <a:pt x="5537" y="14032"/>
                </a:lnTo>
                <a:lnTo>
                  <a:pt x="5648" y="13931"/>
                </a:lnTo>
                <a:lnTo>
                  <a:pt x="5759" y="13855"/>
                </a:lnTo>
                <a:lnTo>
                  <a:pt x="5859" y="13811"/>
                </a:lnTo>
                <a:lnTo>
                  <a:pt x="5982" y="13775"/>
                </a:lnTo>
                <a:lnTo>
                  <a:pt x="6103" y="13774"/>
                </a:lnTo>
                <a:lnTo>
                  <a:pt x="6200" y="13797"/>
                </a:lnTo>
                <a:lnTo>
                  <a:pt x="6302" y="13849"/>
                </a:lnTo>
                <a:lnTo>
                  <a:pt x="6377" y="13912"/>
                </a:lnTo>
                <a:lnTo>
                  <a:pt x="6438" y="14001"/>
                </a:lnTo>
                <a:lnTo>
                  <a:pt x="6471" y="14084"/>
                </a:lnTo>
                <a:lnTo>
                  <a:pt x="6487" y="14179"/>
                </a:lnTo>
                <a:lnTo>
                  <a:pt x="6465" y="14276"/>
                </a:lnTo>
                <a:lnTo>
                  <a:pt x="6419" y="14365"/>
                </a:lnTo>
                <a:lnTo>
                  <a:pt x="6376" y="14399"/>
                </a:lnTo>
                <a:lnTo>
                  <a:pt x="6379" y="14401"/>
                </a:lnTo>
                <a:lnTo>
                  <a:pt x="6345" y="14423"/>
                </a:lnTo>
                <a:lnTo>
                  <a:pt x="6301" y="14454"/>
                </a:lnTo>
                <a:lnTo>
                  <a:pt x="6211" y="14466"/>
                </a:lnTo>
                <a:lnTo>
                  <a:pt x="6127" y="14451"/>
                </a:lnTo>
                <a:lnTo>
                  <a:pt x="6050" y="14398"/>
                </a:lnTo>
                <a:lnTo>
                  <a:pt x="6010" y="14327"/>
                </a:lnTo>
                <a:lnTo>
                  <a:pt x="5998" y="14262"/>
                </a:lnTo>
                <a:lnTo>
                  <a:pt x="6012" y="14187"/>
                </a:lnTo>
                <a:lnTo>
                  <a:pt x="6052" y="14127"/>
                </a:lnTo>
                <a:lnTo>
                  <a:pt x="6122" y="14087"/>
                </a:lnTo>
                <a:lnTo>
                  <a:pt x="6199" y="14091"/>
                </a:lnTo>
                <a:lnTo>
                  <a:pt x="6265" y="14128"/>
                </a:lnTo>
                <a:lnTo>
                  <a:pt x="6291" y="14167"/>
                </a:lnTo>
                <a:lnTo>
                  <a:pt x="6299" y="14202"/>
                </a:lnTo>
                <a:lnTo>
                  <a:pt x="6298" y="14236"/>
                </a:lnTo>
                <a:lnTo>
                  <a:pt x="6291" y="14273"/>
                </a:lnTo>
                <a:lnTo>
                  <a:pt x="6261" y="14301"/>
                </a:lnTo>
                <a:lnTo>
                  <a:pt x="6239" y="14317"/>
                </a:lnTo>
                <a:lnTo>
                  <a:pt x="6213" y="14326"/>
                </a:lnTo>
                <a:lnTo>
                  <a:pt x="6180" y="14325"/>
                </a:lnTo>
                <a:lnTo>
                  <a:pt x="6148" y="14314"/>
                </a:lnTo>
                <a:lnTo>
                  <a:pt x="6176" y="14319"/>
                </a:lnTo>
                <a:lnTo>
                  <a:pt x="6200" y="14319"/>
                </a:lnTo>
                <a:lnTo>
                  <a:pt x="6224" y="14319"/>
                </a:lnTo>
                <a:lnTo>
                  <a:pt x="6247" y="14304"/>
                </a:lnTo>
                <a:lnTo>
                  <a:pt x="6272" y="14270"/>
                </a:lnTo>
                <a:lnTo>
                  <a:pt x="6287" y="14243"/>
                </a:lnTo>
                <a:lnTo>
                  <a:pt x="6283" y="14213"/>
                </a:lnTo>
                <a:lnTo>
                  <a:pt x="6275" y="14178"/>
                </a:lnTo>
                <a:lnTo>
                  <a:pt x="6252" y="14145"/>
                </a:lnTo>
                <a:lnTo>
                  <a:pt x="6195" y="14110"/>
                </a:lnTo>
                <a:lnTo>
                  <a:pt x="6128" y="14107"/>
                </a:lnTo>
                <a:lnTo>
                  <a:pt x="6067" y="14149"/>
                </a:lnTo>
                <a:lnTo>
                  <a:pt x="6020" y="14223"/>
                </a:lnTo>
                <a:lnTo>
                  <a:pt x="6015" y="14299"/>
                </a:lnTo>
                <a:lnTo>
                  <a:pt x="6054" y="14379"/>
                </a:lnTo>
                <a:lnTo>
                  <a:pt x="6121" y="14430"/>
                </a:lnTo>
                <a:lnTo>
                  <a:pt x="6206" y="14446"/>
                </a:lnTo>
                <a:lnTo>
                  <a:pt x="6293" y="14443"/>
                </a:lnTo>
                <a:lnTo>
                  <a:pt x="6365" y="14393"/>
                </a:lnTo>
                <a:lnTo>
                  <a:pt x="6373" y="14398"/>
                </a:lnTo>
                <a:lnTo>
                  <a:pt x="6415" y="14359"/>
                </a:lnTo>
                <a:lnTo>
                  <a:pt x="6455" y="14275"/>
                </a:lnTo>
                <a:lnTo>
                  <a:pt x="6467" y="14185"/>
                </a:lnTo>
                <a:lnTo>
                  <a:pt x="6460" y="14092"/>
                </a:lnTo>
                <a:lnTo>
                  <a:pt x="6418" y="14006"/>
                </a:lnTo>
                <a:lnTo>
                  <a:pt x="6359" y="13933"/>
                </a:lnTo>
                <a:lnTo>
                  <a:pt x="6289" y="13866"/>
                </a:lnTo>
                <a:lnTo>
                  <a:pt x="6195" y="13825"/>
                </a:lnTo>
                <a:lnTo>
                  <a:pt x="6094" y="13796"/>
                </a:lnTo>
                <a:lnTo>
                  <a:pt x="5982" y="13800"/>
                </a:lnTo>
                <a:lnTo>
                  <a:pt x="5869" y="13837"/>
                </a:lnTo>
                <a:lnTo>
                  <a:pt x="5774" y="13877"/>
                </a:lnTo>
                <a:lnTo>
                  <a:pt x="5674" y="13946"/>
                </a:lnTo>
                <a:lnTo>
                  <a:pt x="5553" y="14054"/>
                </a:lnTo>
                <a:lnTo>
                  <a:pt x="5437" y="14182"/>
                </a:lnTo>
                <a:lnTo>
                  <a:pt x="5321" y="14335"/>
                </a:lnTo>
                <a:lnTo>
                  <a:pt x="5177" y="14564"/>
                </a:lnTo>
                <a:lnTo>
                  <a:pt x="5054" y="14812"/>
                </a:lnTo>
                <a:lnTo>
                  <a:pt x="4979" y="14975"/>
                </a:lnTo>
                <a:lnTo>
                  <a:pt x="5068" y="15047"/>
                </a:lnTo>
                <a:lnTo>
                  <a:pt x="5208" y="15204"/>
                </a:lnTo>
                <a:lnTo>
                  <a:pt x="5325" y="15385"/>
                </a:lnTo>
                <a:lnTo>
                  <a:pt x="5398" y="15588"/>
                </a:lnTo>
                <a:lnTo>
                  <a:pt x="5435" y="15807"/>
                </a:lnTo>
                <a:lnTo>
                  <a:pt x="5434" y="16020"/>
                </a:lnTo>
                <a:lnTo>
                  <a:pt x="5398" y="16241"/>
                </a:lnTo>
                <a:lnTo>
                  <a:pt x="5330" y="16451"/>
                </a:lnTo>
                <a:lnTo>
                  <a:pt x="5264" y="16590"/>
                </a:lnTo>
                <a:lnTo>
                  <a:pt x="5361" y="16650"/>
                </a:lnTo>
                <a:lnTo>
                  <a:pt x="5446" y="16738"/>
                </a:lnTo>
                <a:lnTo>
                  <a:pt x="5505" y="16860"/>
                </a:lnTo>
                <a:lnTo>
                  <a:pt x="5543" y="16998"/>
                </a:lnTo>
                <a:lnTo>
                  <a:pt x="5556" y="17136"/>
                </a:lnTo>
                <a:lnTo>
                  <a:pt x="5536" y="17297"/>
                </a:lnTo>
                <a:lnTo>
                  <a:pt x="5497" y="17454"/>
                </a:lnTo>
                <a:lnTo>
                  <a:pt x="5424" y="17610"/>
                </a:lnTo>
                <a:lnTo>
                  <a:pt x="5332" y="17756"/>
                </a:lnTo>
                <a:lnTo>
                  <a:pt x="5279" y="17756"/>
                </a:lnTo>
                <a:lnTo>
                  <a:pt x="5383" y="17597"/>
                </a:lnTo>
                <a:lnTo>
                  <a:pt x="5459" y="17447"/>
                </a:lnTo>
                <a:lnTo>
                  <a:pt x="5498" y="17290"/>
                </a:lnTo>
                <a:lnTo>
                  <a:pt x="5522" y="17135"/>
                </a:lnTo>
                <a:lnTo>
                  <a:pt x="5509" y="16997"/>
                </a:lnTo>
                <a:lnTo>
                  <a:pt x="5479" y="16870"/>
                </a:lnTo>
                <a:lnTo>
                  <a:pt x="5424" y="16753"/>
                </a:lnTo>
                <a:lnTo>
                  <a:pt x="5348" y="16667"/>
                </a:lnTo>
                <a:lnTo>
                  <a:pt x="5257" y="16606"/>
                </a:lnTo>
                <a:lnTo>
                  <a:pt x="5257" y="16606"/>
                </a:lnTo>
                <a:lnTo>
                  <a:pt x="5250" y="16620"/>
                </a:lnTo>
                <a:lnTo>
                  <a:pt x="5140" y="16768"/>
                </a:lnTo>
                <a:lnTo>
                  <a:pt x="5010" y="16899"/>
                </a:lnTo>
                <a:lnTo>
                  <a:pt x="4913" y="16976"/>
                </a:lnTo>
                <a:lnTo>
                  <a:pt x="4916" y="16988"/>
                </a:lnTo>
                <a:lnTo>
                  <a:pt x="4927" y="17005"/>
                </a:lnTo>
                <a:lnTo>
                  <a:pt x="4910" y="16992"/>
                </a:lnTo>
                <a:lnTo>
                  <a:pt x="4904" y="16983"/>
                </a:lnTo>
                <a:lnTo>
                  <a:pt x="4862" y="17017"/>
                </a:lnTo>
                <a:lnTo>
                  <a:pt x="4703" y="17094"/>
                </a:lnTo>
                <a:lnTo>
                  <a:pt x="4524" y="17143"/>
                </a:lnTo>
                <a:lnTo>
                  <a:pt x="4336" y="17166"/>
                </a:lnTo>
                <a:lnTo>
                  <a:pt x="4138" y="17139"/>
                </a:lnTo>
                <a:lnTo>
                  <a:pt x="3952" y="17070"/>
                </a:lnTo>
                <a:lnTo>
                  <a:pt x="3945" y="17066"/>
                </a:lnTo>
                <a:lnTo>
                  <a:pt x="3902" y="17129"/>
                </a:lnTo>
                <a:lnTo>
                  <a:pt x="3787" y="17306"/>
                </a:lnTo>
                <a:lnTo>
                  <a:pt x="3654" y="17479"/>
                </a:lnTo>
                <a:lnTo>
                  <a:pt x="3511" y="17675"/>
                </a:lnTo>
                <a:lnTo>
                  <a:pt x="3445" y="17756"/>
                </a:lnTo>
                <a:lnTo>
                  <a:pt x="3409" y="17756"/>
                </a:lnTo>
                <a:lnTo>
                  <a:pt x="3490" y="17657"/>
                </a:lnTo>
                <a:lnTo>
                  <a:pt x="3633" y="17461"/>
                </a:lnTo>
                <a:lnTo>
                  <a:pt x="3767" y="17287"/>
                </a:lnTo>
                <a:lnTo>
                  <a:pt x="3882" y="17110"/>
                </a:lnTo>
                <a:lnTo>
                  <a:pt x="3923" y="17053"/>
                </a:lnTo>
                <a:lnTo>
                  <a:pt x="3787" y="16972"/>
                </a:lnTo>
                <a:lnTo>
                  <a:pt x="3645" y="16849"/>
                </a:lnTo>
                <a:lnTo>
                  <a:pt x="3534" y="16688"/>
                </a:lnTo>
                <a:lnTo>
                  <a:pt x="3468" y="16497"/>
                </a:lnTo>
                <a:lnTo>
                  <a:pt x="3446" y="16333"/>
                </a:lnTo>
                <a:lnTo>
                  <a:pt x="3453" y="16165"/>
                </a:lnTo>
                <a:lnTo>
                  <a:pt x="3461" y="16141"/>
                </a:lnTo>
                <a:lnTo>
                  <a:pt x="3463" y="16109"/>
                </a:lnTo>
                <a:lnTo>
                  <a:pt x="3501" y="15985"/>
                </a:lnTo>
                <a:lnTo>
                  <a:pt x="3583" y="15855"/>
                </a:lnTo>
                <a:lnTo>
                  <a:pt x="3697" y="15736"/>
                </a:lnTo>
                <a:lnTo>
                  <a:pt x="3697" y="15736"/>
                </a:lnTo>
                <a:lnTo>
                  <a:pt x="3697" y="15736"/>
                </a:lnTo>
                <a:lnTo>
                  <a:pt x="3797" y="15667"/>
                </a:lnTo>
                <a:lnTo>
                  <a:pt x="3824" y="15648"/>
                </a:lnTo>
                <a:lnTo>
                  <a:pt x="3847" y="15640"/>
                </a:lnTo>
                <a:lnTo>
                  <a:pt x="3915" y="15602"/>
                </a:lnTo>
                <a:lnTo>
                  <a:pt x="4025" y="15560"/>
                </a:lnTo>
                <a:lnTo>
                  <a:pt x="4155" y="15536"/>
                </a:lnTo>
                <a:lnTo>
                  <a:pt x="4289" y="15541"/>
                </a:lnTo>
                <a:lnTo>
                  <a:pt x="4448" y="15571"/>
                </a:lnTo>
                <a:lnTo>
                  <a:pt x="4593" y="15627"/>
                </a:lnTo>
                <a:lnTo>
                  <a:pt x="4664" y="15674"/>
                </a:lnTo>
                <a:lnTo>
                  <a:pt x="4704" y="15575"/>
                </a:lnTo>
                <a:lnTo>
                  <a:pt x="4802" y="15336"/>
                </a:lnTo>
                <a:lnTo>
                  <a:pt x="4915" y="15063"/>
                </a:lnTo>
                <a:lnTo>
                  <a:pt x="4931" y="15027"/>
                </a:lnTo>
                <a:lnTo>
                  <a:pt x="4747" y="14901"/>
                </a:lnTo>
                <a:lnTo>
                  <a:pt x="4550" y="14816"/>
                </a:lnTo>
                <a:lnTo>
                  <a:pt x="4348" y="14759"/>
                </a:lnTo>
                <a:lnTo>
                  <a:pt x="4140" y="14730"/>
                </a:lnTo>
                <a:lnTo>
                  <a:pt x="3922" y="14757"/>
                </a:lnTo>
                <a:lnTo>
                  <a:pt x="3703" y="14818"/>
                </a:lnTo>
                <a:lnTo>
                  <a:pt x="3506" y="14912"/>
                </a:lnTo>
                <a:lnTo>
                  <a:pt x="3314" y="15036"/>
                </a:lnTo>
                <a:lnTo>
                  <a:pt x="3136" y="15174"/>
                </a:lnTo>
                <a:lnTo>
                  <a:pt x="3126" y="15214"/>
                </a:lnTo>
                <a:lnTo>
                  <a:pt x="3059" y="15497"/>
                </a:lnTo>
                <a:lnTo>
                  <a:pt x="2996" y="15785"/>
                </a:lnTo>
                <a:lnTo>
                  <a:pt x="2935" y="16088"/>
                </a:lnTo>
                <a:lnTo>
                  <a:pt x="2894" y="16276"/>
                </a:lnTo>
                <a:cubicBezTo>
                  <a:pt x="2966" y="16076"/>
                  <a:pt x="3045" y="15878"/>
                  <a:pt x="3132" y="15685"/>
                </a:cubicBezTo>
                <a:lnTo>
                  <a:pt x="3242" y="15191"/>
                </a:lnTo>
                <a:cubicBezTo>
                  <a:pt x="3583" y="14861"/>
                  <a:pt x="3919" y="14769"/>
                  <a:pt x="4200" y="14785"/>
                </a:cubicBezTo>
                <a:cubicBezTo>
                  <a:pt x="4481" y="14800"/>
                  <a:pt x="4707" y="14922"/>
                  <a:pt x="4828" y="15020"/>
                </a:cubicBezTo>
                <a:cubicBezTo>
                  <a:pt x="4387" y="14864"/>
                  <a:pt x="4261" y="14924"/>
                  <a:pt x="4107" y="14993"/>
                </a:cubicBezTo>
                <a:cubicBezTo>
                  <a:pt x="4414" y="15122"/>
                  <a:pt x="4603" y="15287"/>
                  <a:pt x="4648" y="15488"/>
                </a:cubicBezTo>
                <a:cubicBezTo>
                  <a:pt x="4153" y="15236"/>
                  <a:pt x="4153" y="15488"/>
                  <a:pt x="3882" y="15497"/>
                </a:cubicBezTo>
                <a:cubicBezTo>
                  <a:pt x="3778" y="15529"/>
                  <a:pt x="3674" y="15377"/>
                  <a:pt x="3531" y="15590"/>
                </a:cubicBezTo>
                <a:cubicBezTo>
                  <a:pt x="3549" y="15895"/>
                  <a:pt x="3116" y="15769"/>
                  <a:pt x="3368" y="16290"/>
                </a:cubicBezTo>
                <a:lnTo>
                  <a:pt x="3092" y="16331"/>
                </a:lnTo>
                <a:cubicBezTo>
                  <a:pt x="3278" y="16467"/>
                  <a:pt x="3045" y="16939"/>
                  <a:pt x="3639" y="16921"/>
                </a:cubicBezTo>
                <a:cubicBezTo>
                  <a:pt x="3275" y="17118"/>
                  <a:pt x="3014" y="17451"/>
                  <a:pt x="2731" y="17756"/>
                </a:cubicBezTo>
                <a:lnTo>
                  <a:pt x="2251" y="17756"/>
                </a:lnTo>
                <a:lnTo>
                  <a:pt x="2279" y="17688"/>
                </a:lnTo>
                <a:lnTo>
                  <a:pt x="2436" y="17311"/>
                </a:lnTo>
                <a:lnTo>
                  <a:pt x="2580" y="16927"/>
                </a:lnTo>
                <a:lnTo>
                  <a:pt x="2676" y="16649"/>
                </a:lnTo>
                <a:lnTo>
                  <a:pt x="2765" y="16351"/>
                </a:lnTo>
                <a:lnTo>
                  <a:pt x="2843" y="16061"/>
                </a:lnTo>
                <a:lnTo>
                  <a:pt x="2902" y="15767"/>
                </a:lnTo>
                <a:lnTo>
                  <a:pt x="2975" y="15481"/>
                </a:lnTo>
                <a:lnTo>
                  <a:pt x="3024" y="15286"/>
                </a:lnTo>
                <a:lnTo>
                  <a:pt x="2978" y="15332"/>
                </a:lnTo>
                <a:lnTo>
                  <a:pt x="2822" y="15520"/>
                </a:lnTo>
                <a:lnTo>
                  <a:pt x="2689" y="15718"/>
                </a:lnTo>
                <a:lnTo>
                  <a:pt x="2582" y="15930"/>
                </a:lnTo>
                <a:lnTo>
                  <a:pt x="2480" y="16163"/>
                </a:lnTo>
                <a:lnTo>
                  <a:pt x="2388" y="16398"/>
                </a:lnTo>
                <a:lnTo>
                  <a:pt x="2310" y="16639"/>
                </a:lnTo>
                <a:lnTo>
                  <a:pt x="2239" y="16892"/>
                </a:lnTo>
                <a:lnTo>
                  <a:pt x="2155" y="17162"/>
                </a:lnTo>
                <a:lnTo>
                  <a:pt x="2072" y="17423"/>
                </a:lnTo>
                <a:lnTo>
                  <a:pt x="1977" y="17700"/>
                </a:lnTo>
                <a:lnTo>
                  <a:pt x="1957" y="17756"/>
                </a:lnTo>
                <a:lnTo>
                  <a:pt x="1707" y="17756"/>
                </a:lnTo>
                <a:lnTo>
                  <a:pt x="1815" y="17452"/>
                </a:lnTo>
                <a:lnTo>
                  <a:pt x="1927" y="17139"/>
                </a:lnTo>
                <a:lnTo>
                  <a:pt x="2034" y="16845"/>
                </a:lnTo>
                <a:lnTo>
                  <a:pt x="2148" y="16546"/>
                </a:lnTo>
                <a:lnTo>
                  <a:pt x="2271" y="16274"/>
                </a:lnTo>
                <a:lnTo>
                  <a:pt x="2404" y="16004"/>
                </a:lnTo>
                <a:lnTo>
                  <a:pt x="2566" y="15753"/>
                </a:lnTo>
                <a:lnTo>
                  <a:pt x="2731" y="15518"/>
                </a:lnTo>
                <a:lnTo>
                  <a:pt x="2930" y="15308"/>
                </a:lnTo>
                <a:lnTo>
                  <a:pt x="3053" y="15177"/>
                </a:lnTo>
                <a:lnTo>
                  <a:pt x="3131" y="14925"/>
                </a:lnTo>
                <a:lnTo>
                  <a:pt x="3229" y="14662"/>
                </a:lnTo>
                <a:lnTo>
                  <a:pt x="3338" y="14440"/>
                </a:lnTo>
                <a:lnTo>
                  <a:pt x="3484" y="14226"/>
                </a:lnTo>
                <a:lnTo>
                  <a:pt x="3647" y="14048"/>
                </a:lnTo>
                <a:lnTo>
                  <a:pt x="3845" y="13896"/>
                </a:lnTo>
                <a:lnTo>
                  <a:pt x="3995" y="13818"/>
                </a:lnTo>
                <a:lnTo>
                  <a:pt x="4149" y="13769"/>
                </a:lnTo>
                <a:lnTo>
                  <a:pt x="4167" y="13766"/>
                </a:lnTo>
                <a:lnTo>
                  <a:pt x="4166" y="13757"/>
                </a:lnTo>
                <a:lnTo>
                  <a:pt x="4283" y="13726"/>
                </a:lnTo>
                <a:lnTo>
                  <a:pt x="4387" y="13663"/>
                </a:lnTo>
                <a:lnTo>
                  <a:pt x="4484" y="13580"/>
                </a:lnTo>
                <a:lnTo>
                  <a:pt x="4537" y="13478"/>
                </a:lnTo>
                <a:lnTo>
                  <a:pt x="4571" y="13373"/>
                </a:lnTo>
                <a:lnTo>
                  <a:pt x="4577" y="13239"/>
                </a:lnTo>
                <a:lnTo>
                  <a:pt x="4540" y="13125"/>
                </a:lnTo>
                <a:lnTo>
                  <a:pt x="4475" y="13031"/>
                </a:lnTo>
                <a:lnTo>
                  <a:pt x="4386" y="12961"/>
                </a:lnTo>
                <a:lnTo>
                  <a:pt x="4278" y="12922"/>
                </a:lnTo>
                <a:lnTo>
                  <a:pt x="4153" y="12918"/>
                </a:lnTo>
                <a:lnTo>
                  <a:pt x="4061" y="12940"/>
                </a:lnTo>
                <a:lnTo>
                  <a:pt x="3984" y="12993"/>
                </a:lnTo>
                <a:lnTo>
                  <a:pt x="3927" y="13065"/>
                </a:lnTo>
                <a:lnTo>
                  <a:pt x="3896" y="13151"/>
                </a:lnTo>
                <a:lnTo>
                  <a:pt x="3892" y="13252"/>
                </a:lnTo>
                <a:lnTo>
                  <a:pt x="3920" y="13339"/>
                </a:lnTo>
                <a:lnTo>
                  <a:pt x="3989" y="13405"/>
                </a:lnTo>
                <a:lnTo>
                  <a:pt x="4068" y="13449"/>
                </a:lnTo>
                <a:lnTo>
                  <a:pt x="4164" y="13457"/>
                </a:lnTo>
                <a:lnTo>
                  <a:pt x="4231" y="13436"/>
                </a:lnTo>
                <a:lnTo>
                  <a:pt x="4290" y="13379"/>
                </a:lnTo>
                <a:lnTo>
                  <a:pt x="4320" y="13317"/>
                </a:lnTo>
                <a:lnTo>
                  <a:pt x="4329" y="13246"/>
                </a:lnTo>
                <a:lnTo>
                  <a:pt x="4294" y="13172"/>
                </a:lnTo>
                <a:lnTo>
                  <a:pt x="4241" y="13118"/>
                </a:lnTo>
                <a:lnTo>
                  <a:pt x="4305" y="13164"/>
                </a:lnTo>
                <a:lnTo>
                  <a:pt x="4338" y="13248"/>
                </a:lnTo>
                <a:lnTo>
                  <a:pt x="4337" y="13330"/>
                </a:lnTo>
                <a:lnTo>
                  <a:pt x="4301" y="13395"/>
                </a:lnTo>
                <a:lnTo>
                  <a:pt x="4238" y="13447"/>
                </a:lnTo>
                <a:lnTo>
                  <a:pt x="4156" y="13470"/>
                </a:lnTo>
                <a:lnTo>
                  <a:pt x="4061" y="13462"/>
                </a:lnTo>
                <a:lnTo>
                  <a:pt x="3973" y="13417"/>
                </a:lnTo>
                <a:lnTo>
                  <a:pt x="3903" y="13351"/>
                </a:lnTo>
                <a:lnTo>
                  <a:pt x="3879" y="13245"/>
                </a:lnTo>
                <a:lnTo>
                  <a:pt x="3878" y="13148"/>
                </a:lnTo>
                <a:lnTo>
                  <a:pt x="3923" y="13059"/>
                </a:lnTo>
                <a:lnTo>
                  <a:pt x="3972" y="12976"/>
                </a:lnTo>
                <a:lnTo>
                  <a:pt x="4050" y="12923"/>
                </a:lnTo>
                <a:lnTo>
                  <a:pt x="4156" y="12899"/>
                </a:lnTo>
                <a:close/>
                <a:moveTo>
                  <a:pt x="271" y="12393"/>
                </a:moveTo>
                <a:lnTo>
                  <a:pt x="117" y="12425"/>
                </a:lnTo>
                <a:lnTo>
                  <a:pt x="0" y="12474"/>
                </a:lnTo>
                <a:lnTo>
                  <a:pt x="0" y="12463"/>
                </a:lnTo>
                <a:lnTo>
                  <a:pt x="139" y="12410"/>
                </a:lnTo>
                <a:lnTo>
                  <a:pt x="271" y="12393"/>
                </a:lnTo>
                <a:close/>
                <a:moveTo>
                  <a:pt x="303" y="12387"/>
                </a:moveTo>
                <a:lnTo>
                  <a:pt x="319" y="12388"/>
                </a:lnTo>
                <a:lnTo>
                  <a:pt x="271" y="12393"/>
                </a:lnTo>
                <a:lnTo>
                  <a:pt x="303" y="12387"/>
                </a:lnTo>
                <a:close/>
                <a:moveTo>
                  <a:pt x="3738" y="11334"/>
                </a:moveTo>
                <a:lnTo>
                  <a:pt x="3728" y="11343"/>
                </a:lnTo>
                <a:lnTo>
                  <a:pt x="3730" y="11340"/>
                </a:lnTo>
                <a:lnTo>
                  <a:pt x="3738" y="11334"/>
                </a:lnTo>
                <a:close/>
                <a:moveTo>
                  <a:pt x="3835" y="11267"/>
                </a:moveTo>
                <a:lnTo>
                  <a:pt x="3738" y="11334"/>
                </a:lnTo>
                <a:lnTo>
                  <a:pt x="3792" y="11289"/>
                </a:lnTo>
                <a:lnTo>
                  <a:pt x="3835" y="11267"/>
                </a:lnTo>
                <a:close/>
                <a:moveTo>
                  <a:pt x="3321" y="11096"/>
                </a:moveTo>
                <a:lnTo>
                  <a:pt x="3320" y="11101"/>
                </a:lnTo>
                <a:lnTo>
                  <a:pt x="3320" y="11099"/>
                </a:lnTo>
                <a:lnTo>
                  <a:pt x="3321" y="11096"/>
                </a:lnTo>
                <a:close/>
                <a:moveTo>
                  <a:pt x="3634" y="11079"/>
                </a:moveTo>
                <a:lnTo>
                  <a:pt x="3637" y="11085"/>
                </a:lnTo>
                <a:lnTo>
                  <a:pt x="3633" y="11080"/>
                </a:lnTo>
                <a:lnTo>
                  <a:pt x="3634" y="11079"/>
                </a:lnTo>
                <a:close/>
                <a:moveTo>
                  <a:pt x="0" y="11076"/>
                </a:moveTo>
                <a:lnTo>
                  <a:pt x="19" y="11081"/>
                </a:lnTo>
                <a:lnTo>
                  <a:pt x="253" y="11173"/>
                </a:lnTo>
                <a:lnTo>
                  <a:pt x="439" y="11290"/>
                </a:lnTo>
                <a:lnTo>
                  <a:pt x="603" y="11422"/>
                </a:lnTo>
                <a:lnTo>
                  <a:pt x="734" y="11553"/>
                </a:lnTo>
                <a:lnTo>
                  <a:pt x="811" y="11647"/>
                </a:lnTo>
                <a:lnTo>
                  <a:pt x="920" y="11751"/>
                </a:lnTo>
                <a:lnTo>
                  <a:pt x="1102" y="11969"/>
                </a:lnTo>
                <a:lnTo>
                  <a:pt x="1277" y="12224"/>
                </a:lnTo>
                <a:lnTo>
                  <a:pt x="1426" y="12513"/>
                </a:lnTo>
                <a:lnTo>
                  <a:pt x="1571" y="12830"/>
                </a:lnTo>
                <a:lnTo>
                  <a:pt x="1688" y="13191"/>
                </a:lnTo>
                <a:lnTo>
                  <a:pt x="1732" y="13357"/>
                </a:lnTo>
                <a:lnTo>
                  <a:pt x="1737" y="13369"/>
                </a:lnTo>
                <a:lnTo>
                  <a:pt x="1801" y="13594"/>
                </a:lnTo>
                <a:lnTo>
                  <a:pt x="1806" y="13682"/>
                </a:lnTo>
                <a:lnTo>
                  <a:pt x="1856" y="14006"/>
                </a:lnTo>
                <a:lnTo>
                  <a:pt x="1894" y="14477"/>
                </a:lnTo>
                <a:lnTo>
                  <a:pt x="1864" y="14922"/>
                </a:lnTo>
                <a:lnTo>
                  <a:pt x="1852" y="14416"/>
                </a:lnTo>
                <a:lnTo>
                  <a:pt x="1789" y="13945"/>
                </a:lnTo>
                <a:lnTo>
                  <a:pt x="1703" y="13523"/>
                </a:lnTo>
                <a:lnTo>
                  <a:pt x="1606" y="13189"/>
                </a:lnTo>
                <a:lnTo>
                  <a:pt x="1550" y="13122"/>
                </a:lnTo>
                <a:lnTo>
                  <a:pt x="1422" y="13030"/>
                </a:lnTo>
                <a:lnTo>
                  <a:pt x="1286" y="12985"/>
                </a:lnTo>
                <a:lnTo>
                  <a:pt x="1143" y="12969"/>
                </a:lnTo>
                <a:lnTo>
                  <a:pt x="991" y="12984"/>
                </a:lnTo>
                <a:lnTo>
                  <a:pt x="859" y="13042"/>
                </a:lnTo>
                <a:lnTo>
                  <a:pt x="775" y="13112"/>
                </a:lnTo>
                <a:lnTo>
                  <a:pt x="777" y="13123"/>
                </a:lnTo>
                <a:lnTo>
                  <a:pt x="773" y="13113"/>
                </a:lnTo>
                <a:lnTo>
                  <a:pt x="750" y="13133"/>
                </a:lnTo>
                <a:lnTo>
                  <a:pt x="668" y="13238"/>
                </a:lnTo>
                <a:lnTo>
                  <a:pt x="621" y="13360"/>
                </a:lnTo>
                <a:lnTo>
                  <a:pt x="608" y="13483"/>
                </a:lnTo>
                <a:lnTo>
                  <a:pt x="632" y="13614"/>
                </a:lnTo>
                <a:lnTo>
                  <a:pt x="647" y="13641"/>
                </a:lnTo>
                <a:lnTo>
                  <a:pt x="698" y="13568"/>
                </a:lnTo>
                <a:lnTo>
                  <a:pt x="767" y="13431"/>
                </a:lnTo>
                <a:lnTo>
                  <a:pt x="794" y="13287"/>
                </a:lnTo>
                <a:lnTo>
                  <a:pt x="796" y="13378"/>
                </a:lnTo>
                <a:lnTo>
                  <a:pt x="744" y="13528"/>
                </a:lnTo>
                <a:lnTo>
                  <a:pt x="657" y="13661"/>
                </a:lnTo>
                <a:lnTo>
                  <a:pt x="693" y="13727"/>
                </a:lnTo>
                <a:lnTo>
                  <a:pt x="788" y="13817"/>
                </a:lnTo>
                <a:lnTo>
                  <a:pt x="902" y="13877"/>
                </a:lnTo>
                <a:lnTo>
                  <a:pt x="1025" y="13890"/>
                </a:lnTo>
                <a:lnTo>
                  <a:pt x="1141" y="13868"/>
                </a:lnTo>
                <a:lnTo>
                  <a:pt x="1239" y="13809"/>
                </a:lnTo>
                <a:lnTo>
                  <a:pt x="1314" y="13716"/>
                </a:lnTo>
                <a:lnTo>
                  <a:pt x="1357" y="13589"/>
                </a:lnTo>
                <a:lnTo>
                  <a:pt x="1355" y="13598"/>
                </a:lnTo>
                <a:lnTo>
                  <a:pt x="1320" y="13713"/>
                </a:lnTo>
                <a:lnTo>
                  <a:pt x="1261" y="13794"/>
                </a:lnTo>
                <a:lnTo>
                  <a:pt x="1187" y="13852"/>
                </a:lnTo>
                <a:lnTo>
                  <a:pt x="1091" y="13902"/>
                </a:lnTo>
                <a:lnTo>
                  <a:pt x="974" y="13909"/>
                </a:lnTo>
                <a:lnTo>
                  <a:pt x="865" y="13870"/>
                </a:lnTo>
                <a:lnTo>
                  <a:pt x="763" y="13817"/>
                </a:lnTo>
                <a:lnTo>
                  <a:pt x="691" y="13736"/>
                </a:lnTo>
                <a:lnTo>
                  <a:pt x="653" y="13666"/>
                </a:lnTo>
                <a:lnTo>
                  <a:pt x="550" y="13768"/>
                </a:lnTo>
                <a:lnTo>
                  <a:pt x="415" y="13845"/>
                </a:lnTo>
                <a:lnTo>
                  <a:pt x="558" y="13958"/>
                </a:lnTo>
                <a:lnTo>
                  <a:pt x="804" y="14197"/>
                </a:lnTo>
                <a:lnTo>
                  <a:pt x="950" y="14350"/>
                </a:lnTo>
                <a:lnTo>
                  <a:pt x="1079" y="14539"/>
                </a:lnTo>
                <a:lnTo>
                  <a:pt x="1207" y="14737"/>
                </a:lnTo>
                <a:lnTo>
                  <a:pt x="1318" y="14970"/>
                </a:lnTo>
                <a:lnTo>
                  <a:pt x="1419" y="15211"/>
                </a:lnTo>
                <a:lnTo>
                  <a:pt x="1510" y="15475"/>
                </a:lnTo>
                <a:lnTo>
                  <a:pt x="1570" y="15752"/>
                </a:lnTo>
                <a:lnTo>
                  <a:pt x="1602" y="16048"/>
                </a:lnTo>
                <a:lnTo>
                  <a:pt x="1625" y="16367"/>
                </a:lnTo>
                <a:lnTo>
                  <a:pt x="1624" y="16686"/>
                </a:lnTo>
                <a:lnTo>
                  <a:pt x="1585" y="17022"/>
                </a:lnTo>
                <a:lnTo>
                  <a:pt x="1519" y="17378"/>
                </a:lnTo>
                <a:lnTo>
                  <a:pt x="1424" y="17737"/>
                </a:lnTo>
                <a:lnTo>
                  <a:pt x="1417" y="17756"/>
                </a:lnTo>
                <a:lnTo>
                  <a:pt x="1238" y="17756"/>
                </a:lnTo>
                <a:lnTo>
                  <a:pt x="1312" y="17480"/>
                </a:lnTo>
                <a:lnTo>
                  <a:pt x="1372" y="17128"/>
                </a:lnTo>
                <a:lnTo>
                  <a:pt x="1403" y="16781"/>
                </a:lnTo>
                <a:lnTo>
                  <a:pt x="1410" y="16458"/>
                </a:lnTo>
                <a:lnTo>
                  <a:pt x="1400" y="16146"/>
                </a:lnTo>
                <a:lnTo>
                  <a:pt x="1360" y="15839"/>
                </a:lnTo>
                <a:lnTo>
                  <a:pt x="1306" y="15558"/>
                </a:lnTo>
                <a:lnTo>
                  <a:pt x="1241" y="15285"/>
                </a:lnTo>
                <a:lnTo>
                  <a:pt x="1138" y="15029"/>
                </a:lnTo>
                <a:lnTo>
                  <a:pt x="1034" y="14806"/>
                </a:lnTo>
                <a:lnTo>
                  <a:pt x="919" y="14591"/>
                </a:lnTo>
                <a:lnTo>
                  <a:pt x="801" y="14395"/>
                </a:lnTo>
                <a:lnTo>
                  <a:pt x="666" y="14235"/>
                </a:lnTo>
                <a:lnTo>
                  <a:pt x="524" y="14087"/>
                </a:lnTo>
                <a:lnTo>
                  <a:pt x="381" y="13974"/>
                </a:lnTo>
                <a:lnTo>
                  <a:pt x="266" y="13892"/>
                </a:lnTo>
                <a:lnTo>
                  <a:pt x="260" y="13893"/>
                </a:lnTo>
                <a:lnTo>
                  <a:pt x="95" y="13901"/>
                </a:lnTo>
                <a:lnTo>
                  <a:pt x="0" y="13886"/>
                </a:lnTo>
                <a:lnTo>
                  <a:pt x="0" y="13864"/>
                </a:lnTo>
                <a:lnTo>
                  <a:pt x="4" y="13865"/>
                </a:lnTo>
                <a:lnTo>
                  <a:pt x="193" y="13866"/>
                </a:lnTo>
                <a:lnTo>
                  <a:pt x="224" y="13862"/>
                </a:lnTo>
                <a:lnTo>
                  <a:pt x="95" y="13770"/>
                </a:lnTo>
                <a:lnTo>
                  <a:pt x="0" y="13720"/>
                </a:lnTo>
                <a:lnTo>
                  <a:pt x="0" y="13584"/>
                </a:lnTo>
                <a:lnTo>
                  <a:pt x="288" y="13743"/>
                </a:lnTo>
                <a:lnTo>
                  <a:pt x="395" y="13829"/>
                </a:lnTo>
                <a:lnTo>
                  <a:pt x="496" y="13772"/>
                </a:lnTo>
                <a:lnTo>
                  <a:pt x="620" y="13679"/>
                </a:lnTo>
                <a:lnTo>
                  <a:pt x="642" y="13647"/>
                </a:lnTo>
                <a:lnTo>
                  <a:pt x="626" y="13618"/>
                </a:lnTo>
                <a:lnTo>
                  <a:pt x="602" y="13487"/>
                </a:lnTo>
                <a:lnTo>
                  <a:pt x="613" y="13349"/>
                </a:lnTo>
                <a:lnTo>
                  <a:pt x="669" y="13229"/>
                </a:lnTo>
                <a:lnTo>
                  <a:pt x="743" y="13122"/>
                </a:lnTo>
                <a:lnTo>
                  <a:pt x="769" y="13100"/>
                </a:lnTo>
                <a:lnTo>
                  <a:pt x="745" y="13030"/>
                </a:lnTo>
                <a:lnTo>
                  <a:pt x="669" y="12919"/>
                </a:lnTo>
                <a:lnTo>
                  <a:pt x="573" y="12838"/>
                </a:lnTo>
                <a:lnTo>
                  <a:pt x="458" y="12778"/>
                </a:lnTo>
                <a:lnTo>
                  <a:pt x="329" y="12745"/>
                </a:lnTo>
                <a:lnTo>
                  <a:pt x="215" y="12757"/>
                </a:lnTo>
                <a:lnTo>
                  <a:pt x="118" y="12783"/>
                </a:lnTo>
                <a:lnTo>
                  <a:pt x="24" y="12848"/>
                </a:lnTo>
                <a:lnTo>
                  <a:pt x="0" y="12873"/>
                </a:lnTo>
                <a:lnTo>
                  <a:pt x="0" y="12831"/>
                </a:lnTo>
                <a:lnTo>
                  <a:pt x="87" y="12772"/>
                </a:lnTo>
                <a:lnTo>
                  <a:pt x="200" y="12735"/>
                </a:lnTo>
                <a:lnTo>
                  <a:pt x="319" y="12719"/>
                </a:lnTo>
                <a:lnTo>
                  <a:pt x="448" y="12752"/>
                </a:lnTo>
                <a:lnTo>
                  <a:pt x="555" y="12801"/>
                </a:lnTo>
                <a:lnTo>
                  <a:pt x="653" y="12873"/>
                </a:lnTo>
                <a:lnTo>
                  <a:pt x="726" y="12978"/>
                </a:lnTo>
                <a:lnTo>
                  <a:pt x="772" y="13093"/>
                </a:lnTo>
                <a:lnTo>
                  <a:pt x="773" y="13097"/>
                </a:lnTo>
                <a:lnTo>
                  <a:pt x="862" y="13023"/>
                </a:lnTo>
                <a:lnTo>
                  <a:pt x="998" y="12971"/>
                </a:lnTo>
                <a:lnTo>
                  <a:pt x="1132" y="12952"/>
                </a:lnTo>
                <a:lnTo>
                  <a:pt x="1283" y="12970"/>
                </a:lnTo>
                <a:lnTo>
                  <a:pt x="1419" y="13025"/>
                </a:lnTo>
                <a:lnTo>
                  <a:pt x="1545" y="13101"/>
                </a:lnTo>
                <a:lnTo>
                  <a:pt x="1595" y="13154"/>
                </a:lnTo>
                <a:lnTo>
                  <a:pt x="1588" y="13129"/>
                </a:lnTo>
                <a:lnTo>
                  <a:pt x="1569" y="13085"/>
                </a:lnTo>
                <a:lnTo>
                  <a:pt x="1492" y="12966"/>
                </a:lnTo>
                <a:lnTo>
                  <a:pt x="1345" y="12798"/>
                </a:lnTo>
                <a:lnTo>
                  <a:pt x="1169" y="12649"/>
                </a:lnTo>
                <a:lnTo>
                  <a:pt x="973" y="12531"/>
                </a:lnTo>
                <a:lnTo>
                  <a:pt x="752" y="12446"/>
                </a:lnTo>
                <a:lnTo>
                  <a:pt x="514" y="12397"/>
                </a:lnTo>
                <a:lnTo>
                  <a:pt x="319" y="12388"/>
                </a:lnTo>
                <a:lnTo>
                  <a:pt x="328" y="12387"/>
                </a:lnTo>
                <a:lnTo>
                  <a:pt x="572" y="12398"/>
                </a:lnTo>
                <a:lnTo>
                  <a:pt x="795" y="12449"/>
                </a:lnTo>
                <a:lnTo>
                  <a:pt x="1011" y="12538"/>
                </a:lnTo>
                <a:lnTo>
                  <a:pt x="1206" y="12656"/>
                </a:lnTo>
                <a:lnTo>
                  <a:pt x="1374" y="12794"/>
                </a:lnTo>
                <a:lnTo>
                  <a:pt x="1512" y="12951"/>
                </a:lnTo>
                <a:lnTo>
                  <a:pt x="1439" y="12782"/>
                </a:lnTo>
                <a:lnTo>
                  <a:pt x="1325" y="12557"/>
                </a:lnTo>
                <a:lnTo>
                  <a:pt x="1239" y="12454"/>
                </a:lnTo>
                <a:lnTo>
                  <a:pt x="1075" y="12322"/>
                </a:lnTo>
                <a:lnTo>
                  <a:pt x="892" y="12211"/>
                </a:lnTo>
                <a:lnTo>
                  <a:pt x="692" y="12145"/>
                </a:lnTo>
                <a:lnTo>
                  <a:pt x="480" y="12110"/>
                </a:lnTo>
                <a:lnTo>
                  <a:pt x="264" y="12104"/>
                </a:lnTo>
                <a:lnTo>
                  <a:pt x="48" y="12146"/>
                </a:lnTo>
                <a:lnTo>
                  <a:pt x="0" y="12166"/>
                </a:lnTo>
                <a:lnTo>
                  <a:pt x="0" y="12144"/>
                </a:lnTo>
                <a:lnTo>
                  <a:pt x="57" y="12123"/>
                </a:lnTo>
                <a:lnTo>
                  <a:pt x="278" y="12077"/>
                </a:lnTo>
                <a:lnTo>
                  <a:pt x="487" y="12073"/>
                </a:lnTo>
                <a:lnTo>
                  <a:pt x="688" y="12115"/>
                </a:lnTo>
                <a:lnTo>
                  <a:pt x="883" y="12185"/>
                </a:lnTo>
                <a:lnTo>
                  <a:pt x="1065" y="12296"/>
                </a:lnTo>
                <a:lnTo>
                  <a:pt x="1220" y="12427"/>
                </a:lnTo>
                <a:lnTo>
                  <a:pt x="1310" y="12527"/>
                </a:lnTo>
                <a:lnTo>
                  <a:pt x="1276" y="12461"/>
                </a:lnTo>
                <a:lnTo>
                  <a:pt x="1092" y="12180"/>
                </a:lnTo>
                <a:lnTo>
                  <a:pt x="885" y="11939"/>
                </a:lnTo>
                <a:lnTo>
                  <a:pt x="682" y="11727"/>
                </a:lnTo>
                <a:lnTo>
                  <a:pt x="465" y="11541"/>
                </a:lnTo>
                <a:lnTo>
                  <a:pt x="232" y="11392"/>
                </a:lnTo>
                <a:lnTo>
                  <a:pt x="12" y="11273"/>
                </a:lnTo>
                <a:lnTo>
                  <a:pt x="0" y="11269"/>
                </a:lnTo>
                <a:lnTo>
                  <a:pt x="0" y="11076"/>
                </a:lnTo>
                <a:close/>
                <a:moveTo>
                  <a:pt x="2609" y="10669"/>
                </a:moveTo>
                <a:lnTo>
                  <a:pt x="2609" y="10687"/>
                </a:lnTo>
                <a:lnTo>
                  <a:pt x="2611" y="10721"/>
                </a:lnTo>
                <a:lnTo>
                  <a:pt x="2609" y="10669"/>
                </a:lnTo>
                <a:close/>
                <a:moveTo>
                  <a:pt x="3270" y="10502"/>
                </a:moveTo>
                <a:lnTo>
                  <a:pt x="3223" y="10508"/>
                </a:lnTo>
                <a:lnTo>
                  <a:pt x="3284" y="10560"/>
                </a:lnTo>
                <a:lnTo>
                  <a:pt x="3371" y="10615"/>
                </a:lnTo>
                <a:lnTo>
                  <a:pt x="3478" y="10640"/>
                </a:lnTo>
                <a:lnTo>
                  <a:pt x="3580" y="10635"/>
                </a:lnTo>
                <a:lnTo>
                  <a:pt x="3712" y="10577"/>
                </a:lnTo>
                <a:lnTo>
                  <a:pt x="3712" y="10576"/>
                </a:lnTo>
                <a:lnTo>
                  <a:pt x="3614" y="10530"/>
                </a:lnTo>
                <a:lnTo>
                  <a:pt x="3592" y="10523"/>
                </a:lnTo>
                <a:lnTo>
                  <a:pt x="3553" y="10547"/>
                </a:lnTo>
                <a:lnTo>
                  <a:pt x="3420" y="10557"/>
                </a:lnTo>
                <a:lnTo>
                  <a:pt x="3304" y="10530"/>
                </a:lnTo>
                <a:lnTo>
                  <a:pt x="3270" y="10502"/>
                </a:lnTo>
                <a:close/>
                <a:moveTo>
                  <a:pt x="3472" y="10489"/>
                </a:moveTo>
                <a:lnTo>
                  <a:pt x="3336" y="10493"/>
                </a:lnTo>
                <a:lnTo>
                  <a:pt x="3298" y="10498"/>
                </a:lnTo>
                <a:lnTo>
                  <a:pt x="3317" y="10513"/>
                </a:lnTo>
                <a:lnTo>
                  <a:pt x="3433" y="10540"/>
                </a:lnTo>
                <a:lnTo>
                  <a:pt x="3541" y="10531"/>
                </a:lnTo>
                <a:lnTo>
                  <a:pt x="3566" y="10516"/>
                </a:lnTo>
                <a:lnTo>
                  <a:pt x="3472" y="10489"/>
                </a:lnTo>
                <a:close/>
                <a:moveTo>
                  <a:pt x="3460" y="10211"/>
                </a:moveTo>
                <a:lnTo>
                  <a:pt x="3470" y="10237"/>
                </a:lnTo>
                <a:lnTo>
                  <a:pt x="3465" y="10265"/>
                </a:lnTo>
                <a:lnTo>
                  <a:pt x="3459" y="10269"/>
                </a:lnTo>
                <a:lnTo>
                  <a:pt x="3459" y="10245"/>
                </a:lnTo>
                <a:lnTo>
                  <a:pt x="3460" y="10211"/>
                </a:lnTo>
                <a:close/>
                <a:moveTo>
                  <a:pt x="371" y="10097"/>
                </a:moveTo>
                <a:lnTo>
                  <a:pt x="442" y="10105"/>
                </a:lnTo>
                <a:lnTo>
                  <a:pt x="513" y="10138"/>
                </a:lnTo>
                <a:lnTo>
                  <a:pt x="583" y="10180"/>
                </a:lnTo>
                <a:lnTo>
                  <a:pt x="645" y="10235"/>
                </a:lnTo>
                <a:lnTo>
                  <a:pt x="708" y="10363"/>
                </a:lnTo>
                <a:lnTo>
                  <a:pt x="744" y="10485"/>
                </a:lnTo>
                <a:lnTo>
                  <a:pt x="732" y="10623"/>
                </a:lnTo>
                <a:lnTo>
                  <a:pt x="688" y="10760"/>
                </a:lnTo>
                <a:lnTo>
                  <a:pt x="605" y="10866"/>
                </a:lnTo>
                <a:lnTo>
                  <a:pt x="491" y="10961"/>
                </a:lnTo>
                <a:lnTo>
                  <a:pt x="391" y="11005"/>
                </a:lnTo>
                <a:lnTo>
                  <a:pt x="294" y="11031"/>
                </a:lnTo>
                <a:lnTo>
                  <a:pt x="158" y="11034"/>
                </a:lnTo>
                <a:lnTo>
                  <a:pt x="29" y="11001"/>
                </a:lnTo>
                <a:lnTo>
                  <a:pt x="0" y="10984"/>
                </a:lnTo>
                <a:lnTo>
                  <a:pt x="0" y="10964"/>
                </a:lnTo>
                <a:lnTo>
                  <a:pt x="6" y="10967"/>
                </a:lnTo>
                <a:lnTo>
                  <a:pt x="133" y="11010"/>
                </a:lnTo>
                <a:lnTo>
                  <a:pt x="257" y="11024"/>
                </a:lnTo>
                <a:lnTo>
                  <a:pt x="403" y="10988"/>
                </a:lnTo>
                <a:lnTo>
                  <a:pt x="426" y="10973"/>
                </a:lnTo>
                <a:lnTo>
                  <a:pt x="431" y="10969"/>
                </a:lnTo>
                <a:lnTo>
                  <a:pt x="448" y="10958"/>
                </a:lnTo>
                <a:lnTo>
                  <a:pt x="542" y="10893"/>
                </a:lnTo>
                <a:lnTo>
                  <a:pt x="621" y="10806"/>
                </a:lnTo>
                <a:lnTo>
                  <a:pt x="668" y="10684"/>
                </a:lnTo>
                <a:lnTo>
                  <a:pt x="680" y="10570"/>
                </a:lnTo>
                <a:lnTo>
                  <a:pt x="670" y="10438"/>
                </a:lnTo>
                <a:lnTo>
                  <a:pt x="628" y="10352"/>
                </a:lnTo>
                <a:lnTo>
                  <a:pt x="571" y="10293"/>
                </a:lnTo>
                <a:lnTo>
                  <a:pt x="500" y="10261"/>
                </a:lnTo>
                <a:lnTo>
                  <a:pt x="436" y="10239"/>
                </a:lnTo>
                <a:lnTo>
                  <a:pt x="371" y="10227"/>
                </a:lnTo>
                <a:lnTo>
                  <a:pt x="324" y="10219"/>
                </a:lnTo>
                <a:lnTo>
                  <a:pt x="299" y="10195"/>
                </a:lnTo>
                <a:lnTo>
                  <a:pt x="290" y="10169"/>
                </a:lnTo>
                <a:lnTo>
                  <a:pt x="319" y="10116"/>
                </a:lnTo>
                <a:lnTo>
                  <a:pt x="371" y="10097"/>
                </a:lnTo>
                <a:close/>
                <a:moveTo>
                  <a:pt x="3238" y="10081"/>
                </a:moveTo>
                <a:lnTo>
                  <a:pt x="3182" y="10131"/>
                </a:lnTo>
                <a:lnTo>
                  <a:pt x="3187" y="10121"/>
                </a:lnTo>
                <a:lnTo>
                  <a:pt x="3238" y="10081"/>
                </a:lnTo>
                <a:close/>
                <a:moveTo>
                  <a:pt x="3253" y="10068"/>
                </a:moveTo>
                <a:lnTo>
                  <a:pt x="3238" y="10081"/>
                </a:lnTo>
                <a:lnTo>
                  <a:pt x="3250" y="10070"/>
                </a:lnTo>
                <a:lnTo>
                  <a:pt x="3253" y="10068"/>
                </a:lnTo>
                <a:close/>
                <a:moveTo>
                  <a:pt x="3274" y="10058"/>
                </a:moveTo>
                <a:lnTo>
                  <a:pt x="3253" y="10068"/>
                </a:lnTo>
                <a:lnTo>
                  <a:pt x="3261" y="10063"/>
                </a:lnTo>
                <a:lnTo>
                  <a:pt x="3274" y="10058"/>
                </a:lnTo>
                <a:close/>
                <a:moveTo>
                  <a:pt x="3361" y="9651"/>
                </a:moveTo>
                <a:lnTo>
                  <a:pt x="3274" y="9654"/>
                </a:lnTo>
                <a:lnTo>
                  <a:pt x="3166" y="9687"/>
                </a:lnTo>
                <a:lnTo>
                  <a:pt x="3060" y="9735"/>
                </a:lnTo>
                <a:lnTo>
                  <a:pt x="2951" y="9826"/>
                </a:lnTo>
                <a:lnTo>
                  <a:pt x="2854" y="9934"/>
                </a:lnTo>
                <a:lnTo>
                  <a:pt x="2755" y="10075"/>
                </a:lnTo>
                <a:lnTo>
                  <a:pt x="2690" y="10242"/>
                </a:lnTo>
                <a:lnTo>
                  <a:pt x="2641" y="10431"/>
                </a:lnTo>
                <a:lnTo>
                  <a:pt x="2623" y="10655"/>
                </a:lnTo>
                <a:lnTo>
                  <a:pt x="2632" y="10918"/>
                </a:lnTo>
                <a:lnTo>
                  <a:pt x="2617" y="10807"/>
                </a:lnTo>
                <a:lnTo>
                  <a:pt x="2623" y="10892"/>
                </a:lnTo>
                <a:lnTo>
                  <a:pt x="2647" y="11162"/>
                </a:lnTo>
                <a:lnTo>
                  <a:pt x="2649" y="11144"/>
                </a:lnTo>
                <a:lnTo>
                  <a:pt x="2647" y="11164"/>
                </a:lnTo>
                <a:lnTo>
                  <a:pt x="2651" y="11207"/>
                </a:lnTo>
                <a:lnTo>
                  <a:pt x="2664" y="11476"/>
                </a:lnTo>
                <a:lnTo>
                  <a:pt x="2668" y="11718"/>
                </a:lnTo>
                <a:lnTo>
                  <a:pt x="2666" y="11907"/>
                </a:lnTo>
                <a:lnTo>
                  <a:pt x="2673" y="12367"/>
                </a:lnTo>
                <a:lnTo>
                  <a:pt x="2667" y="12787"/>
                </a:lnTo>
                <a:lnTo>
                  <a:pt x="2666" y="12821"/>
                </a:lnTo>
                <a:lnTo>
                  <a:pt x="2667" y="12869"/>
                </a:lnTo>
                <a:lnTo>
                  <a:pt x="2676" y="13132"/>
                </a:lnTo>
                <a:lnTo>
                  <a:pt x="2677" y="13384"/>
                </a:lnTo>
                <a:lnTo>
                  <a:pt x="2684" y="13608"/>
                </a:lnTo>
                <a:lnTo>
                  <a:pt x="2689" y="13817"/>
                </a:lnTo>
                <a:lnTo>
                  <a:pt x="2686" y="13990"/>
                </a:lnTo>
                <a:lnTo>
                  <a:pt x="2682" y="14140"/>
                </a:lnTo>
                <a:lnTo>
                  <a:pt x="2682" y="14246"/>
                </a:lnTo>
                <a:lnTo>
                  <a:pt x="2679" y="14313"/>
                </a:lnTo>
                <a:lnTo>
                  <a:pt x="2739" y="14199"/>
                </a:lnTo>
                <a:lnTo>
                  <a:pt x="2785" y="14053"/>
                </a:lnTo>
                <a:lnTo>
                  <a:pt x="2821" y="13890"/>
                </a:lnTo>
                <a:lnTo>
                  <a:pt x="2846" y="13701"/>
                </a:lnTo>
                <a:lnTo>
                  <a:pt x="2862" y="13510"/>
                </a:lnTo>
                <a:lnTo>
                  <a:pt x="2864" y="13466"/>
                </a:lnTo>
                <a:lnTo>
                  <a:pt x="2864" y="13419"/>
                </a:lnTo>
                <a:lnTo>
                  <a:pt x="2857" y="13147"/>
                </a:lnTo>
                <a:lnTo>
                  <a:pt x="2846" y="12869"/>
                </a:lnTo>
                <a:lnTo>
                  <a:pt x="2837" y="12606"/>
                </a:lnTo>
                <a:lnTo>
                  <a:pt x="2838" y="12335"/>
                </a:lnTo>
                <a:lnTo>
                  <a:pt x="2852" y="12081"/>
                </a:lnTo>
                <a:lnTo>
                  <a:pt x="2888" y="11836"/>
                </a:lnTo>
                <a:lnTo>
                  <a:pt x="2940" y="11604"/>
                </a:lnTo>
                <a:lnTo>
                  <a:pt x="3027" y="11374"/>
                </a:lnTo>
                <a:lnTo>
                  <a:pt x="3110" y="11210"/>
                </a:lnTo>
                <a:lnTo>
                  <a:pt x="3209" y="11045"/>
                </a:lnTo>
                <a:lnTo>
                  <a:pt x="3339" y="10890"/>
                </a:lnTo>
                <a:lnTo>
                  <a:pt x="3492" y="10768"/>
                </a:lnTo>
                <a:lnTo>
                  <a:pt x="3646" y="10671"/>
                </a:lnTo>
                <a:lnTo>
                  <a:pt x="3780" y="10626"/>
                </a:lnTo>
                <a:lnTo>
                  <a:pt x="3747" y="10593"/>
                </a:lnTo>
                <a:lnTo>
                  <a:pt x="3717" y="10579"/>
                </a:lnTo>
                <a:lnTo>
                  <a:pt x="3634" y="10630"/>
                </a:lnTo>
                <a:lnTo>
                  <a:pt x="3519" y="10652"/>
                </a:lnTo>
                <a:lnTo>
                  <a:pt x="3407" y="10631"/>
                </a:lnTo>
                <a:lnTo>
                  <a:pt x="3307" y="10594"/>
                </a:lnTo>
                <a:lnTo>
                  <a:pt x="3224" y="10520"/>
                </a:lnTo>
                <a:lnTo>
                  <a:pt x="3215" y="10509"/>
                </a:lnTo>
                <a:lnTo>
                  <a:pt x="3187" y="10513"/>
                </a:lnTo>
                <a:lnTo>
                  <a:pt x="3053" y="10580"/>
                </a:lnTo>
                <a:lnTo>
                  <a:pt x="2902" y="10693"/>
                </a:lnTo>
                <a:lnTo>
                  <a:pt x="2777" y="10819"/>
                </a:lnTo>
                <a:lnTo>
                  <a:pt x="2695" y="10973"/>
                </a:lnTo>
                <a:lnTo>
                  <a:pt x="2771" y="10823"/>
                </a:lnTo>
                <a:lnTo>
                  <a:pt x="2879" y="10683"/>
                </a:lnTo>
                <a:lnTo>
                  <a:pt x="3014" y="10583"/>
                </a:lnTo>
                <a:lnTo>
                  <a:pt x="3173" y="10506"/>
                </a:lnTo>
                <a:lnTo>
                  <a:pt x="3207" y="10499"/>
                </a:lnTo>
                <a:lnTo>
                  <a:pt x="3161" y="10441"/>
                </a:lnTo>
                <a:lnTo>
                  <a:pt x="3128" y="10333"/>
                </a:lnTo>
                <a:lnTo>
                  <a:pt x="3134" y="10223"/>
                </a:lnTo>
                <a:lnTo>
                  <a:pt x="3174" y="10138"/>
                </a:lnTo>
                <a:lnTo>
                  <a:pt x="3182" y="10131"/>
                </a:lnTo>
                <a:lnTo>
                  <a:pt x="3147" y="10206"/>
                </a:lnTo>
                <a:lnTo>
                  <a:pt x="3133" y="10305"/>
                </a:lnTo>
                <a:lnTo>
                  <a:pt x="3150" y="10400"/>
                </a:lnTo>
                <a:lnTo>
                  <a:pt x="3205" y="10492"/>
                </a:lnTo>
                <a:lnTo>
                  <a:pt x="3212" y="10498"/>
                </a:lnTo>
                <a:lnTo>
                  <a:pt x="3255" y="10489"/>
                </a:lnTo>
                <a:lnTo>
                  <a:pt x="3208" y="10449"/>
                </a:lnTo>
                <a:lnTo>
                  <a:pt x="3160" y="10368"/>
                </a:lnTo>
                <a:lnTo>
                  <a:pt x="3146" y="10264"/>
                </a:lnTo>
                <a:lnTo>
                  <a:pt x="3178" y="10168"/>
                </a:lnTo>
                <a:lnTo>
                  <a:pt x="3237" y="10087"/>
                </a:lnTo>
                <a:lnTo>
                  <a:pt x="3303" y="10049"/>
                </a:lnTo>
                <a:lnTo>
                  <a:pt x="3274" y="10058"/>
                </a:lnTo>
                <a:lnTo>
                  <a:pt x="3329" y="10032"/>
                </a:lnTo>
                <a:lnTo>
                  <a:pt x="3426" y="10030"/>
                </a:lnTo>
                <a:lnTo>
                  <a:pt x="3494" y="10057"/>
                </a:lnTo>
                <a:lnTo>
                  <a:pt x="3545" y="10120"/>
                </a:lnTo>
                <a:lnTo>
                  <a:pt x="3501" y="10069"/>
                </a:lnTo>
                <a:lnTo>
                  <a:pt x="3439" y="10038"/>
                </a:lnTo>
                <a:lnTo>
                  <a:pt x="3348" y="10035"/>
                </a:lnTo>
                <a:lnTo>
                  <a:pt x="3311" y="10047"/>
                </a:lnTo>
                <a:lnTo>
                  <a:pt x="3385" y="10042"/>
                </a:lnTo>
                <a:lnTo>
                  <a:pt x="3458" y="10065"/>
                </a:lnTo>
                <a:lnTo>
                  <a:pt x="3519" y="10106"/>
                </a:lnTo>
                <a:lnTo>
                  <a:pt x="3557" y="10185"/>
                </a:lnTo>
                <a:lnTo>
                  <a:pt x="3553" y="10262"/>
                </a:lnTo>
                <a:lnTo>
                  <a:pt x="3509" y="10341"/>
                </a:lnTo>
                <a:lnTo>
                  <a:pt x="3440" y="10372"/>
                </a:lnTo>
                <a:lnTo>
                  <a:pt x="3373" y="10369"/>
                </a:lnTo>
                <a:lnTo>
                  <a:pt x="3322" y="10330"/>
                </a:lnTo>
                <a:lnTo>
                  <a:pt x="3305" y="10293"/>
                </a:lnTo>
                <a:lnTo>
                  <a:pt x="3299" y="10273"/>
                </a:lnTo>
                <a:lnTo>
                  <a:pt x="3300" y="10239"/>
                </a:lnTo>
                <a:lnTo>
                  <a:pt x="3311" y="10207"/>
                </a:lnTo>
                <a:lnTo>
                  <a:pt x="3335" y="10183"/>
                </a:lnTo>
                <a:lnTo>
                  <a:pt x="3357" y="10168"/>
                </a:lnTo>
                <a:lnTo>
                  <a:pt x="3383" y="10158"/>
                </a:lnTo>
                <a:lnTo>
                  <a:pt x="3406" y="10167"/>
                </a:lnTo>
                <a:lnTo>
                  <a:pt x="3430" y="10167"/>
                </a:lnTo>
                <a:lnTo>
                  <a:pt x="3445" y="10189"/>
                </a:lnTo>
                <a:lnTo>
                  <a:pt x="3449" y="10194"/>
                </a:lnTo>
                <a:lnTo>
                  <a:pt x="3424" y="10170"/>
                </a:lnTo>
                <a:lnTo>
                  <a:pt x="3400" y="10171"/>
                </a:lnTo>
                <a:lnTo>
                  <a:pt x="3367" y="10169"/>
                </a:lnTo>
                <a:lnTo>
                  <a:pt x="3339" y="10188"/>
                </a:lnTo>
                <a:lnTo>
                  <a:pt x="3321" y="10209"/>
                </a:lnTo>
                <a:lnTo>
                  <a:pt x="3310" y="10241"/>
                </a:lnTo>
                <a:lnTo>
                  <a:pt x="3305" y="10269"/>
                </a:lnTo>
                <a:lnTo>
                  <a:pt x="3312" y="10304"/>
                </a:lnTo>
                <a:lnTo>
                  <a:pt x="3328" y="10327"/>
                </a:lnTo>
                <a:lnTo>
                  <a:pt x="3352" y="10350"/>
                </a:lnTo>
                <a:lnTo>
                  <a:pt x="3394" y="10363"/>
                </a:lnTo>
                <a:lnTo>
                  <a:pt x="3431" y="10370"/>
                </a:lnTo>
                <a:lnTo>
                  <a:pt x="3462" y="10356"/>
                </a:lnTo>
                <a:lnTo>
                  <a:pt x="3501" y="10330"/>
                </a:lnTo>
                <a:lnTo>
                  <a:pt x="3542" y="10270"/>
                </a:lnTo>
                <a:lnTo>
                  <a:pt x="3552" y="10189"/>
                </a:lnTo>
                <a:lnTo>
                  <a:pt x="3515" y="10124"/>
                </a:lnTo>
                <a:lnTo>
                  <a:pt x="3457" y="10075"/>
                </a:lnTo>
                <a:lnTo>
                  <a:pt x="3387" y="10057"/>
                </a:lnTo>
                <a:lnTo>
                  <a:pt x="3319" y="10064"/>
                </a:lnTo>
                <a:lnTo>
                  <a:pt x="3248" y="10104"/>
                </a:lnTo>
                <a:lnTo>
                  <a:pt x="3191" y="10175"/>
                </a:lnTo>
                <a:lnTo>
                  <a:pt x="3165" y="10267"/>
                </a:lnTo>
                <a:lnTo>
                  <a:pt x="3177" y="10357"/>
                </a:lnTo>
                <a:lnTo>
                  <a:pt x="3225" y="10438"/>
                </a:lnTo>
                <a:lnTo>
                  <a:pt x="3281" y="10484"/>
                </a:lnTo>
                <a:lnTo>
                  <a:pt x="3309" y="10478"/>
                </a:lnTo>
                <a:lnTo>
                  <a:pt x="3445" y="10474"/>
                </a:lnTo>
                <a:lnTo>
                  <a:pt x="3586" y="10500"/>
                </a:lnTo>
                <a:lnTo>
                  <a:pt x="3589" y="10502"/>
                </a:lnTo>
                <a:lnTo>
                  <a:pt x="3645" y="10468"/>
                </a:lnTo>
                <a:lnTo>
                  <a:pt x="3720" y="10375"/>
                </a:lnTo>
                <a:lnTo>
                  <a:pt x="3769" y="10268"/>
                </a:lnTo>
                <a:lnTo>
                  <a:pt x="3775" y="10158"/>
                </a:lnTo>
                <a:lnTo>
                  <a:pt x="3749" y="10037"/>
                </a:lnTo>
                <a:lnTo>
                  <a:pt x="3684" y="9943"/>
                </a:lnTo>
                <a:lnTo>
                  <a:pt x="3569" y="9834"/>
                </a:lnTo>
                <a:lnTo>
                  <a:pt x="3427" y="9793"/>
                </a:lnTo>
                <a:lnTo>
                  <a:pt x="3294" y="9779"/>
                </a:lnTo>
                <a:lnTo>
                  <a:pt x="3147" y="9814"/>
                </a:lnTo>
                <a:lnTo>
                  <a:pt x="3021" y="9892"/>
                </a:lnTo>
                <a:lnTo>
                  <a:pt x="2991" y="9872"/>
                </a:lnTo>
                <a:lnTo>
                  <a:pt x="3128" y="9786"/>
                </a:lnTo>
                <a:lnTo>
                  <a:pt x="3281" y="9747"/>
                </a:lnTo>
                <a:lnTo>
                  <a:pt x="3428" y="9760"/>
                </a:lnTo>
                <a:lnTo>
                  <a:pt x="3573" y="9816"/>
                </a:lnTo>
                <a:lnTo>
                  <a:pt x="3699" y="9917"/>
                </a:lnTo>
                <a:lnTo>
                  <a:pt x="3760" y="10030"/>
                </a:lnTo>
                <a:lnTo>
                  <a:pt x="3792" y="10147"/>
                </a:lnTo>
                <a:lnTo>
                  <a:pt x="3784" y="10266"/>
                </a:lnTo>
                <a:lnTo>
                  <a:pt x="3743" y="10384"/>
                </a:lnTo>
                <a:lnTo>
                  <a:pt x="3656" y="10484"/>
                </a:lnTo>
                <a:lnTo>
                  <a:pt x="3611" y="10512"/>
                </a:lnTo>
                <a:lnTo>
                  <a:pt x="3706" y="10556"/>
                </a:lnTo>
                <a:lnTo>
                  <a:pt x="3720" y="10568"/>
                </a:lnTo>
                <a:lnTo>
                  <a:pt x="3813" y="10475"/>
                </a:lnTo>
                <a:lnTo>
                  <a:pt x="3875" y="10351"/>
                </a:lnTo>
                <a:lnTo>
                  <a:pt x="3906" y="10207"/>
                </a:lnTo>
                <a:lnTo>
                  <a:pt x="3891" y="10054"/>
                </a:lnTo>
                <a:lnTo>
                  <a:pt x="3851" y="9945"/>
                </a:lnTo>
                <a:lnTo>
                  <a:pt x="3830" y="9909"/>
                </a:lnTo>
                <a:lnTo>
                  <a:pt x="3748" y="9810"/>
                </a:lnTo>
                <a:lnTo>
                  <a:pt x="3642" y="9727"/>
                </a:lnTo>
                <a:lnTo>
                  <a:pt x="3503" y="9667"/>
                </a:lnTo>
                <a:lnTo>
                  <a:pt x="3361" y="9651"/>
                </a:lnTo>
                <a:close/>
                <a:moveTo>
                  <a:pt x="5070" y="9528"/>
                </a:moveTo>
                <a:lnTo>
                  <a:pt x="5069" y="9547"/>
                </a:lnTo>
                <a:lnTo>
                  <a:pt x="5049" y="9599"/>
                </a:lnTo>
                <a:lnTo>
                  <a:pt x="5070" y="9528"/>
                </a:lnTo>
                <a:close/>
                <a:moveTo>
                  <a:pt x="4734" y="9436"/>
                </a:moveTo>
                <a:lnTo>
                  <a:pt x="4737" y="9514"/>
                </a:lnTo>
                <a:lnTo>
                  <a:pt x="4706" y="9625"/>
                </a:lnTo>
                <a:lnTo>
                  <a:pt x="4725" y="9522"/>
                </a:lnTo>
                <a:lnTo>
                  <a:pt x="4734" y="9436"/>
                </a:lnTo>
                <a:close/>
                <a:moveTo>
                  <a:pt x="4727" y="9372"/>
                </a:moveTo>
                <a:lnTo>
                  <a:pt x="4737" y="9408"/>
                </a:lnTo>
                <a:lnTo>
                  <a:pt x="4734" y="9436"/>
                </a:lnTo>
                <a:lnTo>
                  <a:pt x="4733" y="9402"/>
                </a:lnTo>
                <a:lnTo>
                  <a:pt x="4727" y="9372"/>
                </a:lnTo>
                <a:close/>
                <a:moveTo>
                  <a:pt x="4259" y="9271"/>
                </a:moveTo>
                <a:lnTo>
                  <a:pt x="4353" y="9288"/>
                </a:lnTo>
                <a:lnTo>
                  <a:pt x="4436" y="9337"/>
                </a:lnTo>
                <a:lnTo>
                  <a:pt x="4491" y="9406"/>
                </a:lnTo>
                <a:lnTo>
                  <a:pt x="4509" y="9491"/>
                </a:lnTo>
                <a:lnTo>
                  <a:pt x="4487" y="9579"/>
                </a:lnTo>
                <a:lnTo>
                  <a:pt x="4489" y="9594"/>
                </a:lnTo>
                <a:lnTo>
                  <a:pt x="4482" y="9607"/>
                </a:lnTo>
                <a:lnTo>
                  <a:pt x="4496" y="9508"/>
                </a:lnTo>
                <a:lnTo>
                  <a:pt x="4476" y="9432"/>
                </a:lnTo>
                <a:lnTo>
                  <a:pt x="4430" y="9365"/>
                </a:lnTo>
                <a:lnTo>
                  <a:pt x="4361" y="9324"/>
                </a:lnTo>
                <a:lnTo>
                  <a:pt x="4278" y="9299"/>
                </a:lnTo>
                <a:lnTo>
                  <a:pt x="4191" y="9302"/>
                </a:lnTo>
                <a:lnTo>
                  <a:pt x="4103" y="9329"/>
                </a:lnTo>
                <a:lnTo>
                  <a:pt x="4039" y="9390"/>
                </a:lnTo>
                <a:lnTo>
                  <a:pt x="3975" y="9499"/>
                </a:lnTo>
                <a:lnTo>
                  <a:pt x="3952" y="9620"/>
                </a:lnTo>
                <a:lnTo>
                  <a:pt x="3965" y="9734"/>
                </a:lnTo>
                <a:lnTo>
                  <a:pt x="4015" y="9854"/>
                </a:lnTo>
                <a:lnTo>
                  <a:pt x="4095" y="9947"/>
                </a:lnTo>
                <a:lnTo>
                  <a:pt x="4199" y="10014"/>
                </a:lnTo>
                <a:lnTo>
                  <a:pt x="4363" y="10064"/>
                </a:lnTo>
                <a:lnTo>
                  <a:pt x="4533" y="10062"/>
                </a:lnTo>
                <a:lnTo>
                  <a:pt x="4690" y="10028"/>
                </a:lnTo>
                <a:lnTo>
                  <a:pt x="4847" y="9936"/>
                </a:lnTo>
                <a:lnTo>
                  <a:pt x="4946" y="9819"/>
                </a:lnTo>
                <a:lnTo>
                  <a:pt x="5013" y="9691"/>
                </a:lnTo>
                <a:lnTo>
                  <a:pt x="5049" y="9599"/>
                </a:lnTo>
                <a:lnTo>
                  <a:pt x="5024" y="9684"/>
                </a:lnTo>
                <a:lnTo>
                  <a:pt x="4943" y="9838"/>
                </a:lnTo>
                <a:lnTo>
                  <a:pt x="4828" y="9957"/>
                </a:lnTo>
                <a:lnTo>
                  <a:pt x="4686" y="10047"/>
                </a:lnTo>
                <a:lnTo>
                  <a:pt x="4554" y="10080"/>
                </a:lnTo>
                <a:lnTo>
                  <a:pt x="4425" y="10095"/>
                </a:lnTo>
                <a:lnTo>
                  <a:pt x="4285" y="10069"/>
                </a:lnTo>
                <a:lnTo>
                  <a:pt x="4161" y="10032"/>
                </a:lnTo>
                <a:lnTo>
                  <a:pt x="4058" y="9940"/>
                </a:lnTo>
                <a:lnTo>
                  <a:pt x="3981" y="9829"/>
                </a:lnTo>
                <a:lnTo>
                  <a:pt x="3952" y="9727"/>
                </a:lnTo>
                <a:lnTo>
                  <a:pt x="3947" y="9624"/>
                </a:lnTo>
                <a:lnTo>
                  <a:pt x="3968" y="9512"/>
                </a:lnTo>
                <a:lnTo>
                  <a:pt x="4009" y="9418"/>
                </a:lnTo>
                <a:lnTo>
                  <a:pt x="4072" y="9342"/>
                </a:lnTo>
                <a:lnTo>
                  <a:pt x="4153" y="9295"/>
                </a:lnTo>
                <a:lnTo>
                  <a:pt x="4259" y="9271"/>
                </a:lnTo>
                <a:close/>
                <a:moveTo>
                  <a:pt x="4359" y="9048"/>
                </a:moveTo>
                <a:lnTo>
                  <a:pt x="4454" y="9055"/>
                </a:lnTo>
                <a:lnTo>
                  <a:pt x="4561" y="9104"/>
                </a:lnTo>
                <a:lnTo>
                  <a:pt x="4648" y="9183"/>
                </a:lnTo>
                <a:lnTo>
                  <a:pt x="4707" y="9281"/>
                </a:lnTo>
                <a:lnTo>
                  <a:pt x="4727" y="9372"/>
                </a:lnTo>
                <a:lnTo>
                  <a:pt x="4708" y="9306"/>
                </a:lnTo>
                <a:lnTo>
                  <a:pt x="4654" y="9204"/>
                </a:lnTo>
                <a:lnTo>
                  <a:pt x="4576" y="9127"/>
                </a:lnTo>
                <a:lnTo>
                  <a:pt x="4475" y="9074"/>
                </a:lnTo>
                <a:lnTo>
                  <a:pt x="4359" y="9048"/>
                </a:lnTo>
                <a:close/>
                <a:moveTo>
                  <a:pt x="4349" y="9046"/>
                </a:moveTo>
                <a:lnTo>
                  <a:pt x="4359" y="9048"/>
                </a:lnTo>
                <a:lnTo>
                  <a:pt x="4343" y="9046"/>
                </a:lnTo>
                <a:lnTo>
                  <a:pt x="4349" y="9046"/>
                </a:lnTo>
                <a:close/>
                <a:moveTo>
                  <a:pt x="4540" y="8670"/>
                </a:moveTo>
                <a:lnTo>
                  <a:pt x="4576" y="8686"/>
                </a:lnTo>
                <a:lnTo>
                  <a:pt x="4563" y="8681"/>
                </a:lnTo>
                <a:lnTo>
                  <a:pt x="4540" y="8670"/>
                </a:lnTo>
                <a:close/>
                <a:moveTo>
                  <a:pt x="4150" y="8473"/>
                </a:moveTo>
                <a:lnTo>
                  <a:pt x="4155" y="8477"/>
                </a:lnTo>
                <a:lnTo>
                  <a:pt x="4355" y="8602"/>
                </a:lnTo>
                <a:lnTo>
                  <a:pt x="4563" y="8681"/>
                </a:lnTo>
                <a:lnTo>
                  <a:pt x="4602" y="8701"/>
                </a:lnTo>
                <a:lnTo>
                  <a:pt x="4705" y="8720"/>
                </a:lnTo>
                <a:lnTo>
                  <a:pt x="4779" y="8728"/>
                </a:lnTo>
                <a:lnTo>
                  <a:pt x="4633" y="8615"/>
                </a:lnTo>
                <a:lnTo>
                  <a:pt x="4454" y="8533"/>
                </a:lnTo>
                <a:lnTo>
                  <a:pt x="4265" y="8483"/>
                </a:lnTo>
                <a:lnTo>
                  <a:pt x="4150" y="8473"/>
                </a:lnTo>
                <a:close/>
                <a:moveTo>
                  <a:pt x="4001" y="8469"/>
                </a:moveTo>
                <a:lnTo>
                  <a:pt x="3819" y="8488"/>
                </a:lnTo>
                <a:lnTo>
                  <a:pt x="3598" y="8558"/>
                </a:lnTo>
                <a:lnTo>
                  <a:pt x="3394" y="8665"/>
                </a:lnTo>
                <a:lnTo>
                  <a:pt x="3199" y="8808"/>
                </a:lnTo>
                <a:lnTo>
                  <a:pt x="3175" y="8833"/>
                </a:lnTo>
                <a:lnTo>
                  <a:pt x="3098" y="8934"/>
                </a:lnTo>
                <a:lnTo>
                  <a:pt x="2953" y="9164"/>
                </a:lnTo>
                <a:lnTo>
                  <a:pt x="2834" y="9417"/>
                </a:lnTo>
                <a:lnTo>
                  <a:pt x="2728" y="9702"/>
                </a:lnTo>
                <a:lnTo>
                  <a:pt x="2652" y="10032"/>
                </a:lnTo>
                <a:lnTo>
                  <a:pt x="2610" y="10387"/>
                </a:lnTo>
                <a:lnTo>
                  <a:pt x="2610" y="10488"/>
                </a:lnTo>
                <a:lnTo>
                  <a:pt x="2637" y="10319"/>
                </a:lnTo>
                <a:lnTo>
                  <a:pt x="2687" y="10130"/>
                </a:lnTo>
                <a:lnTo>
                  <a:pt x="2773" y="9982"/>
                </a:lnTo>
                <a:lnTo>
                  <a:pt x="2853" y="9861"/>
                </a:lnTo>
                <a:lnTo>
                  <a:pt x="2952" y="9768"/>
                </a:lnTo>
                <a:lnTo>
                  <a:pt x="3063" y="9692"/>
                </a:lnTo>
                <a:lnTo>
                  <a:pt x="3169" y="9644"/>
                </a:lnTo>
                <a:lnTo>
                  <a:pt x="3264" y="9628"/>
                </a:lnTo>
                <a:lnTo>
                  <a:pt x="3424" y="9624"/>
                </a:lnTo>
                <a:lnTo>
                  <a:pt x="3567" y="9665"/>
                </a:lnTo>
                <a:lnTo>
                  <a:pt x="3702" y="9743"/>
                </a:lnTo>
                <a:lnTo>
                  <a:pt x="3805" y="9848"/>
                </a:lnTo>
                <a:lnTo>
                  <a:pt x="3769" y="9746"/>
                </a:lnTo>
                <a:lnTo>
                  <a:pt x="3762" y="9580"/>
                </a:lnTo>
                <a:lnTo>
                  <a:pt x="3802" y="9413"/>
                </a:lnTo>
                <a:lnTo>
                  <a:pt x="3862" y="9299"/>
                </a:lnTo>
                <a:lnTo>
                  <a:pt x="3945" y="9193"/>
                </a:lnTo>
                <a:lnTo>
                  <a:pt x="4057" y="9108"/>
                </a:lnTo>
                <a:lnTo>
                  <a:pt x="4187" y="9059"/>
                </a:lnTo>
                <a:lnTo>
                  <a:pt x="4316" y="9044"/>
                </a:lnTo>
                <a:lnTo>
                  <a:pt x="4343" y="9046"/>
                </a:lnTo>
                <a:lnTo>
                  <a:pt x="4221" y="9061"/>
                </a:lnTo>
                <a:lnTo>
                  <a:pt x="4102" y="9101"/>
                </a:lnTo>
                <a:lnTo>
                  <a:pt x="3984" y="9166"/>
                </a:lnTo>
                <a:lnTo>
                  <a:pt x="3899" y="9257"/>
                </a:lnTo>
                <a:lnTo>
                  <a:pt x="3824" y="9374"/>
                </a:lnTo>
                <a:lnTo>
                  <a:pt x="3785" y="9531"/>
                </a:lnTo>
                <a:lnTo>
                  <a:pt x="3782" y="9680"/>
                </a:lnTo>
                <a:lnTo>
                  <a:pt x="3813" y="9822"/>
                </a:lnTo>
                <a:lnTo>
                  <a:pt x="3875" y="9959"/>
                </a:lnTo>
                <a:lnTo>
                  <a:pt x="3972" y="10088"/>
                </a:lnTo>
                <a:lnTo>
                  <a:pt x="4078" y="10195"/>
                </a:lnTo>
                <a:lnTo>
                  <a:pt x="4208" y="10277"/>
                </a:lnTo>
                <a:lnTo>
                  <a:pt x="4358" y="10329"/>
                </a:lnTo>
                <a:lnTo>
                  <a:pt x="4506" y="10366"/>
                </a:lnTo>
                <a:lnTo>
                  <a:pt x="4664" y="10372"/>
                </a:lnTo>
                <a:lnTo>
                  <a:pt x="4848" y="10319"/>
                </a:lnTo>
                <a:lnTo>
                  <a:pt x="5024" y="10231"/>
                </a:lnTo>
                <a:lnTo>
                  <a:pt x="5159" y="10106"/>
                </a:lnTo>
                <a:lnTo>
                  <a:pt x="5284" y="9955"/>
                </a:lnTo>
                <a:lnTo>
                  <a:pt x="5373" y="9787"/>
                </a:lnTo>
                <a:lnTo>
                  <a:pt x="5423" y="9598"/>
                </a:lnTo>
                <a:lnTo>
                  <a:pt x="5450" y="9400"/>
                </a:lnTo>
                <a:lnTo>
                  <a:pt x="5427" y="9212"/>
                </a:lnTo>
                <a:lnTo>
                  <a:pt x="5379" y="9000"/>
                </a:lnTo>
                <a:lnTo>
                  <a:pt x="5289" y="8809"/>
                </a:lnTo>
                <a:lnTo>
                  <a:pt x="5267" y="8780"/>
                </a:lnTo>
                <a:lnTo>
                  <a:pt x="5240" y="8785"/>
                </a:lnTo>
                <a:lnTo>
                  <a:pt x="5031" y="8790"/>
                </a:lnTo>
                <a:lnTo>
                  <a:pt x="4892" y="8791"/>
                </a:lnTo>
                <a:lnTo>
                  <a:pt x="4986" y="8927"/>
                </a:lnTo>
                <a:lnTo>
                  <a:pt x="5058" y="9114"/>
                </a:lnTo>
                <a:lnTo>
                  <a:pt x="5085" y="9308"/>
                </a:lnTo>
                <a:lnTo>
                  <a:pt x="5078" y="9500"/>
                </a:lnTo>
                <a:lnTo>
                  <a:pt x="5070" y="9528"/>
                </a:lnTo>
                <a:lnTo>
                  <a:pt x="5074" y="9388"/>
                </a:lnTo>
                <a:lnTo>
                  <a:pt x="5069" y="9237"/>
                </a:lnTo>
                <a:lnTo>
                  <a:pt x="5008" y="9042"/>
                </a:lnTo>
                <a:lnTo>
                  <a:pt x="4914" y="8870"/>
                </a:lnTo>
                <a:lnTo>
                  <a:pt x="4841" y="8791"/>
                </a:lnTo>
                <a:lnTo>
                  <a:pt x="4827" y="8791"/>
                </a:lnTo>
                <a:lnTo>
                  <a:pt x="4622" y="8753"/>
                </a:lnTo>
                <a:lnTo>
                  <a:pt x="4410" y="8694"/>
                </a:lnTo>
                <a:lnTo>
                  <a:pt x="4187" y="8595"/>
                </a:lnTo>
                <a:lnTo>
                  <a:pt x="4001" y="8469"/>
                </a:lnTo>
                <a:close/>
                <a:moveTo>
                  <a:pt x="3001" y="8389"/>
                </a:moveTo>
                <a:lnTo>
                  <a:pt x="3016" y="8411"/>
                </a:lnTo>
                <a:lnTo>
                  <a:pt x="3039" y="8493"/>
                </a:lnTo>
                <a:lnTo>
                  <a:pt x="3026" y="8568"/>
                </a:lnTo>
                <a:lnTo>
                  <a:pt x="2993" y="8639"/>
                </a:lnTo>
                <a:lnTo>
                  <a:pt x="2934" y="8696"/>
                </a:lnTo>
                <a:lnTo>
                  <a:pt x="2856" y="8725"/>
                </a:lnTo>
                <a:lnTo>
                  <a:pt x="2800" y="8714"/>
                </a:lnTo>
                <a:lnTo>
                  <a:pt x="2740" y="8674"/>
                </a:lnTo>
                <a:lnTo>
                  <a:pt x="2702" y="8619"/>
                </a:lnTo>
                <a:lnTo>
                  <a:pt x="2703" y="8609"/>
                </a:lnTo>
                <a:lnTo>
                  <a:pt x="2745" y="8670"/>
                </a:lnTo>
                <a:lnTo>
                  <a:pt x="2798" y="8699"/>
                </a:lnTo>
                <a:lnTo>
                  <a:pt x="2861" y="8697"/>
                </a:lnTo>
                <a:lnTo>
                  <a:pt x="2928" y="8675"/>
                </a:lnTo>
                <a:lnTo>
                  <a:pt x="2978" y="8641"/>
                </a:lnTo>
                <a:lnTo>
                  <a:pt x="3020" y="8571"/>
                </a:lnTo>
                <a:lnTo>
                  <a:pt x="3028" y="8476"/>
                </a:lnTo>
                <a:lnTo>
                  <a:pt x="3001" y="8389"/>
                </a:lnTo>
                <a:close/>
                <a:moveTo>
                  <a:pt x="3847" y="8332"/>
                </a:moveTo>
                <a:lnTo>
                  <a:pt x="3769" y="8367"/>
                </a:lnTo>
                <a:lnTo>
                  <a:pt x="3597" y="8461"/>
                </a:lnTo>
                <a:lnTo>
                  <a:pt x="3414" y="8587"/>
                </a:lnTo>
                <a:lnTo>
                  <a:pt x="3244" y="8744"/>
                </a:lnTo>
                <a:lnTo>
                  <a:pt x="3205" y="8795"/>
                </a:lnTo>
                <a:lnTo>
                  <a:pt x="3317" y="8694"/>
                </a:lnTo>
                <a:lnTo>
                  <a:pt x="3490" y="8591"/>
                </a:lnTo>
                <a:lnTo>
                  <a:pt x="3670" y="8508"/>
                </a:lnTo>
                <a:lnTo>
                  <a:pt x="3869" y="8453"/>
                </a:lnTo>
                <a:lnTo>
                  <a:pt x="3975" y="8448"/>
                </a:lnTo>
                <a:lnTo>
                  <a:pt x="3847" y="8332"/>
                </a:lnTo>
                <a:close/>
                <a:moveTo>
                  <a:pt x="3781" y="8259"/>
                </a:moveTo>
                <a:lnTo>
                  <a:pt x="3773" y="8266"/>
                </a:lnTo>
                <a:lnTo>
                  <a:pt x="3751" y="8280"/>
                </a:lnTo>
                <a:lnTo>
                  <a:pt x="3787" y="8267"/>
                </a:lnTo>
                <a:lnTo>
                  <a:pt x="3781" y="8259"/>
                </a:lnTo>
                <a:close/>
                <a:moveTo>
                  <a:pt x="4264" y="8232"/>
                </a:moveTo>
                <a:lnTo>
                  <a:pt x="4105" y="8251"/>
                </a:lnTo>
                <a:lnTo>
                  <a:pt x="3955" y="8288"/>
                </a:lnTo>
                <a:lnTo>
                  <a:pt x="3985" y="8325"/>
                </a:lnTo>
                <a:lnTo>
                  <a:pt x="4122" y="8448"/>
                </a:lnTo>
                <a:lnTo>
                  <a:pt x="4284" y="8463"/>
                </a:lnTo>
                <a:lnTo>
                  <a:pt x="4450" y="8503"/>
                </a:lnTo>
                <a:lnTo>
                  <a:pt x="4615" y="8577"/>
                </a:lnTo>
                <a:lnTo>
                  <a:pt x="4753" y="8671"/>
                </a:lnTo>
                <a:lnTo>
                  <a:pt x="4828" y="8733"/>
                </a:lnTo>
                <a:lnTo>
                  <a:pt x="4952" y="8746"/>
                </a:lnTo>
                <a:lnTo>
                  <a:pt x="5205" y="8735"/>
                </a:lnTo>
                <a:lnTo>
                  <a:pt x="5230" y="8729"/>
                </a:lnTo>
                <a:lnTo>
                  <a:pt x="5157" y="8630"/>
                </a:lnTo>
                <a:lnTo>
                  <a:pt x="5000" y="8484"/>
                </a:lnTo>
                <a:lnTo>
                  <a:pt x="4810" y="8362"/>
                </a:lnTo>
                <a:lnTo>
                  <a:pt x="4608" y="8281"/>
                </a:lnTo>
                <a:lnTo>
                  <a:pt x="4396" y="8247"/>
                </a:lnTo>
                <a:lnTo>
                  <a:pt x="4264" y="8232"/>
                </a:lnTo>
                <a:close/>
                <a:moveTo>
                  <a:pt x="2776" y="8216"/>
                </a:moveTo>
                <a:lnTo>
                  <a:pt x="2646" y="8241"/>
                </a:lnTo>
                <a:lnTo>
                  <a:pt x="2625" y="8250"/>
                </a:lnTo>
                <a:lnTo>
                  <a:pt x="2661" y="8239"/>
                </a:lnTo>
                <a:lnTo>
                  <a:pt x="2760" y="8228"/>
                </a:lnTo>
                <a:lnTo>
                  <a:pt x="2851" y="8255"/>
                </a:lnTo>
                <a:lnTo>
                  <a:pt x="2927" y="8293"/>
                </a:lnTo>
                <a:lnTo>
                  <a:pt x="2978" y="8356"/>
                </a:lnTo>
                <a:lnTo>
                  <a:pt x="3001" y="8389"/>
                </a:lnTo>
                <a:lnTo>
                  <a:pt x="2946" y="8321"/>
                </a:lnTo>
                <a:lnTo>
                  <a:pt x="2863" y="8271"/>
                </a:lnTo>
                <a:lnTo>
                  <a:pt x="2775" y="8250"/>
                </a:lnTo>
                <a:lnTo>
                  <a:pt x="2659" y="8248"/>
                </a:lnTo>
                <a:lnTo>
                  <a:pt x="2553" y="8296"/>
                </a:lnTo>
                <a:lnTo>
                  <a:pt x="2467" y="8364"/>
                </a:lnTo>
                <a:lnTo>
                  <a:pt x="2460" y="8371"/>
                </a:lnTo>
                <a:lnTo>
                  <a:pt x="2397" y="8461"/>
                </a:lnTo>
                <a:lnTo>
                  <a:pt x="2361" y="8575"/>
                </a:lnTo>
                <a:lnTo>
                  <a:pt x="2357" y="8619"/>
                </a:lnTo>
                <a:lnTo>
                  <a:pt x="2411" y="8932"/>
                </a:lnTo>
                <a:lnTo>
                  <a:pt x="2471" y="9364"/>
                </a:lnTo>
                <a:lnTo>
                  <a:pt x="2520" y="9780"/>
                </a:lnTo>
                <a:lnTo>
                  <a:pt x="2562" y="10175"/>
                </a:lnTo>
                <a:lnTo>
                  <a:pt x="2587" y="10424"/>
                </a:lnTo>
                <a:lnTo>
                  <a:pt x="2601" y="10100"/>
                </a:lnTo>
                <a:lnTo>
                  <a:pt x="2667" y="9744"/>
                </a:lnTo>
                <a:lnTo>
                  <a:pt x="2756" y="9422"/>
                </a:lnTo>
                <a:lnTo>
                  <a:pt x="2871" y="9139"/>
                </a:lnTo>
                <a:lnTo>
                  <a:pt x="3011" y="8904"/>
                </a:lnTo>
                <a:lnTo>
                  <a:pt x="3080" y="8816"/>
                </a:lnTo>
                <a:lnTo>
                  <a:pt x="3041" y="8851"/>
                </a:lnTo>
                <a:lnTo>
                  <a:pt x="2940" y="8895"/>
                </a:lnTo>
                <a:lnTo>
                  <a:pt x="2843" y="8897"/>
                </a:lnTo>
                <a:lnTo>
                  <a:pt x="2748" y="8864"/>
                </a:lnTo>
                <a:lnTo>
                  <a:pt x="2683" y="8794"/>
                </a:lnTo>
                <a:lnTo>
                  <a:pt x="2641" y="8709"/>
                </a:lnTo>
                <a:lnTo>
                  <a:pt x="2644" y="8618"/>
                </a:lnTo>
                <a:lnTo>
                  <a:pt x="2684" y="8533"/>
                </a:lnTo>
                <a:lnTo>
                  <a:pt x="2648" y="8623"/>
                </a:lnTo>
                <a:lnTo>
                  <a:pt x="2649" y="8720"/>
                </a:lnTo>
                <a:lnTo>
                  <a:pt x="2693" y="8796"/>
                </a:lnTo>
                <a:lnTo>
                  <a:pt x="2759" y="8857"/>
                </a:lnTo>
                <a:lnTo>
                  <a:pt x="2855" y="8889"/>
                </a:lnTo>
                <a:lnTo>
                  <a:pt x="2957" y="8884"/>
                </a:lnTo>
                <a:lnTo>
                  <a:pt x="3042" y="8842"/>
                </a:lnTo>
                <a:lnTo>
                  <a:pt x="3088" y="8806"/>
                </a:lnTo>
                <a:lnTo>
                  <a:pt x="3142" y="8737"/>
                </a:lnTo>
                <a:lnTo>
                  <a:pt x="3169" y="8681"/>
                </a:lnTo>
                <a:lnTo>
                  <a:pt x="3147" y="8731"/>
                </a:lnTo>
                <a:lnTo>
                  <a:pt x="3164" y="8709"/>
                </a:lnTo>
                <a:lnTo>
                  <a:pt x="3337" y="8533"/>
                </a:lnTo>
                <a:lnTo>
                  <a:pt x="3505" y="8410"/>
                </a:lnTo>
                <a:lnTo>
                  <a:pt x="3565" y="8374"/>
                </a:lnTo>
                <a:lnTo>
                  <a:pt x="3450" y="8390"/>
                </a:lnTo>
                <a:lnTo>
                  <a:pt x="3327" y="8401"/>
                </a:lnTo>
                <a:lnTo>
                  <a:pt x="3196" y="8377"/>
                </a:lnTo>
                <a:lnTo>
                  <a:pt x="3081" y="8329"/>
                </a:lnTo>
                <a:lnTo>
                  <a:pt x="3108" y="8356"/>
                </a:lnTo>
                <a:lnTo>
                  <a:pt x="3166" y="8463"/>
                </a:lnTo>
                <a:lnTo>
                  <a:pt x="3190" y="8569"/>
                </a:lnTo>
                <a:lnTo>
                  <a:pt x="3169" y="8681"/>
                </a:lnTo>
                <a:lnTo>
                  <a:pt x="3179" y="8577"/>
                </a:lnTo>
                <a:lnTo>
                  <a:pt x="3160" y="8467"/>
                </a:lnTo>
                <a:lnTo>
                  <a:pt x="3094" y="8358"/>
                </a:lnTo>
                <a:lnTo>
                  <a:pt x="3043" y="8312"/>
                </a:lnTo>
                <a:lnTo>
                  <a:pt x="2977" y="8266"/>
                </a:lnTo>
                <a:lnTo>
                  <a:pt x="2903" y="8235"/>
                </a:lnTo>
                <a:lnTo>
                  <a:pt x="2776" y="8216"/>
                </a:lnTo>
                <a:close/>
                <a:moveTo>
                  <a:pt x="2913" y="8003"/>
                </a:moveTo>
                <a:lnTo>
                  <a:pt x="2919" y="8020"/>
                </a:lnTo>
                <a:lnTo>
                  <a:pt x="2915" y="8015"/>
                </a:lnTo>
                <a:lnTo>
                  <a:pt x="2913" y="8003"/>
                </a:lnTo>
                <a:close/>
                <a:moveTo>
                  <a:pt x="3415" y="7745"/>
                </a:moveTo>
                <a:lnTo>
                  <a:pt x="3417" y="7842"/>
                </a:lnTo>
                <a:lnTo>
                  <a:pt x="3379" y="7917"/>
                </a:lnTo>
                <a:lnTo>
                  <a:pt x="3415" y="7827"/>
                </a:lnTo>
                <a:lnTo>
                  <a:pt x="3415" y="7745"/>
                </a:lnTo>
                <a:close/>
                <a:moveTo>
                  <a:pt x="3373" y="7661"/>
                </a:moveTo>
                <a:lnTo>
                  <a:pt x="3377" y="7665"/>
                </a:lnTo>
                <a:lnTo>
                  <a:pt x="3415" y="7745"/>
                </a:lnTo>
                <a:lnTo>
                  <a:pt x="3373" y="7661"/>
                </a:lnTo>
                <a:close/>
                <a:moveTo>
                  <a:pt x="3226" y="7565"/>
                </a:moveTo>
                <a:lnTo>
                  <a:pt x="3309" y="7590"/>
                </a:lnTo>
                <a:lnTo>
                  <a:pt x="3369" y="7654"/>
                </a:lnTo>
                <a:lnTo>
                  <a:pt x="3373" y="7661"/>
                </a:lnTo>
                <a:lnTo>
                  <a:pt x="3320" y="7606"/>
                </a:lnTo>
                <a:lnTo>
                  <a:pt x="3230" y="7570"/>
                </a:lnTo>
                <a:lnTo>
                  <a:pt x="3128" y="7575"/>
                </a:lnTo>
                <a:lnTo>
                  <a:pt x="3031" y="7625"/>
                </a:lnTo>
                <a:lnTo>
                  <a:pt x="2950" y="7697"/>
                </a:lnTo>
                <a:lnTo>
                  <a:pt x="2903" y="7795"/>
                </a:lnTo>
                <a:lnTo>
                  <a:pt x="2891" y="7909"/>
                </a:lnTo>
                <a:lnTo>
                  <a:pt x="2913" y="8003"/>
                </a:lnTo>
                <a:lnTo>
                  <a:pt x="2890" y="7943"/>
                </a:lnTo>
                <a:lnTo>
                  <a:pt x="2892" y="7827"/>
                </a:lnTo>
                <a:lnTo>
                  <a:pt x="2913" y="7739"/>
                </a:lnTo>
                <a:lnTo>
                  <a:pt x="2976" y="7663"/>
                </a:lnTo>
                <a:lnTo>
                  <a:pt x="3046" y="7599"/>
                </a:lnTo>
                <a:lnTo>
                  <a:pt x="3133" y="7572"/>
                </a:lnTo>
                <a:lnTo>
                  <a:pt x="3226" y="7565"/>
                </a:lnTo>
                <a:close/>
                <a:moveTo>
                  <a:pt x="3766" y="7486"/>
                </a:moveTo>
                <a:lnTo>
                  <a:pt x="3817" y="7616"/>
                </a:lnTo>
                <a:lnTo>
                  <a:pt x="3826" y="7773"/>
                </a:lnTo>
                <a:lnTo>
                  <a:pt x="3802" y="7928"/>
                </a:lnTo>
                <a:lnTo>
                  <a:pt x="3767" y="8011"/>
                </a:lnTo>
                <a:lnTo>
                  <a:pt x="3839" y="8148"/>
                </a:lnTo>
                <a:lnTo>
                  <a:pt x="3846" y="8157"/>
                </a:lnTo>
                <a:lnTo>
                  <a:pt x="3859" y="8142"/>
                </a:lnTo>
                <a:lnTo>
                  <a:pt x="3920" y="8052"/>
                </a:lnTo>
                <a:lnTo>
                  <a:pt x="3954" y="7947"/>
                </a:lnTo>
                <a:lnTo>
                  <a:pt x="3996" y="7795"/>
                </a:lnTo>
                <a:lnTo>
                  <a:pt x="3981" y="7642"/>
                </a:lnTo>
                <a:lnTo>
                  <a:pt x="3945" y="7515"/>
                </a:lnTo>
                <a:lnTo>
                  <a:pt x="3768" y="7486"/>
                </a:lnTo>
                <a:lnTo>
                  <a:pt x="3766" y="7486"/>
                </a:lnTo>
                <a:close/>
                <a:moveTo>
                  <a:pt x="3619" y="7439"/>
                </a:moveTo>
                <a:lnTo>
                  <a:pt x="3619" y="7483"/>
                </a:lnTo>
                <a:lnTo>
                  <a:pt x="3652" y="7721"/>
                </a:lnTo>
                <a:lnTo>
                  <a:pt x="3732" y="7944"/>
                </a:lnTo>
                <a:lnTo>
                  <a:pt x="3758" y="7995"/>
                </a:lnTo>
                <a:lnTo>
                  <a:pt x="3762" y="7988"/>
                </a:lnTo>
                <a:lnTo>
                  <a:pt x="3807" y="7852"/>
                </a:lnTo>
                <a:lnTo>
                  <a:pt x="3814" y="7708"/>
                </a:lnTo>
                <a:lnTo>
                  <a:pt x="3782" y="7566"/>
                </a:lnTo>
                <a:lnTo>
                  <a:pt x="3739" y="7477"/>
                </a:lnTo>
                <a:lnTo>
                  <a:pt x="3619" y="7439"/>
                </a:lnTo>
                <a:close/>
                <a:moveTo>
                  <a:pt x="4940" y="7351"/>
                </a:moveTo>
                <a:lnTo>
                  <a:pt x="4983" y="7354"/>
                </a:lnTo>
                <a:lnTo>
                  <a:pt x="4949" y="7353"/>
                </a:lnTo>
                <a:lnTo>
                  <a:pt x="4940" y="7351"/>
                </a:lnTo>
                <a:close/>
                <a:moveTo>
                  <a:pt x="4934" y="7350"/>
                </a:moveTo>
                <a:lnTo>
                  <a:pt x="4943" y="7350"/>
                </a:lnTo>
                <a:lnTo>
                  <a:pt x="4940" y="7351"/>
                </a:lnTo>
                <a:lnTo>
                  <a:pt x="4934" y="7350"/>
                </a:lnTo>
                <a:close/>
                <a:moveTo>
                  <a:pt x="4921" y="7347"/>
                </a:moveTo>
                <a:lnTo>
                  <a:pt x="4934" y="7350"/>
                </a:lnTo>
                <a:lnTo>
                  <a:pt x="4907" y="7350"/>
                </a:lnTo>
                <a:lnTo>
                  <a:pt x="4921" y="7347"/>
                </a:lnTo>
                <a:close/>
                <a:moveTo>
                  <a:pt x="3621" y="7310"/>
                </a:moveTo>
                <a:lnTo>
                  <a:pt x="3620" y="7393"/>
                </a:lnTo>
                <a:lnTo>
                  <a:pt x="3697" y="7430"/>
                </a:lnTo>
                <a:lnTo>
                  <a:pt x="3718" y="7434"/>
                </a:lnTo>
                <a:lnTo>
                  <a:pt x="3706" y="7407"/>
                </a:lnTo>
                <a:lnTo>
                  <a:pt x="3621" y="7310"/>
                </a:lnTo>
                <a:close/>
                <a:moveTo>
                  <a:pt x="3644" y="7140"/>
                </a:moveTo>
                <a:lnTo>
                  <a:pt x="3621" y="7237"/>
                </a:lnTo>
                <a:lnTo>
                  <a:pt x="3621" y="7278"/>
                </a:lnTo>
                <a:lnTo>
                  <a:pt x="3673" y="7324"/>
                </a:lnTo>
                <a:lnTo>
                  <a:pt x="3739" y="7437"/>
                </a:lnTo>
                <a:lnTo>
                  <a:pt x="3912" y="7470"/>
                </a:lnTo>
                <a:lnTo>
                  <a:pt x="3927" y="7469"/>
                </a:lnTo>
                <a:lnTo>
                  <a:pt x="3879" y="7362"/>
                </a:lnTo>
                <a:lnTo>
                  <a:pt x="3778" y="7251"/>
                </a:lnTo>
                <a:lnTo>
                  <a:pt x="3657" y="7147"/>
                </a:lnTo>
                <a:lnTo>
                  <a:pt x="3644" y="7140"/>
                </a:lnTo>
                <a:close/>
                <a:moveTo>
                  <a:pt x="3255" y="7125"/>
                </a:moveTo>
                <a:lnTo>
                  <a:pt x="3343" y="7224"/>
                </a:lnTo>
                <a:lnTo>
                  <a:pt x="3417" y="7275"/>
                </a:lnTo>
                <a:lnTo>
                  <a:pt x="3416" y="7271"/>
                </a:lnTo>
                <a:lnTo>
                  <a:pt x="3424" y="7176"/>
                </a:lnTo>
                <a:lnTo>
                  <a:pt x="3284" y="7126"/>
                </a:lnTo>
                <a:lnTo>
                  <a:pt x="3255" y="7125"/>
                </a:lnTo>
                <a:close/>
                <a:moveTo>
                  <a:pt x="3110" y="7122"/>
                </a:moveTo>
                <a:lnTo>
                  <a:pt x="3011" y="7133"/>
                </a:lnTo>
                <a:lnTo>
                  <a:pt x="2909" y="7162"/>
                </a:lnTo>
                <a:lnTo>
                  <a:pt x="2795" y="7233"/>
                </a:lnTo>
                <a:lnTo>
                  <a:pt x="2682" y="7318"/>
                </a:lnTo>
                <a:lnTo>
                  <a:pt x="2579" y="7430"/>
                </a:lnTo>
                <a:lnTo>
                  <a:pt x="2480" y="7571"/>
                </a:lnTo>
                <a:lnTo>
                  <a:pt x="2399" y="7750"/>
                </a:lnTo>
                <a:lnTo>
                  <a:pt x="2349" y="7939"/>
                </a:lnTo>
                <a:lnTo>
                  <a:pt x="2311" y="8169"/>
                </a:lnTo>
                <a:lnTo>
                  <a:pt x="2314" y="8375"/>
                </a:lnTo>
                <a:lnTo>
                  <a:pt x="2334" y="8488"/>
                </a:lnTo>
                <a:lnTo>
                  <a:pt x="2349" y="8574"/>
                </a:lnTo>
                <a:lnTo>
                  <a:pt x="2371" y="8494"/>
                </a:lnTo>
                <a:lnTo>
                  <a:pt x="2422" y="8402"/>
                </a:lnTo>
                <a:lnTo>
                  <a:pt x="2485" y="8327"/>
                </a:lnTo>
                <a:lnTo>
                  <a:pt x="2507" y="8312"/>
                </a:lnTo>
                <a:lnTo>
                  <a:pt x="2529" y="8296"/>
                </a:lnTo>
                <a:lnTo>
                  <a:pt x="2568" y="8270"/>
                </a:lnTo>
                <a:lnTo>
                  <a:pt x="2596" y="8251"/>
                </a:lnTo>
                <a:lnTo>
                  <a:pt x="2704" y="8217"/>
                </a:lnTo>
                <a:lnTo>
                  <a:pt x="2812" y="8209"/>
                </a:lnTo>
                <a:lnTo>
                  <a:pt x="2928" y="8235"/>
                </a:lnTo>
                <a:lnTo>
                  <a:pt x="2940" y="8241"/>
                </a:lnTo>
                <a:lnTo>
                  <a:pt x="2924" y="8229"/>
                </a:lnTo>
                <a:lnTo>
                  <a:pt x="2838" y="8117"/>
                </a:lnTo>
                <a:lnTo>
                  <a:pt x="2766" y="7987"/>
                </a:lnTo>
                <a:lnTo>
                  <a:pt x="2734" y="7846"/>
                </a:lnTo>
                <a:lnTo>
                  <a:pt x="2732" y="7700"/>
                </a:lnTo>
                <a:lnTo>
                  <a:pt x="2778" y="7554"/>
                </a:lnTo>
                <a:lnTo>
                  <a:pt x="2817" y="7479"/>
                </a:lnTo>
                <a:lnTo>
                  <a:pt x="2870" y="7426"/>
                </a:lnTo>
                <a:lnTo>
                  <a:pt x="2940" y="7362"/>
                </a:lnTo>
                <a:lnTo>
                  <a:pt x="3009" y="7331"/>
                </a:lnTo>
                <a:lnTo>
                  <a:pt x="3077" y="7300"/>
                </a:lnTo>
                <a:lnTo>
                  <a:pt x="3132" y="7320"/>
                </a:lnTo>
                <a:lnTo>
                  <a:pt x="3168" y="7360"/>
                </a:lnTo>
                <a:lnTo>
                  <a:pt x="3179" y="7401"/>
                </a:lnTo>
                <a:lnTo>
                  <a:pt x="3148" y="7439"/>
                </a:lnTo>
                <a:lnTo>
                  <a:pt x="3091" y="7462"/>
                </a:lnTo>
                <a:lnTo>
                  <a:pt x="3020" y="7502"/>
                </a:lnTo>
                <a:lnTo>
                  <a:pt x="2944" y="7546"/>
                </a:lnTo>
                <a:lnTo>
                  <a:pt x="2880" y="7607"/>
                </a:lnTo>
                <a:lnTo>
                  <a:pt x="2834" y="7695"/>
                </a:lnTo>
                <a:lnTo>
                  <a:pt x="2817" y="7813"/>
                </a:lnTo>
                <a:lnTo>
                  <a:pt x="2831" y="7975"/>
                </a:lnTo>
                <a:lnTo>
                  <a:pt x="2892" y="8112"/>
                </a:lnTo>
                <a:lnTo>
                  <a:pt x="2987" y="8227"/>
                </a:lnTo>
                <a:lnTo>
                  <a:pt x="3117" y="8309"/>
                </a:lnTo>
                <a:lnTo>
                  <a:pt x="3265" y="8370"/>
                </a:lnTo>
                <a:lnTo>
                  <a:pt x="3248" y="8357"/>
                </a:lnTo>
                <a:lnTo>
                  <a:pt x="3275" y="8372"/>
                </a:lnTo>
                <a:lnTo>
                  <a:pt x="3312" y="8379"/>
                </a:lnTo>
                <a:lnTo>
                  <a:pt x="3484" y="8367"/>
                </a:lnTo>
                <a:lnTo>
                  <a:pt x="3647" y="8320"/>
                </a:lnTo>
                <a:lnTo>
                  <a:pt x="3765" y="8239"/>
                </a:lnTo>
                <a:lnTo>
                  <a:pt x="3685" y="8136"/>
                </a:lnTo>
                <a:lnTo>
                  <a:pt x="3649" y="8180"/>
                </a:lnTo>
                <a:lnTo>
                  <a:pt x="3512" y="8266"/>
                </a:lnTo>
                <a:lnTo>
                  <a:pt x="3410" y="8295"/>
                </a:lnTo>
                <a:lnTo>
                  <a:pt x="3285" y="8292"/>
                </a:lnTo>
                <a:lnTo>
                  <a:pt x="3173" y="8271"/>
                </a:lnTo>
                <a:lnTo>
                  <a:pt x="3077" y="8214"/>
                </a:lnTo>
                <a:lnTo>
                  <a:pt x="2994" y="8141"/>
                </a:lnTo>
                <a:lnTo>
                  <a:pt x="2929" y="8046"/>
                </a:lnTo>
                <a:lnTo>
                  <a:pt x="2919" y="8020"/>
                </a:lnTo>
                <a:lnTo>
                  <a:pt x="2972" y="8098"/>
                </a:lnTo>
                <a:lnTo>
                  <a:pt x="3050" y="8175"/>
                </a:lnTo>
                <a:lnTo>
                  <a:pt x="3137" y="8230"/>
                </a:lnTo>
                <a:lnTo>
                  <a:pt x="3236" y="8268"/>
                </a:lnTo>
                <a:lnTo>
                  <a:pt x="3348" y="8289"/>
                </a:lnTo>
                <a:lnTo>
                  <a:pt x="3453" y="8274"/>
                </a:lnTo>
                <a:lnTo>
                  <a:pt x="3577" y="8206"/>
                </a:lnTo>
                <a:lnTo>
                  <a:pt x="3675" y="8123"/>
                </a:lnTo>
                <a:lnTo>
                  <a:pt x="3674" y="8122"/>
                </a:lnTo>
                <a:lnTo>
                  <a:pt x="3571" y="7924"/>
                </a:lnTo>
                <a:lnTo>
                  <a:pt x="3479" y="7718"/>
                </a:lnTo>
                <a:lnTo>
                  <a:pt x="3433" y="7497"/>
                </a:lnTo>
                <a:lnTo>
                  <a:pt x="3421" y="7329"/>
                </a:lnTo>
                <a:lnTo>
                  <a:pt x="3296" y="7215"/>
                </a:lnTo>
                <a:lnTo>
                  <a:pt x="3234" y="7125"/>
                </a:lnTo>
                <a:lnTo>
                  <a:pt x="3110" y="7122"/>
                </a:lnTo>
                <a:close/>
                <a:moveTo>
                  <a:pt x="3178" y="7037"/>
                </a:moveTo>
                <a:lnTo>
                  <a:pt x="3150" y="7038"/>
                </a:lnTo>
                <a:lnTo>
                  <a:pt x="2984" y="7070"/>
                </a:lnTo>
                <a:lnTo>
                  <a:pt x="2812" y="7139"/>
                </a:lnTo>
                <a:lnTo>
                  <a:pt x="2664" y="7233"/>
                </a:lnTo>
                <a:lnTo>
                  <a:pt x="2535" y="7354"/>
                </a:lnTo>
                <a:lnTo>
                  <a:pt x="2425" y="7503"/>
                </a:lnTo>
                <a:lnTo>
                  <a:pt x="2343" y="7681"/>
                </a:lnTo>
                <a:lnTo>
                  <a:pt x="2286" y="7859"/>
                </a:lnTo>
                <a:lnTo>
                  <a:pt x="2261" y="8048"/>
                </a:lnTo>
                <a:lnTo>
                  <a:pt x="2262" y="8087"/>
                </a:lnTo>
                <a:lnTo>
                  <a:pt x="2293" y="8257"/>
                </a:lnTo>
                <a:lnTo>
                  <a:pt x="2303" y="8027"/>
                </a:lnTo>
                <a:lnTo>
                  <a:pt x="2336" y="7825"/>
                </a:lnTo>
                <a:lnTo>
                  <a:pt x="2399" y="7643"/>
                </a:lnTo>
                <a:lnTo>
                  <a:pt x="2481" y="7489"/>
                </a:lnTo>
                <a:lnTo>
                  <a:pt x="2572" y="7361"/>
                </a:lnTo>
                <a:lnTo>
                  <a:pt x="2674" y="7259"/>
                </a:lnTo>
                <a:lnTo>
                  <a:pt x="2784" y="7183"/>
                </a:lnTo>
                <a:lnTo>
                  <a:pt x="2896" y="7131"/>
                </a:lnTo>
                <a:lnTo>
                  <a:pt x="2992" y="7105"/>
                </a:lnTo>
                <a:lnTo>
                  <a:pt x="3184" y="7088"/>
                </a:lnTo>
                <a:lnTo>
                  <a:pt x="3212" y="7093"/>
                </a:lnTo>
                <a:lnTo>
                  <a:pt x="3186" y="7054"/>
                </a:lnTo>
                <a:lnTo>
                  <a:pt x="3178" y="7037"/>
                </a:lnTo>
                <a:close/>
                <a:moveTo>
                  <a:pt x="3325" y="7032"/>
                </a:moveTo>
                <a:lnTo>
                  <a:pt x="3187" y="7037"/>
                </a:lnTo>
                <a:lnTo>
                  <a:pt x="3199" y="7061"/>
                </a:lnTo>
                <a:lnTo>
                  <a:pt x="3230" y="7096"/>
                </a:lnTo>
                <a:lnTo>
                  <a:pt x="3362" y="7121"/>
                </a:lnTo>
                <a:lnTo>
                  <a:pt x="3426" y="7149"/>
                </a:lnTo>
                <a:lnTo>
                  <a:pt x="3433" y="7058"/>
                </a:lnTo>
                <a:lnTo>
                  <a:pt x="3325" y="7032"/>
                </a:lnTo>
                <a:close/>
                <a:moveTo>
                  <a:pt x="4874" y="6898"/>
                </a:moveTo>
                <a:lnTo>
                  <a:pt x="4772" y="6928"/>
                </a:lnTo>
                <a:lnTo>
                  <a:pt x="4689" y="6985"/>
                </a:lnTo>
                <a:lnTo>
                  <a:pt x="4632" y="7081"/>
                </a:lnTo>
                <a:lnTo>
                  <a:pt x="4604" y="7206"/>
                </a:lnTo>
                <a:lnTo>
                  <a:pt x="4607" y="7238"/>
                </a:lnTo>
                <a:lnTo>
                  <a:pt x="4700" y="7156"/>
                </a:lnTo>
                <a:lnTo>
                  <a:pt x="4838" y="6989"/>
                </a:lnTo>
                <a:lnTo>
                  <a:pt x="4884" y="6900"/>
                </a:lnTo>
                <a:lnTo>
                  <a:pt x="4874" y="6898"/>
                </a:lnTo>
                <a:close/>
                <a:moveTo>
                  <a:pt x="0" y="6599"/>
                </a:moveTo>
                <a:lnTo>
                  <a:pt x="76" y="6684"/>
                </a:lnTo>
                <a:lnTo>
                  <a:pt x="197" y="6813"/>
                </a:lnTo>
                <a:lnTo>
                  <a:pt x="279" y="6920"/>
                </a:lnTo>
                <a:lnTo>
                  <a:pt x="321" y="6981"/>
                </a:lnTo>
                <a:lnTo>
                  <a:pt x="336" y="7004"/>
                </a:lnTo>
                <a:lnTo>
                  <a:pt x="227" y="6858"/>
                </a:lnTo>
                <a:lnTo>
                  <a:pt x="85" y="6710"/>
                </a:lnTo>
                <a:lnTo>
                  <a:pt x="0" y="6631"/>
                </a:lnTo>
                <a:lnTo>
                  <a:pt x="0" y="6599"/>
                </a:lnTo>
                <a:close/>
                <a:moveTo>
                  <a:pt x="5035" y="6527"/>
                </a:moveTo>
                <a:lnTo>
                  <a:pt x="5004" y="6695"/>
                </a:lnTo>
                <a:lnTo>
                  <a:pt x="4930" y="6885"/>
                </a:lnTo>
                <a:lnTo>
                  <a:pt x="4923" y="6896"/>
                </a:lnTo>
                <a:lnTo>
                  <a:pt x="4947" y="6897"/>
                </a:lnTo>
                <a:lnTo>
                  <a:pt x="5026" y="6917"/>
                </a:lnTo>
                <a:lnTo>
                  <a:pt x="5099" y="6964"/>
                </a:lnTo>
                <a:lnTo>
                  <a:pt x="5154" y="7033"/>
                </a:lnTo>
                <a:lnTo>
                  <a:pt x="5176" y="7124"/>
                </a:lnTo>
                <a:lnTo>
                  <a:pt x="5160" y="7208"/>
                </a:lnTo>
                <a:lnTo>
                  <a:pt x="5124" y="7274"/>
                </a:lnTo>
                <a:lnTo>
                  <a:pt x="5067" y="7321"/>
                </a:lnTo>
                <a:lnTo>
                  <a:pt x="4989" y="7350"/>
                </a:lnTo>
                <a:lnTo>
                  <a:pt x="4943" y="7350"/>
                </a:lnTo>
                <a:lnTo>
                  <a:pt x="5033" y="7320"/>
                </a:lnTo>
                <a:lnTo>
                  <a:pt x="5105" y="7246"/>
                </a:lnTo>
                <a:lnTo>
                  <a:pt x="5131" y="7154"/>
                </a:lnTo>
                <a:lnTo>
                  <a:pt x="5125" y="7061"/>
                </a:lnTo>
                <a:lnTo>
                  <a:pt x="5064" y="6972"/>
                </a:lnTo>
                <a:lnTo>
                  <a:pt x="4968" y="6916"/>
                </a:lnTo>
                <a:lnTo>
                  <a:pt x="4916" y="6906"/>
                </a:lnTo>
                <a:lnTo>
                  <a:pt x="4820" y="7058"/>
                </a:lnTo>
                <a:lnTo>
                  <a:pt x="4690" y="7213"/>
                </a:lnTo>
                <a:lnTo>
                  <a:pt x="4610" y="7276"/>
                </a:lnTo>
                <a:lnTo>
                  <a:pt x="4613" y="7314"/>
                </a:lnTo>
                <a:lnTo>
                  <a:pt x="4657" y="7415"/>
                </a:lnTo>
                <a:lnTo>
                  <a:pt x="4733" y="7501"/>
                </a:lnTo>
                <a:lnTo>
                  <a:pt x="4820" y="7556"/>
                </a:lnTo>
                <a:lnTo>
                  <a:pt x="4919" y="7594"/>
                </a:lnTo>
                <a:lnTo>
                  <a:pt x="5044" y="7598"/>
                </a:lnTo>
                <a:lnTo>
                  <a:pt x="5156" y="7570"/>
                </a:lnTo>
                <a:lnTo>
                  <a:pt x="5263" y="7513"/>
                </a:lnTo>
                <a:lnTo>
                  <a:pt x="5357" y="7399"/>
                </a:lnTo>
                <a:lnTo>
                  <a:pt x="5430" y="7268"/>
                </a:lnTo>
                <a:lnTo>
                  <a:pt x="5454" y="7137"/>
                </a:lnTo>
                <a:lnTo>
                  <a:pt x="5448" y="6986"/>
                </a:lnTo>
                <a:lnTo>
                  <a:pt x="5409" y="6858"/>
                </a:lnTo>
                <a:lnTo>
                  <a:pt x="5333" y="6722"/>
                </a:lnTo>
                <a:lnTo>
                  <a:pt x="5231" y="6621"/>
                </a:lnTo>
                <a:lnTo>
                  <a:pt x="5086" y="6541"/>
                </a:lnTo>
                <a:lnTo>
                  <a:pt x="5035" y="6527"/>
                </a:lnTo>
                <a:close/>
                <a:moveTo>
                  <a:pt x="4785" y="6495"/>
                </a:moveTo>
                <a:lnTo>
                  <a:pt x="4634" y="6525"/>
                </a:lnTo>
                <a:lnTo>
                  <a:pt x="4484" y="6579"/>
                </a:lnTo>
                <a:lnTo>
                  <a:pt x="4369" y="6674"/>
                </a:lnTo>
                <a:lnTo>
                  <a:pt x="4255" y="6793"/>
                </a:lnTo>
                <a:lnTo>
                  <a:pt x="4157" y="6959"/>
                </a:lnTo>
                <a:lnTo>
                  <a:pt x="4109" y="7138"/>
                </a:lnTo>
                <a:lnTo>
                  <a:pt x="4094" y="7320"/>
                </a:lnTo>
                <a:lnTo>
                  <a:pt x="4117" y="7465"/>
                </a:lnTo>
                <a:lnTo>
                  <a:pt x="4121" y="7465"/>
                </a:lnTo>
                <a:lnTo>
                  <a:pt x="4325" y="7406"/>
                </a:lnTo>
                <a:lnTo>
                  <a:pt x="4527" y="7308"/>
                </a:lnTo>
                <a:lnTo>
                  <a:pt x="4565" y="7275"/>
                </a:lnTo>
                <a:lnTo>
                  <a:pt x="4563" y="7194"/>
                </a:lnTo>
                <a:lnTo>
                  <a:pt x="4588" y="7087"/>
                </a:lnTo>
                <a:lnTo>
                  <a:pt x="4648" y="6997"/>
                </a:lnTo>
                <a:lnTo>
                  <a:pt x="4729" y="6925"/>
                </a:lnTo>
                <a:lnTo>
                  <a:pt x="4861" y="6891"/>
                </a:lnTo>
                <a:lnTo>
                  <a:pt x="4887" y="6893"/>
                </a:lnTo>
                <a:lnTo>
                  <a:pt x="4936" y="6799"/>
                </a:lnTo>
                <a:lnTo>
                  <a:pt x="4997" y="6602"/>
                </a:lnTo>
                <a:lnTo>
                  <a:pt x="5007" y="6518"/>
                </a:lnTo>
                <a:lnTo>
                  <a:pt x="4943" y="6500"/>
                </a:lnTo>
                <a:lnTo>
                  <a:pt x="4785" y="6495"/>
                </a:lnTo>
                <a:close/>
                <a:moveTo>
                  <a:pt x="1099" y="6226"/>
                </a:moveTo>
                <a:lnTo>
                  <a:pt x="1128" y="6280"/>
                </a:lnTo>
                <a:lnTo>
                  <a:pt x="1174" y="6322"/>
                </a:lnTo>
                <a:lnTo>
                  <a:pt x="1245" y="6331"/>
                </a:lnTo>
                <a:lnTo>
                  <a:pt x="1271" y="6321"/>
                </a:lnTo>
                <a:lnTo>
                  <a:pt x="1298" y="6302"/>
                </a:lnTo>
                <a:lnTo>
                  <a:pt x="1317" y="6281"/>
                </a:lnTo>
                <a:lnTo>
                  <a:pt x="1302" y="6308"/>
                </a:lnTo>
                <a:lnTo>
                  <a:pt x="1274" y="6327"/>
                </a:lnTo>
                <a:lnTo>
                  <a:pt x="1248" y="6336"/>
                </a:lnTo>
                <a:lnTo>
                  <a:pt x="1177" y="6328"/>
                </a:lnTo>
                <a:lnTo>
                  <a:pt x="1121" y="6293"/>
                </a:lnTo>
                <a:lnTo>
                  <a:pt x="1099" y="6226"/>
                </a:lnTo>
                <a:close/>
                <a:moveTo>
                  <a:pt x="1231" y="6144"/>
                </a:moveTo>
                <a:lnTo>
                  <a:pt x="1264" y="6146"/>
                </a:lnTo>
                <a:lnTo>
                  <a:pt x="1291" y="6160"/>
                </a:lnTo>
                <a:lnTo>
                  <a:pt x="1304" y="6168"/>
                </a:lnTo>
                <a:lnTo>
                  <a:pt x="1319" y="6190"/>
                </a:lnTo>
                <a:lnTo>
                  <a:pt x="1329" y="6216"/>
                </a:lnTo>
                <a:lnTo>
                  <a:pt x="1314" y="6194"/>
                </a:lnTo>
                <a:lnTo>
                  <a:pt x="1298" y="6171"/>
                </a:lnTo>
                <a:lnTo>
                  <a:pt x="1280" y="6168"/>
                </a:lnTo>
                <a:lnTo>
                  <a:pt x="1259" y="6150"/>
                </a:lnTo>
                <a:lnTo>
                  <a:pt x="1235" y="6150"/>
                </a:lnTo>
                <a:lnTo>
                  <a:pt x="1214" y="6156"/>
                </a:lnTo>
                <a:lnTo>
                  <a:pt x="1231" y="6144"/>
                </a:lnTo>
                <a:close/>
                <a:moveTo>
                  <a:pt x="124" y="6040"/>
                </a:moveTo>
                <a:lnTo>
                  <a:pt x="200" y="6117"/>
                </a:lnTo>
                <a:lnTo>
                  <a:pt x="127" y="6046"/>
                </a:lnTo>
                <a:lnTo>
                  <a:pt x="124" y="6040"/>
                </a:lnTo>
                <a:close/>
                <a:moveTo>
                  <a:pt x="83" y="5994"/>
                </a:moveTo>
                <a:lnTo>
                  <a:pt x="138" y="6062"/>
                </a:lnTo>
                <a:lnTo>
                  <a:pt x="157" y="6090"/>
                </a:lnTo>
                <a:lnTo>
                  <a:pt x="83" y="5994"/>
                </a:lnTo>
                <a:close/>
                <a:moveTo>
                  <a:pt x="91" y="5962"/>
                </a:moveTo>
                <a:lnTo>
                  <a:pt x="124" y="6040"/>
                </a:lnTo>
                <a:lnTo>
                  <a:pt x="119" y="6035"/>
                </a:lnTo>
                <a:lnTo>
                  <a:pt x="91" y="5962"/>
                </a:lnTo>
                <a:close/>
                <a:moveTo>
                  <a:pt x="86" y="5950"/>
                </a:moveTo>
                <a:lnTo>
                  <a:pt x="91" y="5962"/>
                </a:lnTo>
                <a:lnTo>
                  <a:pt x="86" y="5951"/>
                </a:lnTo>
                <a:lnTo>
                  <a:pt x="86" y="5950"/>
                </a:lnTo>
                <a:close/>
                <a:moveTo>
                  <a:pt x="0" y="5885"/>
                </a:moveTo>
                <a:lnTo>
                  <a:pt x="83" y="5994"/>
                </a:lnTo>
                <a:lnTo>
                  <a:pt x="0" y="5914"/>
                </a:lnTo>
                <a:lnTo>
                  <a:pt x="0" y="5885"/>
                </a:lnTo>
                <a:close/>
                <a:moveTo>
                  <a:pt x="81" y="5881"/>
                </a:moveTo>
                <a:lnTo>
                  <a:pt x="86" y="5950"/>
                </a:lnTo>
                <a:lnTo>
                  <a:pt x="77" y="5925"/>
                </a:lnTo>
                <a:lnTo>
                  <a:pt x="81" y="5881"/>
                </a:lnTo>
                <a:close/>
                <a:moveTo>
                  <a:pt x="4878" y="5787"/>
                </a:moveTo>
                <a:lnTo>
                  <a:pt x="4889" y="5803"/>
                </a:lnTo>
                <a:lnTo>
                  <a:pt x="4894" y="5816"/>
                </a:lnTo>
                <a:lnTo>
                  <a:pt x="4878" y="5787"/>
                </a:lnTo>
                <a:close/>
                <a:moveTo>
                  <a:pt x="117" y="5718"/>
                </a:moveTo>
                <a:lnTo>
                  <a:pt x="88" y="5811"/>
                </a:lnTo>
                <a:lnTo>
                  <a:pt x="81" y="5881"/>
                </a:lnTo>
                <a:lnTo>
                  <a:pt x="79" y="5858"/>
                </a:lnTo>
                <a:lnTo>
                  <a:pt x="93" y="5759"/>
                </a:lnTo>
                <a:lnTo>
                  <a:pt x="117" y="5718"/>
                </a:lnTo>
                <a:close/>
                <a:moveTo>
                  <a:pt x="136" y="5685"/>
                </a:moveTo>
                <a:lnTo>
                  <a:pt x="117" y="5718"/>
                </a:lnTo>
                <a:lnTo>
                  <a:pt x="124" y="5697"/>
                </a:lnTo>
                <a:lnTo>
                  <a:pt x="136" y="5685"/>
                </a:lnTo>
                <a:close/>
                <a:moveTo>
                  <a:pt x="2046" y="5655"/>
                </a:moveTo>
                <a:lnTo>
                  <a:pt x="2049" y="5658"/>
                </a:lnTo>
                <a:lnTo>
                  <a:pt x="2047" y="5657"/>
                </a:lnTo>
                <a:lnTo>
                  <a:pt x="2046" y="5655"/>
                </a:lnTo>
                <a:close/>
                <a:moveTo>
                  <a:pt x="185" y="5643"/>
                </a:moveTo>
                <a:lnTo>
                  <a:pt x="136" y="5685"/>
                </a:lnTo>
                <a:lnTo>
                  <a:pt x="142" y="5676"/>
                </a:lnTo>
                <a:lnTo>
                  <a:pt x="185" y="5643"/>
                </a:lnTo>
                <a:close/>
                <a:moveTo>
                  <a:pt x="211" y="5622"/>
                </a:moveTo>
                <a:lnTo>
                  <a:pt x="185" y="5643"/>
                </a:lnTo>
                <a:lnTo>
                  <a:pt x="205" y="5625"/>
                </a:lnTo>
                <a:lnTo>
                  <a:pt x="211" y="5622"/>
                </a:lnTo>
                <a:close/>
                <a:moveTo>
                  <a:pt x="4773" y="5622"/>
                </a:moveTo>
                <a:lnTo>
                  <a:pt x="4849" y="5733"/>
                </a:lnTo>
                <a:lnTo>
                  <a:pt x="4878" y="5787"/>
                </a:lnTo>
                <a:lnTo>
                  <a:pt x="4773" y="5622"/>
                </a:lnTo>
                <a:close/>
                <a:moveTo>
                  <a:pt x="2194" y="5622"/>
                </a:moveTo>
                <a:lnTo>
                  <a:pt x="2161" y="5645"/>
                </a:lnTo>
                <a:lnTo>
                  <a:pt x="2131" y="5649"/>
                </a:lnTo>
                <a:lnTo>
                  <a:pt x="2157" y="5639"/>
                </a:lnTo>
                <a:lnTo>
                  <a:pt x="2194" y="5622"/>
                </a:lnTo>
                <a:close/>
                <a:moveTo>
                  <a:pt x="2226" y="5574"/>
                </a:moveTo>
                <a:lnTo>
                  <a:pt x="2218" y="5597"/>
                </a:lnTo>
                <a:lnTo>
                  <a:pt x="2194" y="5622"/>
                </a:lnTo>
                <a:lnTo>
                  <a:pt x="2226" y="5574"/>
                </a:lnTo>
                <a:close/>
                <a:moveTo>
                  <a:pt x="333" y="5561"/>
                </a:moveTo>
                <a:lnTo>
                  <a:pt x="452" y="5569"/>
                </a:lnTo>
                <a:lnTo>
                  <a:pt x="572" y="5601"/>
                </a:lnTo>
                <a:lnTo>
                  <a:pt x="672" y="5663"/>
                </a:lnTo>
                <a:lnTo>
                  <a:pt x="752" y="5755"/>
                </a:lnTo>
                <a:lnTo>
                  <a:pt x="805" y="5881"/>
                </a:lnTo>
                <a:lnTo>
                  <a:pt x="820" y="6010"/>
                </a:lnTo>
                <a:lnTo>
                  <a:pt x="802" y="6137"/>
                </a:lnTo>
                <a:lnTo>
                  <a:pt x="759" y="6265"/>
                </a:lnTo>
                <a:lnTo>
                  <a:pt x="680" y="6376"/>
                </a:lnTo>
                <a:lnTo>
                  <a:pt x="584" y="6474"/>
                </a:lnTo>
                <a:lnTo>
                  <a:pt x="466" y="6539"/>
                </a:lnTo>
                <a:lnTo>
                  <a:pt x="345" y="6589"/>
                </a:lnTo>
                <a:lnTo>
                  <a:pt x="213" y="6599"/>
                </a:lnTo>
                <a:lnTo>
                  <a:pt x="65" y="6586"/>
                </a:lnTo>
                <a:lnTo>
                  <a:pt x="0" y="6559"/>
                </a:lnTo>
                <a:lnTo>
                  <a:pt x="0" y="6539"/>
                </a:lnTo>
                <a:lnTo>
                  <a:pt x="125" y="6577"/>
                </a:lnTo>
                <a:lnTo>
                  <a:pt x="283" y="6583"/>
                </a:lnTo>
                <a:lnTo>
                  <a:pt x="425" y="6551"/>
                </a:lnTo>
                <a:lnTo>
                  <a:pt x="545" y="6476"/>
                </a:lnTo>
                <a:lnTo>
                  <a:pt x="650" y="6380"/>
                </a:lnTo>
                <a:lnTo>
                  <a:pt x="744" y="6267"/>
                </a:lnTo>
                <a:lnTo>
                  <a:pt x="792" y="6135"/>
                </a:lnTo>
                <a:lnTo>
                  <a:pt x="809" y="5993"/>
                </a:lnTo>
                <a:lnTo>
                  <a:pt x="790" y="5859"/>
                </a:lnTo>
                <a:lnTo>
                  <a:pt x="723" y="5726"/>
                </a:lnTo>
                <a:lnTo>
                  <a:pt x="640" y="5652"/>
                </a:lnTo>
                <a:lnTo>
                  <a:pt x="535" y="5594"/>
                </a:lnTo>
                <a:lnTo>
                  <a:pt x="426" y="5579"/>
                </a:lnTo>
                <a:lnTo>
                  <a:pt x="311" y="5577"/>
                </a:lnTo>
                <a:lnTo>
                  <a:pt x="211" y="5622"/>
                </a:lnTo>
                <a:lnTo>
                  <a:pt x="227" y="5610"/>
                </a:lnTo>
                <a:lnTo>
                  <a:pt x="333" y="5561"/>
                </a:lnTo>
                <a:close/>
                <a:moveTo>
                  <a:pt x="2235" y="5554"/>
                </a:moveTo>
                <a:lnTo>
                  <a:pt x="2234" y="5561"/>
                </a:lnTo>
                <a:lnTo>
                  <a:pt x="2226" y="5574"/>
                </a:lnTo>
                <a:lnTo>
                  <a:pt x="2229" y="5565"/>
                </a:lnTo>
                <a:lnTo>
                  <a:pt x="2235" y="5554"/>
                </a:lnTo>
                <a:close/>
                <a:moveTo>
                  <a:pt x="2239" y="5523"/>
                </a:moveTo>
                <a:lnTo>
                  <a:pt x="2243" y="5539"/>
                </a:lnTo>
                <a:lnTo>
                  <a:pt x="2235" y="5554"/>
                </a:lnTo>
                <a:lnTo>
                  <a:pt x="2239" y="5523"/>
                </a:lnTo>
                <a:close/>
                <a:moveTo>
                  <a:pt x="2106" y="5470"/>
                </a:moveTo>
                <a:lnTo>
                  <a:pt x="2134" y="5475"/>
                </a:lnTo>
                <a:lnTo>
                  <a:pt x="2151" y="5488"/>
                </a:lnTo>
                <a:lnTo>
                  <a:pt x="2161" y="5514"/>
                </a:lnTo>
                <a:lnTo>
                  <a:pt x="2153" y="5503"/>
                </a:lnTo>
                <a:lnTo>
                  <a:pt x="2138" y="5481"/>
                </a:lnTo>
                <a:lnTo>
                  <a:pt x="2106" y="5470"/>
                </a:lnTo>
                <a:close/>
                <a:moveTo>
                  <a:pt x="2072" y="5469"/>
                </a:moveTo>
                <a:lnTo>
                  <a:pt x="2106" y="5470"/>
                </a:lnTo>
                <a:lnTo>
                  <a:pt x="2080" y="5480"/>
                </a:lnTo>
                <a:lnTo>
                  <a:pt x="2058" y="5495"/>
                </a:lnTo>
                <a:lnTo>
                  <a:pt x="2036" y="5510"/>
                </a:lnTo>
                <a:lnTo>
                  <a:pt x="2032" y="5529"/>
                </a:lnTo>
                <a:lnTo>
                  <a:pt x="2027" y="5557"/>
                </a:lnTo>
                <a:lnTo>
                  <a:pt x="2037" y="5583"/>
                </a:lnTo>
                <a:lnTo>
                  <a:pt x="2041" y="5613"/>
                </a:lnTo>
                <a:lnTo>
                  <a:pt x="2018" y="5579"/>
                </a:lnTo>
                <a:lnTo>
                  <a:pt x="2018" y="5555"/>
                </a:lnTo>
                <a:lnTo>
                  <a:pt x="2017" y="5531"/>
                </a:lnTo>
                <a:lnTo>
                  <a:pt x="2028" y="5499"/>
                </a:lnTo>
                <a:lnTo>
                  <a:pt x="2050" y="5484"/>
                </a:lnTo>
                <a:lnTo>
                  <a:pt x="2072" y="5469"/>
                </a:lnTo>
                <a:close/>
                <a:moveTo>
                  <a:pt x="2233" y="5468"/>
                </a:moveTo>
                <a:lnTo>
                  <a:pt x="2243" y="5490"/>
                </a:lnTo>
                <a:lnTo>
                  <a:pt x="2239" y="5523"/>
                </a:lnTo>
                <a:lnTo>
                  <a:pt x="2231" y="5498"/>
                </a:lnTo>
                <a:lnTo>
                  <a:pt x="2233" y="5468"/>
                </a:lnTo>
                <a:close/>
                <a:moveTo>
                  <a:pt x="2229" y="5459"/>
                </a:moveTo>
                <a:lnTo>
                  <a:pt x="2233" y="5464"/>
                </a:lnTo>
                <a:lnTo>
                  <a:pt x="2233" y="5468"/>
                </a:lnTo>
                <a:lnTo>
                  <a:pt x="2229" y="5459"/>
                </a:lnTo>
                <a:close/>
                <a:moveTo>
                  <a:pt x="2111" y="5442"/>
                </a:moveTo>
                <a:lnTo>
                  <a:pt x="2134" y="5451"/>
                </a:lnTo>
                <a:lnTo>
                  <a:pt x="2164" y="5471"/>
                </a:lnTo>
                <a:lnTo>
                  <a:pt x="2168" y="5477"/>
                </a:lnTo>
                <a:lnTo>
                  <a:pt x="2119" y="5453"/>
                </a:lnTo>
                <a:lnTo>
                  <a:pt x="2065" y="5457"/>
                </a:lnTo>
                <a:lnTo>
                  <a:pt x="2020" y="5488"/>
                </a:lnTo>
                <a:lnTo>
                  <a:pt x="1995" y="5546"/>
                </a:lnTo>
                <a:lnTo>
                  <a:pt x="2001" y="5591"/>
                </a:lnTo>
                <a:lnTo>
                  <a:pt x="2046" y="5655"/>
                </a:lnTo>
                <a:lnTo>
                  <a:pt x="2002" y="5615"/>
                </a:lnTo>
                <a:lnTo>
                  <a:pt x="1998" y="5585"/>
                </a:lnTo>
                <a:lnTo>
                  <a:pt x="1990" y="5550"/>
                </a:lnTo>
                <a:lnTo>
                  <a:pt x="1995" y="5522"/>
                </a:lnTo>
                <a:lnTo>
                  <a:pt x="2009" y="5496"/>
                </a:lnTo>
                <a:lnTo>
                  <a:pt x="2029" y="5465"/>
                </a:lnTo>
                <a:lnTo>
                  <a:pt x="2057" y="5446"/>
                </a:lnTo>
                <a:lnTo>
                  <a:pt x="2087" y="5442"/>
                </a:lnTo>
                <a:lnTo>
                  <a:pt x="2111" y="5442"/>
                </a:lnTo>
                <a:close/>
                <a:moveTo>
                  <a:pt x="4631" y="5435"/>
                </a:moveTo>
                <a:lnTo>
                  <a:pt x="4735" y="5566"/>
                </a:lnTo>
                <a:lnTo>
                  <a:pt x="4773" y="5622"/>
                </a:lnTo>
                <a:lnTo>
                  <a:pt x="4634" y="5456"/>
                </a:lnTo>
                <a:lnTo>
                  <a:pt x="4610" y="5436"/>
                </a:lnTo>
                <a:lnTo>
                  <a:pt x="4369" y="5450"/>
                </a:lnTo>
                <a:lnTo>
                  <a:pt x="4118" y="5500"/>
                </a:lnTo>
                <a:lnTo>
                  <a:pt x="3873" y="5571"/>
                </a:lnTo>
                <a:lnTo>
                  <a:pt x="3631" y="5671"/>
                </a:lnTo>
                <a:lnTo>
                  <a:pt x="3405" y="5794"/>
                </a:lnTo>
                <a:lnTo>
                  <a:pt x="3171" y="5963"/>
                </a:lnTo>
                <a:lnTo>
                  <a:pt x="2957" y="6175"/>
                </a:lnTo>
                <a:lnTo>
                  <a:pt x="2759" y="6409"/>
                </a:lnTo>
                <a:lnTo>
                  <a:pt x="2592" y="6654"/>
                </a:lnTo>
                <a:lnTo>
                  <a:pt x="2449" y="6932"/>
                </a:lnTo>
                <a:lnTo>
                  <a:pt x="2333" y="7215"/>
                </a:lnTo>
                <a:lnTo>
                  <a:pt x="2250" y="7509"/>
                </a:lnTo>
                <a:lnTo>
                  <a:pt x="2202" y="7789"/>
                </a:lnTo>
                <a:lnTo>
                  <a:pt x="2243" y="7988"/>
                </a:lnTo>
                <a:lnTo>
                  <a:pt x="2245" y="7871"/>
                </a:lnTo>
                <a:lnTo>
                  <a:pt x="2294" y="7716"/>
                </a:lnTo>
                <a:lnTo>
                  <a:pt x="2353" y="7552"/>
                </a:lnTo>
                <a:lnTo>
                  <a:pt x="2446" y="7415"/>
                </a:lnTo>
                <a:lnTo>
                  <a:pt x="2569" y="7273"/>
                </a:lnTo>
                <a:lnTo>
                  <a:pt x="2706" y="7163"/>
                </a:lnTo>
                <a:lnTo>
                  <a:pt x="2863" y="7072"/>
                </a:lnTo>
                <a:lnTo>
                  <a:pt x="3032" y="7021"/>
                </a:lnTo>
                <a:lnTo>
                  <a:pt x="3163" y="7003"/>
                </a:lnTo>
                <a:lnTo>
                  <a:pt x="3111" y="6885"/>
                </a:lnTo>
                <a:lnTo>
                  <a:pt x="3099" y="6869"/>
                </a:lnTo>
                <a:lnTo>
                  <a:pt x="3097" y="6854"/>
                </a:lnTo>
                <a:lnTo>
                  <a:pt x="3170" y="7002"/>
                </a:lnTo>
                <a:lnTo>
                  <a:pt x="3211" y="6996"/>
                </a:lnTo>
                <a:lnTo>
                  <a:pt x="3392" y="7010"/>
                </a:lnTo>
                <a:lnTo>
                  <a:pt x="3440" y="7024"/>
                </a:lnTo>
                <a:lnTo>
                  <a:pt x="3494" y="6826"/>
                </a:lnTo>
                <a:lnTo>
                  <a:pt x="3594" y="6603"/>
                </a:lnTo>
                <a:lnTo>
                  <a:pt x="3659" y="6484"/>
                </a:lnTo>
                <a:lnTo>
                  <a:pt x="3751" y="6380"/>
                </a:lnTo>
                <a:lnTo>
                  <a:pt x="3862" y="6280"/>
                </a:lnTo>
                <a:lnTo>
                  <a:pt x="3984" y="6196"/>
                </a:lnTo>
                <a:lnTo>
                  <a:pt x="4112" y="6133"/>
                </a:lnTo>
                <a:lnTo>
                  <a:pt x="4242" y="6084"/>
                </a:lnTo>
                <a:lnTo>
                  <a:pt x="4355" y="6072"/>
                </a:lnTo>
                <a:lnTo>
                  <a:pt x="4464" y="6087"/>
                </a:lnTo>
                <a:lnTo>
                  <a:pt x="4541" y="6140"/>
                </a:lnTo>
                <a:lnTo>
                  <a:pt x="4594" y="6218"/>
                </a:lnTo>
                <a:lnTo>
                  <a:pt x="4608" y="6298"/>
                </a:lnTo>
                <a:lnTo>
                  <a:pt x="4576" y="6345"/>
                </a:lnTo>
                <a:lnTo>
                  <a:pt x="4528" y="6394"/>
                </a:lnTo>
                <a:lnTo>
                  <a:pt x="4454" y="6428"/>
                </a:lnTo>
                <a:lnTo>
                  <a:pt x="4353" y="6473"/>
                </a:lnTo>
                <a:lnTo>
                  <a:pt x="4247" y="6497"/>
                </a:lnTo>
                <a:lnTo>
                  <a:pt x="4127" y="6547"/>
                </a:lnTo>
                <a:lnTo>
                  <a:pt x="4019" y="6604"/>
                </a:lnTo>
                <a:lnTo>
                  <a:pt x="3908" y="6680"/>
                </a:lnTo>
                <a:lnTo>
                  <a:pt x="3807" y="6782"/>
                </a:lnTo>
                <a:lnTo>
                  <a:pt x="3732" y="6899"/>
                </a:lnTo>
                <a:lnTo>
                  <a:pt x="3665" y="7051"/>
                </a:lnTo>
                <a:lnTo>
                  <a:pt x="3651" y="7113"/>
                </a:lnTo>
                <a:lnTo>
                  <a:pt x="3706" y="7146"/>
                </a:lnTo>
                <a:lnTo>
                  <a:pt x="3821" y="7254"/>
                </a:lnTo>
                <a:lnTo>
                  <a:pt x="3920" y="7374"/>
                </a:lnTo>
                <a:lnTo>
                  <a:pt x="3955" y="7469"/>
                </a:lnTo>
                <a:lnTo>
                  <a:pt x="4066" y="7466"/>
                </a:lnTo>
                <a:lnTo>
                  <a:pt x="4049" y="7384"/>
                </a:lnTo>
                <a:lnTo>
                  <a:pt x="4046" y="7214"/>
                </a:lnTo>
                <a:lnTo>
                  <a:pt x="4081" y="7051"/>
                </a:lnTo>
                <a:lnTo>
                  <a:pt x="4145" y="6894"/>
                </a:lnTo>
                <a:lnTo>
                  <a:pt x="4231" y="6769"/>
                </a:lnTo>
                <a:lnTo>
                  <a:pt x="4336" y="6673"/>
                </a:lnTo>
                <a:lnTo>
                  <a:pt x="4458" y="6589"/>
                </a:lnTo>
                <a:lnTo>
                  <a:pt x="4595" y="6527"/>
                </a:lnTo>
                <a:lnTo>
                  <a:pt x="4742" y="6492"/>
                </a:lnTo>
                <a:lnTo>
                  <a:pt x="4885" y="6475"/>
                </a:lnTo>
                <a:lnTo>
                  <a:pt x="5008" y="6502"/>
                </a:lnTo>
                <a:lnTo>
                  <a:pt x="5020" y="6398"/>
                </a:lnTo>
                <a:lnTo>
                  <a:pt x="5006" y="6188"/>
                </a:lnTo>
                <a:lnTo>
                  <a:pt x="4970" y="5992"/>
                </a:lnTo>
                <a:lnTo>
                  <a:pt x="4894" y="5816"/>
                </a:lnTo>
                <a:lnTo>
                  <a:pt x="4946" y="5910"/>
                </a:lnTo>
                <a:lnTo>
                  <a:pt x="5013" y="6102"/>
                </a:lnTo>
                <a:lnTo>
                  <a:pt x="5039" y="6295"/>
                </a:lnTo>
                <a:lnTo>
                  <a:pt x="5040" y="6499"/>
                </a:lnTo>
                <a:lnTo>
                  <a:pt x="5038" y="6510"/>
                </a:lnTo>
                <a:lnTo>
                  <a:pt x="5170" y="6557"/>
                </a:lnTo>
                <a:lnTo>
                  <a:pt x="5294" y="6643"/>
                </a:lnTo>
                <a:lnTo>
                  <a:pt x="5398" y="6759"/>
                </a:lnTo>
                <a:lnTo>
                  <a:pt x="5466" y="6892"/>
                </a:lnTo>
                <a:lnTo>
                  <a:pt x="5494" y="7028"/>
                </a:lnTo>
                <a:lnTo>
                  <a:pt x="5494" y="7183"/>
                </a:lnTo>
                <a:lnTo>
                  <a:pt x="5460" y="7312"/>
                </a:lnTo>
                <a:lnTo>
                  <a:pt x="5385" y="7429"/>
                </a:lnTo>
                <a:lnTo>
                  <a:pt x="5295" y="7523"/>
                </a:lnTo>
                <a:lnTo>
                  <a:pt x="5173" y="7583"/>
                </a:lnTo>
                <a:lnTo>
                  <a:pt x="5028" y="7609"/>
                </a:lnTo>
                <a:lnTo>
                  <a:pt x="4908" y="7601"/>
                </a:lnTo>
                <a:lnTo>
                  <a:pt x="4792" y="7575"/>
                </a:lnTo>
                <a:lnTo>
                  <a:pt x="4691" y="7522"/>
                </a:lnTo>
                <a:lnTo>
                  <a:pt x="4613" y="7421"/>
                </a:lnTo>
                <a:lnTo>
                  <a:pt x="4568" y="7309"/>
                </a:lnTo>
                <a:lnTo>
                  <a:pt x="4531" y="7338"/>
                </a:lnTo>
                <a:lnTo>
                  <a:pt x="4357" y="7441"/>
                </a:lnTo>
                <a:lnTo>
                  <a:pt x="4158" y="7496"/>
                </a:lnTo>
                <a:lnTo>
                  <a:pt x="4122" y="7500"/>
                </a:lnTo>
                <a:lnTo>
                  <a:pt x="4123" y="7504"/>
                </a:lnTo>
                <a:lnTo>
                  <a:pt x="4182" y="7684"/>
                </a:lnTo>
                <a:lnTo>
                  <a:pt x="4283" y="7843"/>
                </a:lnTo>
                <a:lnTo>
                  <a:pt x="4402" y="7981"/>
                </a:lnTo>
                <a:lnTo>
                  <a:pt x="4559" y="8102"/>
                </a:lnTo>
                <a:lnTo>
                  <a:pt x="4737" y="8184"/>
                </a:lnTo>
                <a:lnTo>
                  <a:pt x="4932" y="8230"/>
                </a:lnTo>
                <a:lnTo>
                  <a:pt x="5118" y="8240"/>
                </a:lnTo>
                <a:lnTo>
                  <a:pt x="5318" y="8210"/>
                </a:lnTo>
                <a:lnTo>
                  <a:pt x="5498" y="8151"/>
                </a:lnTo>
                <a:lnTo>
                  <a:pt x="5674" y="8063"/>
                </a:lnTo>
                <a:lnTo>
                  <a:pt x="5840" y="7949"/>
                </a:lnTo>
                <a:lnTo>
                  <a:pt x="5974" y="7799"/>
                </a:lnTo>
                <a:lnTo>
                  <a:pt x="6099" y="7624"/>
                </a:lnTo>
                <a:lnTo>
                  <a:pt x="6175" y="7425"/>
                </a:lnTo>
                <a:lnTo>
                  <a:pt x="6229" y="7208"/>
                </a:lnTo>
                <a:lnTo>
                  <a:pt x="6245" y="6993"/>
                </a:lnTo>
                <a:lnTo>
                  <a:pt x="6237" y="6779"/>
                </a:lnTo>
                <a:lnTo>
                  <a:pt x="6183" y="6571"/>
                </a:lnTo>
                <a:lnTo>
                  <a:pt x="6100" y="6367"/>
                </a:lnTo>
                <a:lnTo>
                  <a:pt x="5980" y="6156"/>
                </a:lnTo>
                <a:lnTo>
                  <a:pt x="5819" y="5956"/>
                </a:lnTo>
                <a:lnTo>
                  <a:pt x="5632" y="5791"/>
                </a:lnTo>
                <a:lnTo>
                  <a:pt x="5421" y="5674"/>
                </a:lnTo>
                <a:lnTo>
                  <a:pt x="5188" y="5573"/>
                </a:lnTo>
                <a:lnTo>
                  <a:pt x="4941" y="5522"/>
                </a:lnTo>
                <a:lnTo>
                  <a:pt x="4967" y="5513"/>
                </a:lnTo>
                <a:lnTo>
                  <a:pt x="4995" y="5518"/>
                </a:lnTo>
                <a:lnTo>
                  <a:pt x="5173" y="5551"/>
                </a:lnTo>
                <a:lnTo>
                  <a:pt x="5342" y="5607"/>
                </a:lnTo>
                <a:lnTo>
                  <a:pt x="5573" y="5717"/>
                </a:lnTo>
                <a:lnTo>
                  <a:pt x="5767" y="5869"/>
                </a:lnTo>
                <a:lnTo>
                  <a:pt x="5943" y="6042"/>
                </a:lnTo>
                <a:lnTo>
                  <a:pt x="6085" y="6238"/>
                </a:lnTo>
                <a:lnTo>
                  <a:pt x="6193" y="6466"/>
                </a:lnTo>
                <a:lnTo>
                  <a:pt x="6260" y="6706"/>
                </a:lnTo>
                <a:lnTo>
                  <a:pt x="6287" y="6924"/>
                </a:lnTo>
                <a:lnTo>
                  <a:pt x="6281" y="7140"/>
                </a:lnTo>
                <a:lnTo>
                  <a:pt x="6246" y="7352"/>
                </a:lnTo>
                <a:lnTo>
                  <a:pt x="6176" y="7547"/>
                </a:lnTo>
                <a:lnTo>
                  <a:pt x="6069" y="7735"/>
                </a:lnTo>
                <a:lnTo>
                  <a:pt x="5933" y="7893"/>
                </a:lnTo>
                <a:lnTo>
                  <a:pt x="5761" y="8036"/>
                </a:lnTo>
                <a:lnTo>
                  <a:pt x="5589" y="8129"/>
                </a:lnTo>
                <a:lnTo>
                  <a:pt x="5398" y="8195"/>
                </a:lnTo>
                <a:lnTo>
                  <a:pt x="5206" y="8237"/>
                </a:lnTo>
                <a:lnTo>
                  <a:pt x="5001" y="8248"/>
                </a:lnTo>
                <a:lnTo>
                  <a:pt x="4808" y="8217"/>
                </a:lnTo>
                <a:lnTo>
                  <a:pt x="4615" y="8161"/>
                </a:lnTo>
                <a:lnTo>
                  <a:pt x="4472" y="8072"/>
                </a:lnTo>
                <a:lnTo>
                  <a:pt x="4346" y="7971"/>
                </a:lnTo>
                <a:lnTo>
                  <a:pt x="4240" y="7840"/>
                </a:lnTo>
                <a:lnTo>
                  <a:pt x="4150" y="7698"/>
                </a:lnTo>
                <a:lnTo>
                  <a:pt x="4083" y="7540"/>
                </a:lnTo>
                <a:lnTo>
                  <a:pt x="4075" y="7505"/>
                </a:lnTo>
                <a:lnTo>
                  <a:pt x="3973" y="7516"/>
                </a:lnTo>
                <a:lnTo>
                  <a:pt x="3978" y="7530"/>
                </a:lnTo>
                <a:lnTo>
                  <a:pt x="4012" y="7686"/>
                </a:lnTo>
                <a:lnTo>
                  <a:pt x="4003" y="7840"/>
                </a:lnTo>
                <a:lnTo>
                  <a:pt x="3969" y="7993"/>
                </a:lnTo>
                <a:lnTo>
                  <a:pt x="3893" y="8143"/>
                </a:lnTo>
                <a:lnTo>
                  <a:pt x="3862" y="8175"/>
                </a:lnTo>
                <a:lnTo>
                  <a:pt x="3905" y="8227"/>
                </a:lnTo>
                <a:lnTo>
                  <a:pt x="4034" y="8194"/>
                </a:lnTo>
                <a:lnTo>
                  <a:pt x="4196" y="8180"/>
                </a:lnTo>
                <a:lnTo>
                  <a:pt x="4425" y="8194"/>
                </a:lnTo>
                <a:lnTo>
                  <a:pt x="4658" y="8247"/>
                </a:lnTo>
                <a:lnTo>
                  <a:pt x="4872" y="8344"/>
                </a:lnTo>
                <a:lnTo>
                  <a:pt x="5066" y="8472"/>
                </a:lnTo>
                <a:lnTo>
                  <a:pt x="5223" y="8642"/>
                </a:lnTo>
                <a:lnTo>
                  <a:pt x="5273" y="8719"/>
                </a:lnTo>
                <a:lnTo>
                  <a:pt x="5443" y="8678"/>
                </a:lnTo>
                <a:lnTo>
                  <a:pt x="5657" y="8597"/>
                </a:lnTo>
                <a:lnTo>
                  <a:pt x="5862" y="8480"/>
                </a:lnTo>
                <a:lnTo>
                  <a:pt x="6017" y="8349"/>
                </a:lnTo>
                <a:lnTo>
                  <a:pt x="6153" y="8191"/>
                </a:lnTo>
                <a:lnTo>
                  <a:pt x="6268" y="8014"/>
                </a:lnTo>
                <a:lnTo>
                  <a:pt x="6356" y="7832"/>
                </a:lnTo>
                <a:lnTo>
                  <a:pt x="6442" y="7601"/>
                </a:lnTo>
                <a:lnTo>
                  <a:pt x="6493" y="7354"/>
                </a:lnTo>
                <a:lnTo>
                  <a:pt x="6491" y="7102"/>
                </a:lnTo>
                <a:lnTo>
                  <a:pt x="6452" y="6867"/>
                </a:lnTo>
                <a:lnTo>
                  <a:pt x="6389" y="6633"/>
                </a:lnTo>
                <a:lnTo>
                  <a:pt x="6293" y="6398"/>
                </a:lnTo>
                <a:lnTo>
                  <a:pt x="6158" y="6189"/>
                </a:lnTo>
                <a:lnTo>
                  <a:pt x="5998" y="6004"/>
                </a:lnTo>
                <a:lnTo>
                  <a:pt x="5811" y="5839"/>
                </a:lnTo>
                <a:lnTo>
                  <a:pt x="5606" y="5694"/>
                </a:lnTo>
                <a:lnTo>
                  <a:pt x="5377" y="5574"/>
                </a:lnTo>
                <a:lnTo>
                  <a:pt x="5135" y="5496"/>
                </a:lnTo>
                <a:lnTo>
                  <a:pt x="4878" y="5443"/>
                </a:lnTo>
                <a:lnTo>
                  <a:pt x="4631" y="5435"/>
                </a:lnTo>
                <a:close/>
                <a:moveTo>
                  <a:pt x="2313" y="5320"/>
                </a:moveTo>
                <a:lnTo>
                  <a:pt x="2336" y="5353"/>
                </a:lnTo>
                <a:lnTo>
                  <a:pt x="2367" y="5422"/>
                </a:lnTo>
                <a:lnTo>
                  <a:pt x="2368" y="5494"/>
                </a:lnTo>
                <a:lnTo>
                  <a:pt x="2348" y="5573"/>
                </a:lnTo>
                <a:lnTo>
                  <a:pt x="2301" y="5646"/>
                </a:lnTo>
                <a:lnTo>
                  <a:pt x="2240" y="5688"/>
                </a:lnTo>
                <a:lnTo>
                  <a:pt x="2154" y="5706"/>
                </a:lnTo>
                <a:lnTo>
                  <a:pt x="2068" y="5676"/>
                </a:lnTo>
                <a:lnTo>
                  <a:pt x="2049" y="5658"/>
                </a:lnTo>
                <a:lnTo>
                  <a:pt x="2109" y="5688"/>
                </a:lnTo>
                <a:lnTo>
                  <a:pt x="2191" y="5689"/>
                </a:lnTo>
                <a:lnTo>
                  <a:pt x="2264" y="5664"/>
                </a:lnTo>
                <a:lnTo>
                  <a:pt x="2320" y="5592"/>
                </a:lnTo>
                <a:lnTo>
                  <a:pt x="2360" y="5508"/>
                </a:lnTo>
                <a:lnTo>
                  <a:pt x="2359" y="5410"/>
                </a:lnTo>
                <a:lnTo>
                  <a:pt x="2313" y="5320"/>
                </a:lnTo>
                <a:close/>
                <a:moveTo>
                  <a:pt x="2284" y="5287"/>
                </a:moveTo>
                <a:lnTo>
                  <a:pt x="2302" y="5303"/>
                </a:lnTo>
                <a:lnTo>
                  <a:pt x="2313" y="5320"/>
                </a:lnTo>
                <a:lnTo>
                  <a:pt x="2284" y="5287"/>
                </a:lnTo>
                <a:close/>
                <a:moveTo>
                  <a:pt x="2434" y="5234"/>
                </a:moveTo>
                <a:lnTo>
                  <a:pt x="2452" y="5252"/>
                </a:lnTo>
                <a:lnTo>
                  <a:pt x="2443" y="5247"/>
                </a:lnTo>
                <a:lnTo>
                  <a:pt x="2434" y="5234"/>
                </a:lnTo>
                <a:close/>
                <a:moveTo>
                  <a:pt x="2223" y="5234"/>
                </a:moveTo>
                <a:lnTo>
                  <a:pt x="2245" y="5244"/>
                </a:lnTo>
                <a:lnTo>
                  <a:pt x="2284" y="5287"/>
                </a:lnTo>
                <a:lnTo>
                  <a:pt x="2223" y="5234"/>
                </a:lnTo>
                <a:close/>
                <a:moveTo>
                  <a:pt x="2171" y="5209"/>
                </a:moveTo>
                <a:lnTo>
                  <a:pt x="2218" y="5230"/>
                </a:lnTo>
                <a:lnTo>
                  <a:pt x="2223" y="5234"/>
                </a:lnTo>
                <a:lnTo>
                  <a:pt x="2171" y="5209"/>
                </a:lnTo>
                <a:close/>
                <a:moveTo>
                  <a:pt x="2989" y="5206"/>
                </a:moveTo>
                <a:lnTo>
                  <a:pt x="2839" y="5277"/>
                </a:lnTo>
                <a:lnTo>
                  <a:pt x="2753" y="5339"/>
                </a:lnTo>
                <a:lnTo>
                  <a:pt x="2847" y="5312"/>
                </a:lnTo>
                <a:lnTo>
                  <a:pt x="2963" y="5232"/>
                </a:lnTo>
                <a:lnTo>
                  <a:pt x="2989" y="5206"/>
                </a:lnTo>
                <a:close/>
                <a:moveTo>
                  <a:pt x="2143" y="5196"/>
                </a:moveTo>
                <a:lnTo>
                  <a:pt x="2147" y="5197"/>
                </a:lnTo>
                <a:lnTo>
                  <a:pt x="2171" y="5209"/>
                </a:lnTo>
                <a:lnTo>
                  <a:pt x="2143" y="5196"/>
                </a:lnTo>
                <a:close/>
                <a:moveTo>
                  <a:pt x="2389" y="5169"/>
                </a:moveTo>
                <a:lnTo>
                  <a:pt x="2434" y="5234"/>
                </a:lnTo>
                <a:lnTo>
                  <a:pt x="2407" y="5206"/>
                </a:lnTo>
                <a:lnTo>
                  <a:pt x="2389" y="5169"/>
                </a:lnTo>
                <a:close/>
                <a:moveTo>
                  <a:pt x="1852" y="5160"/>
                </a:moveTo>
                <a:lnTo>
                  <a:pt x="1778" y="5206"/>
                </a:lnTo>
                <a:lnTo>
                  <a:pt x="1789" y="5198"/>
                </a:lnTo>
                <a:lnTo>
                  <a:pt x="1822" y="5175"/>
                </a:lnTo>
                <a:lnTo>
                  <a:pt x="1852" y="5160"/>
                </a:lnTo>
                <a:close/>
                <a:moveTo>
                  <a:pt x="2382" y="5153"/>
                </a:moveTo>
                <a:lnTo>
                  <a:pt x="2389" y="5169"/>
                </a:lnTo>
                <a:lnTo>
                  <a:pt x="2385" y="5164"/>
                </a:lnTo>
                <a:lnTo>
                  <a:pt x="2382" y="5153"/>
                </a:lnTo>
                <a:close/>
                <a:moveTo>
                  <a:pt x="3541" y="5064"/>
                </a:moveTo>
                <a:lnTo>
                  <a:pt x="3297" y="5101"/>
                </a:lnTo>
                <a:lnTo>
                  <a:pt x="3067" y="5169"/>
                </a:lnTo>
                <a:lnTo>
                  <a:pt x="3045" y="5180"/>
                </a:lnTo>
                <a:lnTo>
                  <a:pt x="3024" y="5215"/>
                </a:lnTo>
                <a:lnTo>
                  <a:pt x="2923" y="5293"/>
                </a:lnTo>
                <a:lnTo>
                  <a:pt x="2825" y="5352"/>
                </a:lnTo>
                <a:lnTo>
                  <a:pt x="2720" y="5366"/>
                </a:lnTo>
                <a:lnTo>
                  <a:pt x="2717" y="5366"/>
                </a:lnTo>
                <a:lnTo>
                  <a:pt x="2643" y="5420"/>
                </a:lnTo>
                <a:lnTo>
                  <a:pt x="2440" y="5600"/>
                </a:lnTo>
                <a:lnTo>
                  <a:pt x="2393" y="5660"/>
                </a:lnTo>
                <a:lnTo>
                  <a:pt x="2389" y="5668"/>
                </a:lnTo>
                <a:lnTo>
                  <a:pt x="2369" y="5690"/>
                </a:lnTo>
                <a:lnTo>
                  <a:pt x="2275" y="5811"/>
                </a:lnTo>
                <a:lnTo>
                  <a:pt x="2146" y="6038"/>
                </a:lnTo>
                <a:lnTo>
                  <a:pt x="2043" y="6281"/>
                </a:lnTo>
                <a:lnTo>
                  <a:pt x="1981" y="6535"/>
                </a:lnTo>
                <a:lnTo>
                  <a:pt x="1967" y="6788"/>
                </a:lnTo>
                <a:lnTo>
                  <a:pt x="2060" y="7126"/>
                </a:lnTo>
                <a:lnTo>
                  <a:pt x="2159" y="7579"/>
                </a:lnTo>
                <a:lnTo>
                  <a:pt x="2181" y="7685"/>
                </a:lnTo>
                <a:lnTo>
                  <a:pt x="2183" y="7531"/>
                </a:lnTo>
                <a:lnTo>
                  <a:pt x="2233" y="7259"/>
                </a:lnTo>
                <a:lnTo>
                  <a:pt x="2317" y="6990"/>
                </a:lnTo>
                <a:lnTo>
                  <a:pt x="2426" y="6744"/>
                </a:lnTo>
                <a:lnTo>
                  <a:pt x="2572" y="6505"/>
                </a:lnTo>
                <a:lnTo>
                  <a:pt x="2739" y="6284"/>
                </a:lnTo>
                <a:lnTo>
                  <a:pt x="2937" y="6074"/>
                </a:lnTo>
                <a:lnTo>
                  <a:pt x="3151" y="5887"/>
                </a:lnTo>
                <a:lnTo>
                  <a:pt x="3390" y="5723"/>
                </a:lnTo>
                <a:lnTo>
                  <a:pt x="3649" y="5578"/>
                </a:lnTo>
                <a:lnTo>
                  <a:pt x="3910" y="5471"/>
                </a:lnTo>
                <a:lnTo>
                  <a:pt x="4204" y="5400"/>
                </a:lnTo>
                <a:lnTo>
                  <a:pt x="4487" y="5361"/>
                </a:lnTo>
                <a:lnTo>
                  <a:pt x="4514" y="5361"/>
                </a:lnTo>
                <a:lnTo>
                  <a:pt x="4457" y="5316"/>
                </a:lnTo>
                <a:lnTo>
                  <a:pt x="4252" y="5196"/>
                </a:lnTo>
                <a:lnTo>
                  <a:pt x="4006" y="5112"/>
                </a:lnTo>
                <a:lnTo>
                  <a:pt x="3776" y="5074"/>
                </a:lnTo>
                <a:lnTo>
                  <a:pt x="3541" y="5064"/>
                </a:lnTo>
                <a:close/>
                <a:moveTo>
                  <a:pt x="2621" y="4782"/>
                </a:moveTo>
                <a:lnTo>
                  <a:pt x="2681" y="4822"/>
                </a:lnTo>
                <a:lnTo>
                  <a:pt x="2729" y="4879"/>
                </a:lnTo>
                <a:lnTo>
                  <a:pt x="2736" y="4890"/>
                </a:lnTo>
                <a:lnTo>
                  <a:pt x="2740" y="4896"/>
                </a:lnTo>
                <a:lnTo>
                  <a:pt x="2674" y="4835"/>
                </a:lnTo>
                <a:lnTo>
                  <a:pt x="2612" y="4804"/>
                </a:lnTo>
                <a:lnTo>
                  <a:pt x="2530" y="4804"/>
                </a:lnTo>
                <a:lnTo>
                  <a:pt x="2459" y="4844"/>
                </a:lnTo>
                <a:lnTo>
                  <a:pt x="2397" y="4895"/>
                </a:lnTo>
                <a:lnTo>
                  <a:pt x="2357" y="4980"/>
                </a:lnTo>
                <a:lnTo>
                  <a:pt x="2351" y="5065"/>
                </a:lnTo>
                <a:lnTo>
                  <a:pt x="2382" y="5153"/>
                </a:lnTo>
                <a:lnTo>
                  <a:pt x="2355" y="5095"/>
                </a:lnTo>
                <a:lnTo>
                  <a:pt x="2344" y="5021"/>
                </a:lnTo>
                <a:lnTo>
                  <a:pt x="2356" y="4931"/>
                </a:lnTo>
                <a:lnTo>
                  <a:pt x="2404" y="4858"/>
                </a:lnTo>
                <a:lnTo>
                  <a:pt x="2466" y="4806"/>
                </a:lnTo>
                <a:lnTo>
                  <a:pt x="2543" y="4787"/>
                </a:lnTo>
                <a:lnTo>
                  <a:pt x="2621" y="4782"/>
                </a:lnTo>
                <a:close/>
                <a:moveTo>
                  <a:pt x="682" y="4620"/>
                </a:moveTo>
                <a:lnTo>
                  <a:pt x="671" y="4652"/>
                </a:lnTo>
                <a:lnTo>
                  <a:pt x="668" y="4671"/>
                </a:lnTo>
                <a:lnTo>
                  <a:pt x="663" y="4641"/>
                </a:lnTo>
                <a:lnTo>
                  <a:pt x="682" y="4620"/>
                </a:lnTo>
                <a:close/>
                <a:moveTo>
                  <a:pt x="599" y="4595"/>
                </a:moveTo>
                <a:lnTo>
                  <a:pt x="589" y="4675"/>
                </a:lnTo>
                <a:lnTo>
                  <a:pt x="622" y="4735"/>
                </a:lnTo>
                <a:lnTo>
                  <a:pt x="663" y="4771"/>
                </a:lnTo>
                <a:lnTo>
                  <a:pt x="734" y="4780"/>
                </a:lnTo>
                <a:lnTo>
                  <a:pt x="760" y="4770"/>
                </a:lnTo>
                <a:lnTo>
                  <a:pt x="784" y="4746"/>
                </a:lnTo>
                <a:lnTo>
                  <a:pt x="799" y="4719"/>
                </a:lnTo>
                <a:lnTo>
                  <a:pt x="813" y="4693"/>
                </a:lnTo>
                <a:lnTo>
                  <a:pt x="815" y="4659"/>
                </a:lnTo>
                <a:lnTo>
                  <a:pt x="800" y="4637"/>
                </a:lnTo>
                <a:lnTo>
                  <a:pt x="788" y="4620"/>
                </a:lnTo>
                <a:lnTo>
                  <a:pt x="762" y="4606"/>
                </a:lnTo>
                <a:lnTo>
                  <a:pt x="749" y="4599"/>
                </a:lnTo>
                <a:lnTo>
                  <a:pt x="773" y="4598"/>
                </a:lnTo>
                <a:lnTo>
                  <a:pt x="794" y="4617"/>
                </a:lnTo>
                <a:lnTo>
                  <a:pt x="809" y="4639"/>
                </a:lnTo>
                <a:lnTo>
                  <a:pt x="819" y="4665"/>
                </a:lnTo>
                <a:lnTo>
                  <a:pt x="817" y="4698"/>
                </a:lnTo>
                <a:lnTo>
                  <a:pt x="818" y="4723"/>
                </a:lnTo>
                <a:lnTo>
                  <a:pt x="788" y="4751"/>
                </a:lnTo>
                <a:lnTo>
                  <a:pt x="764" y="4776"/>
                </a:lnTo>
                <a:lnTo>
                  <a:pt x="738" y="4785"/>
                </a:lnTo>
                <a:lnTo>
                  <a:pt x="667" y="4777"/>
                </a:lnTo>
                <a:lnTo>
                  <a:pt x="611" y="4742"/>
                </a:lnTo>
                <a:lnTo>
                  <a:pt x="584" y="4679"/>
                </a:lnTo>
                <a:lnTo>
                  <a:pt x="599" y="4595"/>
                </a:lnTo>
                <a:close/>
                <a:moveTo>
                  <a:pt x="726" y="4590"/>
                </a:moveTo>
                <a:lnTo>
                  <a:pt x="749" y="4599"/>
                </a:lnTo>
                <a:lnTo>
                  <a:pt x="715" y="4597"/>
                </a:lnTo>
                <a:lnTo>
                  <a:pt x="693" y="4612"/>
                </a:lnTo>
                <a:lnTo>
                  <a:pt x="682" y="4620"/>
                </a:lnTo>
                <a:lnTo>
                  <a:pt x="700" y="4599"/>
                </a:lnTo>
                <a:lnTo>
                  <a:pt x="726" y="4590"/>
                </a:lnTo>
                <a:close/>
                <a:moveTo>
                  <a:pt x="3020" y="4485"/>
                </a:moveTo>
                <a:lnTo>
                  <a:pt x="3027" y="4495"/>
                </a:lnTo>
                <a:lnTo>
                  <a:pt x="3098" y="4609"/>
                </a:lnTo>
                <a:lnTo>
                  <a:pt x="3108" y="4638"/>
                </a:lnTo>
                <a:lnTo>
                  <a:pt x="3090" y="4598"/>
                </a:lnTo>
                <a:lnTo>
                  <a:pt x="3020" y="4485"/>
                </a:lnTo>
                <a:close/>
                <a:moveTo>
                  <a:pt x="2977" y="4435"/>
                </a:moveTo>
                <a:lnTo>
                  <a:pt x="3005" y="4461"/>
                </a:lnTo>
                <a:lnTo>
                  <a:pt x="3020" y="4485"/>
                </a:lnTo>
                <a:lnTo>
                  <a:pt x="2977" y="4435"/>
                </a:lnTo>
                <a:close/>
                <a:moveTo>
                  <a:pt x="2910" y="4371"/>
                </a:moveTo>
                <a:lnTo>
                  <a:pt x="2940" y="4391"/>
                </a:lnTo>
                <a:lnTo>
                  <a:pt x="2977" y="4435"/>
                </a:lnTo>
                <a:lnTo>
                  <a:pt x="2910" y="4371"/>
                </a:lnTo>
                <a:close/>
                <a:moveTo>
                  <a:pt x="819" y="4249"/>
                </a:moveTo>
                <a:lnTo>
                  <a:pt x="696" y="4260"/>
                </a:lnTo>
                <a:lnTo>
                  <a:pt x="582" y="4297"/>
                </a:lnTo>
                <a:lnTo>
                  <a:pt x="492" y="4367"/>
                </a:lnTo>
                <a:lnTo>
                  <a:pt x="435" y="4463"/>
                </a:lnTo>
                <a:lnTo>
                  <a:pt x="390" y="4576"/>
                </a:lnTo>
                <a:lnTo>
                  <a:pt x="394" y="4687"/>
                </a:lnTo>
                <a:lnTo>
                  <a:pt x="428" y="4786"/>
                </a:lnTo>
                <a:lnTo>
                  <a:pt x="484" y="4854"/>
                </a:lnTo>
                <a:lnTo>
                  <a:pt x="555" y="4911"/>
                </a:lnTo>
                <a:lnTo>
                  <a:pt x="649" y="4928"/>
                </a:lnTo>
                <a:lnTo>
                  <a:pt x="740" y="4931"/>
                </a:lnTo>
                <a:lnTo>
                  <a:pt x="824" y="4898"/>
                </a:lnTo>
                <a:lnTo>
                  <a:pt x="903" y="4835"/>
                </a:lnTo>
                <a:lnTo>
                  <a:pt x="939" y="4745"/>
                </a:lnTo>
                <a:lnTo>
                  <a:pt x="932" y="4652"/>
                </a:lnTo>
                <a:lnTo>
                  <a:pt x="907" y="4580"/>
                </a:lnTo>
                <a:lnTo>
                  <a:pt x="852" y="4536"/>
                </a:lnTo>
                <a:lnTo>
                  <a:pt x="790" y="4505"/>
                </a:lnTo>
                <a:lnTo>
                  <a:pt x="714" y="4500"/>
                </a:lnTo>
                <a:lnTo>
                  <a:pt x="640" y="4535"/>
                </a:lnTo>
                <a:lnTo>
                  <a:pt x="599" y="4595"/>
                </a:lnTo>
                <a:lnTo>
                  <a:pt x="632" y="4524"/>
                </a:lnTo>
                <a:lnTo>
                  <a:pt x="716" y="4491"/>
                </a:lnTo>
                <a:lnTo>
                  <a:pt x="798" y="4492"/>
                </a:lnTo>
                <a:lnTo>
                  <a:pt x="865" y="4519"/>
                </a:lnTo>
                <a:lnTo>
                  <a:pt x="924" y="4568"/>
                </a:lnTo>
                <a:lnTo>
                  <a:pt x="947" y="4650"/>
                </a:lnTo>
                <a:lnTo>
                  <a:pt x="952" y="4753"/>
                </a:lnTo>
                <a:lnTo>
                  <a:pt x="907" y="4841"/>
                </a:lnTo>
                <a:lnTo>
                  <a:pt x="835" y="4915"/>
                </a:lnTo>
                <a:lnTo>
                  <a:pt x="746" y="4951"/>
                </a:lnTo>
                <a:lnTo>
                  <a:pt x="700" y="4952"/>
                </a:lnTo>
                <a:lnTo>
                  <a:pt x="799" y="4980"/>
                </a:lnTo>
                <a:lnTo>
                  <a:pt x="945" y="5051"/>
                </a:lnTo>
                <a:lnTo>
                  <a:pt x="1088" y="5141"/>
                </a:lnTo>
                <a:lnTo>
                  <a:pt x="1232" y="5254"/>
                </a:lnTo>
                <a:lnTo>
                  <a:pt x="1372" y="5411"/>
                </a:lnTo>
                <a:lnTo>
                  <a:pt x="1499" y="5585"/>
                </a:lnTo>
                <a:lnTo>
                  <a:pt x="1618" y="5804"/>
                </a:lnTo>
                <a:lnTo>
                  <a:pt x="1499" y="5406"/>
                </a:lnTo>
                <a:lnTo>
                  <a:pt x="1368" y="5014"/>
                </a:lnTo>
                <a:lnTo>
                  <a:pt x="1238" y="4646"/>
                </a:lnTo>
                <a:lnTo>
                  <a:pt x="1174" y="4470"/>
                </a:lnTo>
                <a:lnTo>
                  <a:pt x="1132" y="4409"/>
                </a:lnTo>
                <a:lnTo>
                  <a:pt x="1045" y="4330"/>
                </a:lnTo>
                <a:lnTo>
                  <a:pt x="935" y="4275"/>
                </a:lnTo>
                <a:lnTo>
                  <a:pt x="819" y="4249"/>
                </a:lnTo>
                <a:close/>
                <a:moveTo>
                  <a:pt x="3062" y="3785"/>
                </a:moveTo>
                <a:lnTo>
                  <a:pt x="2996" y="3855"/>
                </a:lnTo>
                <a:lnTo>
                  <a:pt x="2938" y="3936"/>
                </a:lnTo>
                <a:lnTo>
                  <a:pt x="2908" y="4047"/>
                </a:lnTo>
                <a:lnTo>
                  <a:pt x="2896" y="4161"/>
                </a:lnTo>
                <a:lnTo>
                  <a:pt x="2939" y="4319"/>
                </a:lnTo>
                <a:lnTo>
                  <a:pt x="3031" y="4452"/>
                </a:lnTo>
                <a:lnTo>
                  <a:pt x="3146" y="4560"/>
                </a:lnTo>
                <a:lnTo>
                  <a:pt x="3292" y="4631"/>
                </a:lnTo>
                <a:lnTo>
                  <a:pt x="3459" y="4671"/>
                </a:lnTo>
                <a:lnTo>
                  <a:pt x="3620" y="4667"/>
                </a:lnTo>
                <a:lnTo>
                  <a:pt x="3778" y="4624"/>
                </a:lnTo>
                <a:lnTo>
                  <a:pt x="3835" y="4591"/>
                </a:lnTo>
                <a:lnTo>
                  <a:pt x="3613" y="4468"/>
                </a:lnTo>
                <a:lnTo>
                  <a:pt x="3402" y="4303"/>
                </a:lnTo>
                <a:lnTo>
                  <a:pt x="3235" y="4107"/>
                </a:lnTo>
                <a:lnTo>
                  <a:pt x="3095" y="3869"/>
                </a:lnTo>
                <a:lnTo>
                  <a:pt x="3062" y="3785"/>
                </a:lnTo>
                <a:close/>
                <a:moveTo>
                  <a:pt x="3198" y="3714"/>
                </a:moveTo>
                <a:lnTo>
                  <a:pt x="3151" y="3724"/>
                </a:lnTo>
                <a:lnTo>
                  <a:pt x="3063" y="3785"/>
                </a:lnTo>
                <a:lnTo>
                  <a:pt x="3191" y="4007"/>
                </a:lnTo>
                <a:lnTo>
                  <a:pt x="3337" y="4184"/>
                </a:lnTo>
                <a:lnTo>
                  <a:pt x="3511" y="4342"/>
                </a:lnTo>
                <a:lnTo>
                  <a:pt x="3699" y="4474"/>
                </a:lnTo>
                <a:lnTo>
                  <a:pt x="3883" y="4564"/>
                </a:lnTo>
                <a:lnTo>
                  <a:pt x="3924" y="4540"/>
                </a:lnTo>
                <a:lnTo>
                  <a:pt x="4010" y="4471"/>
                </a:lnTo>
                <a:lnTo>
                  <a:pt x="3904" y="4440"/>
                </a:lnTo>
                <a:lnTo>
                  <a:pt x="3695" y="4338"/>
                </a:lnTo>
                <a:lnTo>
                  <a:pt x="3509" y="4197"/>
                </a:lnTo>
                <a:lnTo>
                  <a:pt x="3355" y="4033"/>
                </a:lnTo>
                <a:lnTo>
                  <a:pt x="3233" y="3831"/>
                </a:lnTo>
                <a:lnTo>
                  <a:pt x="3198" y="3714"/>
                </a:lnTo>
                <a:close/>
                <a:moveTo>
                  <a:pt x="1521" y="3656"/>
                </a:moveTo>
                <a:lnTo>
                  <a:pt x="1526" y="3660"/>
                </a:lnTo>
                <a:lnTo>
                  <a:pt x="1523" y="3659"/>
                </a:lnTo>
                <a:lnTo>
                  <a:pt x="1521" y="3656"/>
                </a:lnTo>
                <a:close/>
                <a:moveTo>
                  <a:pt x="1451" y="3578"/>
                </a:moveTo>
                <a:lnTo>
                  <a:pt x="1521" y="3656"/>
                </a:lnTo>
                <a:lnTo>
                  <a:pt x="1486" y="3628"/>
                </a:lnTo>
                <a:lnTo>
                  <a:pt x="1451" y="3578"/>
                </a:lnTo>
                <a:close/>
                <a:moveTo>
                  <a:pt x="1412" y="3512"/>
                </a:moveTo>
                <a:lnTo>
                  <a:pt x="1451" y="3578"/>
                </a:lnTo>
                <a:lnTo>
                  <a:pt x="1428" y="3544"/>
                </a:lnTo>
                <a:lnTo>
                  <a:pt x="1412" y="3512"/>
                </a:lnTo>
                <a:close/>
                <a:moveTo>
                  <a:pt x="1391" y="3473"/>
                </a:moveTo>
                <a:lnTo>
                  <a:pt x="1412" y="3512"/>
                </a:lnTo>
                <a:lnTo>
                  <a:pt x="1392" y="3480"/>
                </a:lnTo>
                <a:lnTo>
                  <a:pt x="1391" y="3473"/>
                </a:lnTo>
                <a:close/>
                <a:moveTo>
                  <a:pt x="4169" y="3210"/>
                </a:moveTo>
                <a:lnTo>
                  <a:pt x="4197" y="3251"/>
                </a:lnTo>
                <a:lnTo>
                  <a:pt x="4218" y="3296"/>
                </a:lnTo>
                <a:lnTo>
                  <a:pt x="4169" y="3210"/>
                </a:lnTo>
                <a:close/>
                <a:moveTo>
                  <a:pt x="4091" y="3096"/>
                </a:moveTo>
                <a:lnTo>
                  <a:pt x="4130" y="3142"/>
                </a:lnTo>
                <a:lnTo>
                  <a:pt x="4169" y="3210"/>
                </a:lnTo>
                <a:lnTo>
                  <a:pt x="4091" y="3096"/>
                </a:lnTo>
                <a:close/>
                <a:moveTo>
                  <a:pt x="4066" y="3067"/>
                </a:moveTo>
                <a:lnTo>
                  <a:pt x="4083" y="3084"/>
                </a:lnTo>
                <a:lnTo>
                  <a:pt x="4091" y="3096"/>
                </a:lnTo>
                <a:lnTo>
                  <a:pt x="4066" y="3067"/>
                </a:lnTo>
                <a:close/>
                <a:moveTo>
                  <a:pt x="2207" y="2967"/>
                </a:moveTo>
                <a:lnTo>
                  <a:pt x="2216" y="2980"/>
                </a:lnTo>
                <a:lnTo>
                  <a:pt x="2219" y="2993"/>
                </a:lnTo>
                <a:lnTo>
                  <a:pt x="2207" y="2967"/>
                </a:lnTo>
                <a:close/>
                <a:moveTo>
                  <a:pt x="1127" y="2850"/>
                </a:moveTo>
                <a:lnTo>
                  <a:pt x="1104" y="2870"/>
                </a:lnTo>
                <a:lnTo>
                  <a:pt x="987" y="3032"/>
                </a:lnTo>
                <a:lnTo>
                  <a:pt x="916" y="3203"/>
                </a:lnTo>
                <a:lnTo>
                  <a:pt x="878" y="3384"/>
                </a:lnTo>
                <a:lnTo>
                  <a:pt x="882" y="3529"/>
                </a:lnTo>
                <a:lnTo>
                  <a:pt x="941" y="3667"/>
                </a:lnTo>
                <a:lnTo>
                  <a:pt x="1053" y="3949"/>
                </a:lnTo>
                <a:lnTo>
                  <a:pt x="1119" y="4121"/>
                </a:lnTo>
                <a:lnTo>
                  <a:pt x="1077" y="3924"/>
                </a:lnTo>
                <a:lnTo>
                  <a:pt x="1053" y="3557"/>
                </a:lnTo>
                <a:lnTo>
                  <a:pt x="1063" y="3191"/>
                </a:lnTo>
                <a:lnTo>
                  <a:pt x="1127" y="2850"/>
                </a:lnTo>
                <a:close/>
                <a:moveTo>
                  <a:pt x="2017" y="2760"/>
                </a:moveTo>
                <a:lnTo>
                  <a:pt x="2028" y="2766"/>
                </a:lnTo>
                <a:lnTo>
                  <a:pt x="2136" y="2863"/>
                </a:lnTo>
                <a:lnTo>
                  <a:pt x="2156" y="2893"/>
                </a:lnTo>
                <a:lnTo>
                  <a:pt x="2094" y="2826"/>
                </a:lnTo>
                <a:lnTo>
                  <a:pt x="2017" y="2760"/>
                </a:lnTo>
                <a:close/>
                <a:moveTo>
                  <a:pt x="5064" y="2752"/>
                </a:moveTo>
                <a:lnTo>
                  <a:pt x="5067" y="2759"/>
                </a:lnTo>
                <a:lnTo>
                  <a:pt x="5064" y="2754"/>
                </a:lnTo>
                <a:lnTo>
                  <a:pt x="5064" y="2752"/>
                </a:lnTo>
                <a:close/>
                <a:moveTo>
                  <a:pt x="5054" y="2728"/>
                </a:moveTo>
                <a:lnTo>
                  <a:pt x="5065" y="2744"/>
                </a:lnTo>
                <a:lnTo>
                  <a:pt x="5064" y="2752"/>
                </a:lnTo>
                <a:lnTo>
                  <a:pt x="5054" y="2728"/>
                </a:lnTo>
                <a:close/>
                <a:moveTo>
                  <a:pt x="5051" y="2720"/>
                </a:moveTo>
                <a:lnTo>
                  <a:pt x="5054" y="2728"/>
                </a:lnTo>
                <a:lnTo>
                  <a:pt x="5050" y="2722"/>
                </a:lnTo>
                <a:lnTo>
                  <a:pt x="5051" y="2720"/>
                </a:lnTo>
                <a:close/>
                <a:moveTo>
                  <a:pt x="3144" y="2632"/>
                </a:moveTo>
                <a:lnTo>
                  <a:pt x="3035" y="2841"/>
                </a:lnTo>
                <a:lnTo>
                  <a:pt x="2976" y="3077"/>
                </a:lnTo>
                <a:lnTo>
                  <a:pt x="2961" y="3316"/>
                </a:lnTo>
                <a:lnTo>
                  <a:pt x="2990" y="3549"/>
                </a:lnTo>
                <a:lnTo>
                  <a:pt x="3050" y="3745"/>
                </a:lnTo>
                <a:lnTo>
                  <a:pt x="3117" y="3699"/>
                </a:lnTo>
                <a:lnTo>
                  <a:pt x="3186" y="3672"/>
                </a:lnTo>
                <a:lnTo>
                  <a:pt x="3165" y="3601"/>
                </a:lnTo>
                <a:lnTo>
                  <a:pt x="3136" y="3417"/>
                </a:lnTo>
                <a:lnTo>
                  <a:pt x="3150" y="3235"/>
                </a:lnTo>
                <a:lnTo>
                  <a:pt x="3190" y="3044"/>
                </a:lnTo>
                <a:lnTo>
                  <a:pt x="3255" y="2878"/>
                </a:lnTo>
                <a:lnTo>
                  <a:pt x="3354" y="2712"/>
                </a:lnTo>
                <a:lnTo>
                  <a:pt x="3389" y="2667"/>
                </a:lnTo>
                <a:lnTo>
                  <a:pt x="3346" y="2652"/>
                </a:lnTo>
                <a:lnTo>
                  <a:pt x="3144" y="2632"/>
                </a:lnTo>
                <a:close/>
                <a:moveTo>
                  <a:pt x="4939" y="2484"/>
                </a:moveTo>
                <a:lnTo>
                  <a:pt x="4963" y="2513"/>
                </a:lnTo>
                <a:lnTo>
                  <a:pt x="5052" y="2713"/>
                </a:lnTo>
                <a:lnTo>
                  <a:pt x="5051" y="2720"/>
                </a:lnTo>
                <a:lnTo>
                  <a:pt x="4986" y="2570"/>
                </a:lnTo>
                <a:lnTo>
                  <a:pt x="4939" y="2484"/>
                </a:lnTo>
                <a:close/>
                <a:moveTo>
                  <a:pt x="4130" y="2310"/>
                </a:moveTo>
                <a:lnTo>
                  <a:pt x="3942" y="2333"/>
                </a:lnTo>
                <a:lnTo>
                  <a:pt x="3762" y="2391"/>
                </a:lnTo>
                <a:lnTo>
                  <a:pt x="3604" y="2483"/>
                </a:lnTo>
                <a:lnTo>
                  <a:pt x="3461" y="2606"/>
                </a:lnTo>
                <a:lnTo>
                  <a:pt x="3433" y="2644"/>
                </a:lnTo>
                <a:lnTo>
                  <a:pt x="3579" y="2696"/>
                </a:lnTo>
                <a:lnTo>
                  <a:pt x="3786" y="2807"/>
                </a:lnTo>
                <a:lnTo>
                  <a:pt x="3971" y="2957"/>
                </a:lnTo>
                <a:lnTo>
                  <a:pt x="4066" y="3067"/>
                </a:lnTo>
                <a:lnTo>
                  <a:pt x="3945" y="2943"/>
                </a:lnTo>
                <a:lnTo>
                  <a:pt x="3787" y="2831"/>
                </a:lnTo>
                <a:lnTo>
                  <a:pt x="3569" y="2728"/>
                </a:lnTo>
                <a:lnTo>
                  <a:pt x="3410" y="2674"/>
                </a:lnTo>
                <a:lnTo>
                  <a:pt x="3351" y="2755"/>
                </a:lnTo>
                <a:lnTo>
                  <a:pt x="3262" y="2922"/>
                </a:lnTo>
                <a:lnTo>
                  <a:pt x="3210" y="3096"/>
                </a:lnTo>
                <a:lnTo>
                  <a:pt x="3196" y="3302"/>
                </a:lnTo>
                <a:lnTo>
                  <a:pt x="3212" y="3503"/>
                </a:lnTo>
                <a:lnTo>
                  <a:pt x="3252" y="3656"/>
                </a:lnTo>
                <a:lnTo>
                  <a:pt x="3333" y="3656"/>
                </a:lnTo>
                <a:lnTo>
                  <a:pt x="3429" y="3689"/>
                </a:lnTo>
                <a:lnTo>
                  <a:pt x="3510" y="3747"/>
                </a:lnTo>
                <a:lnTo>
                  <a:pt x="3578" y="3847"/>
                </a:lnTo>
                <a:lnTo>
                  <a:pt x="3590" y="3864"/>
                </a:lnTo>
                <a:lnTo>
                  <a:pt x="3601" y="3880"/>
                </a:lnTo>
                <a:lnTo>
                  <a:pt x="3523" y="3779"/>
                </a:lnTo>
                <a:lnTo>
                  <a:pt x="3442" y="3720"/>
                </a:lnTo>
                <a:lnTo>
                  <a:pt x="3345" y="3697"/>
                </a:lnTo>
                <a:lnTo>
                  <a:pt x="3265" y="3700"/>
                </a:lnTo>
                <a:lnTo>
                  <a:pt x="3347" y="3867"/>
                </a:lnTo>
                <a:lnTo>
                  <a:pt x="3458" y="4028"/>
                </a:lnTo>
                <a:lnTo>
                  <a:pt x="3600" y="4175"/>
                </a:lnTo>
                <a:lnTo>
                  <a:pt x="3796" y="4318"/>
                </a:lnTo>
                <a:lnTo>
                  <a:pt x="4004" y="4420"/>
                </a:lnTo>
                <a:lnTo>
                  <a:pt x="4054" y="4436"/>
                </a:lnTo>
                <a:lnTo>
                  <a:pt x="4066" y="4426"/>
                </a:lnTo>
                <a:lnTo>
                  <a:pt x="4172" y="4296"/>
                </a:lnTo>
                <a:lnTo>
                  <a:pt x="4267" y="4149"/>
                </a:lnTo>
                <a:lnTo>
                  <a:pt x="4327" y="3986"/>
                </a:lnTo>
                <a:lnTo>
                  <a:pt x="4349" y="3816"/>
                </a:lnTo>
                <a:lnTo>
                  <a:pt x="4346" y="3783"/>
                </a:lnTo>
                <a:lnTo>
                  <a:pt x="4316" y="3781"/>
                </a:lnTo>
                <a:lnTo>
                  <a:pt x="4256" y="3765"/>
                </a:lnTo>
                <a:lnTo>
                  <a:pt x="4234" y="3756"/>
                </a:lnTo>
                <a:lnTo>
                  <a:pt x="4189" y="3738"/>
                </a:lnTo>
                <a:lnTo>
                  <a:pt x="4164" y="3714"/>
                </a:lnTo>
                <a:lnTo>
                  <a:pt x="4149" y="3692"/>
                </a:lnTo>
                <a:lnTo>
                  <a:pt x="4130" y="3664"/>
                </a:lnTo>
                <a:lnTo>
                  <a:pt x="4120" y="3638"/>
                </a:lnTo>
                <a:lnTo>
                  <a:pt x="4111" y="3612"/>
                </a:lnTo>
                <a:lnTo>
                  <a:pt x="4124" y="3595"/>
                </a:lnTo>
                <a:lnTo>
                  <a:pt x="4127" y="3576"/>
                </a:lnTo>
                <a:lnTo>
                  <a:pt x="4145" y="3556"/>
                </a:lnTo>
                <a:lnTo>
                  <a:pt x="4171" y="3546"/>
                </a:lnTo>
                <a:lnTo>
                  <a:pt x="4201" y="3542"/>
                </a:lnTo>
                <a:lnTo>
                  <a:pt x="4237" y="3534"/>
                </a:lnTo>
                <a:lnTo>
                  <a:pt x="4282" y="3552"/>
                </a:lnTo>
                <a:lnTo>
                  <a:pt x="4296" y="3550"/>
                </a:lnTo>
                <a:lnTo>
                  <a:pt x="4313" y="3563"/>
                </a:lnTo>
                <a:lnTo>
                  <a:pt x="4315" y="3563"/>
                </a:lnTo>
                <a:lnTo>
                  <a:pt x="4280" y="3431"/>
                </a:lnTo>
                <a:lnTo>
                  <a:pt x="4218" y="3296"/>
                </a:lnTo>
                <a:lnTo>
                  <a:pt x="4247" y="3347"/>
                </a:lnTo>
                <a:lnTo>
                  <a:pt x="4303" y="3488"/>
                </a:lnTo>
                <a:lnTo>
                  <a:pt x="4324" y="3563"/>
                </a:lnTo>
                <a:lnTo>
                  <a:pt x="4347" y="3564"/>
                </a:lnTo>
                <a:lnTo>
                  <a:pt x="4392" y="3582"/>
                </a:lnTo>
                <a:lnTo>
                  <a:pt x="4441" y="3581"/>
                </a:lnTo>
                <a:lnTo>
                  <a:pt x="4478" y="3588"/>
                </a:lnTo>
                <a:lnTo>
                  <a:pt x="4519" y="3577"/>
                </a:lnTo>
                <a:lnTo>
                  <a:pt x="4517" y="3562"/>
                </a:lnTo>
                <a:lnTo>
                  <a:pt x="4505" y="3545"/>
                </a:lnTo>
                <a:lnTo>
                  <a:pt x="4507" y="3512"/>
                </a:lnTo>
                <a:lnTo>
                  <a:pt x="4520" y="3495"/>
                </a:lnTo>
                <a:lnTo>
                  <a:pt x="4534" y="3468"/>
                </a:lnTo>
                <a:lnTo>
                  <a:pt x="4564" y="3440"/>
                </a:lnTo>
                <a:lnTo>
                  <a:pt x="4597" y="3417"/>
                </a:lnTo>
                <a:lnTo>
                  <a:pt x="4623" y="3407"/>
                </a:lnTo>
                <a:lnTo>
                  <a:pt x="4667" y="3377"/>
                </a:lnTo>
                <a:lnTo>
                  <a:pt x="4734" y="3331"/>
                </a:lnTo>
                <a:lnTo>
                  <a:pt x="4796" y="3256"/>
                </a:lnTo>
                <a:lnTo>
                  <a:pt x="4853" y="3160"/>
                </a:lnTo>
                <a:lnTo>
                  <a:pt x="4879" y="3044"/>
                </a:lnTo>
                <a:lnTo>
                  <a:pt x="4877" y="2922"/>
                </a:lnTo>
                <a:lnTo>
                  <a:pt x="4865" y="2809"/>
                </a:lnTo>
                <a:lnTo>
                  <a:pt x="4864" y="2807"/>
                </a:lnTo>
                <a:lnTo>
                  <a:pt x="4790" y="2689"/>
                </a:lnTo>
                <a:lnTo>
                  <a:pt x="4688" y="2563"/>
                </a:lnTo>
                <a:lnTo>
                  <a:pt x="4571" y="2464"/>
                </a:lnTo>
                <a:lnTo>
                  <a:pt x="4435" y="2386"/>
                </a:lnTo>
                <a:lnTo>
                  <a:pt x="4282" y="2328"/>
                </a:lnTo>
                <a:lnTo>
                  <a:pt x="4130" y="2310"/>
                </a:lnTo>
                <a:close/>
                <a:moveTo>
                  <a:pt x="338" y="2256"/>
                </a:moveTo>
                <a:lnTo>
                  <a:pt x="358" y="2320"/>
                </a:lnTo>
                <a:lnTo>
                  <a:pt x="340" y="2268"/>
                </a:lnTo>
                <a:lnTo>
                  <a:pt x="338" y="2256"/>
                </a:lnTo>
                <a:close/>
                <a:moveTo>
                  <a:pt x="1237" y="2030"/>
                </a:moveTo>
                <a:lnTo>
                  <a:pt x="1273" y="2063"/>
                </a:lnTo>
                <a:lnTo>
                  <a:pt x="1251" y="2051"/>
                </a:lnTo>
                <a:lnTo>
                  <a:pt x="1237" y="2030"/>
                </a:lnTo>
                <a:close/>
                <a:moveTo>
                  <a:pt x="1198" y="1973"/>
                </a:moveTo>
                <a:lnTo>
                  <a:pt x="1237" y="2030"/>
                </a:lnTo>
                <a:lnTo>
                  <a:pt x="1215" y="2010"/>
                </a:lnTo>
                <a:lnTo>
                  <a:pt x="1198" y="1973"/>
                </a:lnTo>
                <a:close/>
                <a:moveTo>
                  <a:pt x="1182" y="1940"/>
                </a:moveTo>
                <a:lnTo>
                  <a:pt x="1198" y="1973"/>
                </a:lnTo>
                <a:lnTo>
                  <a:pt x="1190" y="1962"/>
                </a:lnTo>
                <a:lnTo>
                  <a:pt x="1182" y="1940"/>
                </a:lnTo>
                <a:close/>
                <a:moveTo>
                  <a:pt x="1161" y="1881"/>
                </a:moveTo>
                <a:lnTo>
                  <a:pt x="1182" y="1940"/>
                </a:lnTo>
                <a:lnTo>
                  <a:pt x="1163" y="1899"/>
                </a:lnTo>
                <a:lnTo>
                  <a:pt x="1161" y="1881"/>
                </a:lnTo>
                <a:close/>
                <a:moveTo>
                  <a:pt x="1157" y="1839"/>
                </a:moveTo>
                <a:lnTo>
                  <a:pt x="1161" y="1881"/>
                </a:lnTo>
                <a:lnTo>
                  <a:pt x="1155" y="1863"/>
                </a:lnTo>
                <a:lnTo>
                  <a:pt x="1157" y="1839"/>
                </a:lnTo>
                <a:close/>
                <a:moveTo>
                  <a:pt x="1349" y="1575"/>
                </a:moveTo>
                <a:lnTo>
                  <a:pt x="1429" y="1585"/>
                </a:lnTo>
                <a:lnTo>
                  <a:pt x="1486" y="1620"/>
                </a:lnTo>
                <a:lnTo>
                  <a:pt x="1537" y="1683"/>
                </a:lnTo>
                <a:lnTo>
                  <a:pt x="1541" y="1688"/>
                </a:lnTo>
                <a:lnTo>
                  <a:pt x="1549" y="1699"/>
                </a:lnTo>
                <a:lnTo>
                  <a:pt x="1494" y="1631"/>
                </a:lnTo>
                <a:lnTo>
                  <a:pt x="1413" y="1597"/>
                </a:lnTo>
                <a:lnTo>
                  <a:pt x="1338" y="1607"/>
                </a:lnTo>
                <a:lnTo>
                  <a:pt x="1260" y="1636"/>
                </a:lnTo>
                <a:lnTo>
                  <a:pt x="1205" y="1699"/>
                </a:lnTo>
                <a:lnTo>
                  <a:pt x="1162" y="1777"/>
                </a:lnTo>
                <a:lnTo>
                  <a:pt x="1157" y="1839"/>
                </a:lnTo>
                <a:lnTo>
                  <a:pt x="1155" y="1815"/>
                </a:lnTo>
                <a:lnTo>
                  <a:pt x="1165" y="1735"/>
                </a:lnTo>
                <a:lnTo>
                  <a:pt x="1212" y="1661"/>
                </a:lnTo>
                <a:lnTo>
                  <a:pt x="1280" y="1606"/>
                </a:lnTo>
                <a:lnTo>
                  <a:pt x="1349" y="1575"/>
                </a:lnTo>
                <a:close/>
                <a:moveTo>
                  <a:pt x="1922" y="1461"/>
                </a:moveTo>
                <a:lnTo>
                  <a:pt x="1777" y="1616"/>
                </a:lnTo>
                <a:lnTo>
                  <a:pt x="1563" y="1910"/>
                </a:lnTo>
                <a:lnTo>
                  <a:pt x="1435" y="2140"/>
                </a:lnTo>
                <a:lnTo>
                  <a:pt x="1446" y="2145"/>
                </a:lnTo>
                <a:lnTo>
                  <a:pt x="1553" y="2145"/>
                </a:lnTo>
                <a:lnTo>
                  <a:pt x="1655" y="2116"/>
                </a:lnTo>
                <a:lnTo>
                  <a:pt x="1772" y="2036"/>
                </a:lnTo>
                <a:lnTo>
                  <a:pt x="1845" y="1954"/>
                </a:lnTo>
                <a:lnTo>
                  <a:pt x="1815" y="1933"/>
                </a:lnTo>
                <a:lnTo>
                  <a:pt x="1718" y="1803"/>
                </a:lnTo>
                <a:lnTo>
                  <a:pt x="1714" y="1798"/>
                </a:lnTo>
                <a:lnTo>
                  <a:pt x="1710" y="1792"/>
                </a:lnTo>
                <a:lnTo>
                  <a:pt x="1699" y="1776"/>
                </a:lnTo>
                <a:lnTo>
                  <a:pt x="1695" y="1770"/>
                </a:lnTo>
                <a:lnTo>
                  <a:pt x="1701" y="1766"/>
                </a:lnTo>
                <a:lnTo>
                  <a:pt x="1704" y="1772"/>
                </a:lnTo>
                <a:lnTo>
                  <a:pt x="1805" y="1907"/>
                </a:lnTo>
                <a:lnTo>
                  <a:pt x="1856" y="1942"/>
                </a:lnTo>
                <a:lnTo>
                  <a:pt x="1869" y="1928"/>
                </a:lnTo>
                <a:lnTo>
                  <a:pt x="1940" y="1806"/>
                </a:lnTo>
                <a:lnTo>
                  <a:pt x="1962" y="1660"/>
                </a:lnTo>
                <a:lnTo>
                  <a:pt x="1947" y="1532"/>
                </a:lnTo>
                <a:lnTo>
                  <a:pt x="1922" y="1461"/>
                </a:lnTo>
                <a:close/>
                <a:moveTo>
                  <a:pt x="1780" y="1231"/>
                </a:moveTo>
                <a:lnTo>
                  <a:pt x="1809" y="1259"/>
                </a:lnTo>
                <a:lnTo>
                  <a:pt x="1836" y="1298"/>
                </a:lnTo>
                <a:lnTo>
                  <a:pt x="1780" y="1231"/>
                </a:lnTo>
                <a:close/>
                <a:moveTo>
                  <a:pt x="1720" y="1175"/>
                </a:moveTo>
                <a:lnTo>
                  <a:pt x="1749" y="1195"/>
                </a:lnTo>
                <a:lnTo>
                  <a:pt x="1780" y="1231"/>
                </a:lnTo>
                <a:lnTo>
                  <a:pt x="1720" y="1175"/>
                </a:lnTo>
                <a:close/>
                <a:moveTo>
                  <a:pt x="2799" y="822"/>
                </a:moveTo>
                <a:lnTo>
                  <a:pt x="2620" y="907"/>
                </a:lnTo>
                <a:lnTo>
                  <a:pt x="2311" y="1111"/>
                </a:lnTo>
                <a:lnTo>
                  <a:pt x="2031" y="1344"/>
                </a:lnTo>
                <a:lnTo>
                  <a:pt x="1927" y="1455"/>
                </a:lnTo>
                <a:lnTo>
                  <a:pt x="1957" y="1533"/>
                </a:lnTo>
                <a:lnTo>
                  <a:pt x="1970" y="1671"/>
                </a:lnTo>
                <a:lnTo>
                  <a:pt x="1942" y="1821"/>
                </a:lnTo>
                <a:lnTo>
                  <a:pt x="1895" y="1919"/>
                </a:lnTo>
                <a:lnTo>
                  <a:pt x="1869" y="1951"/>
                </a:lnTo>
                <a:lnTo>
                  <a:pt x="1930" y="1993"/>
                </a:lnTo>
                <a:lnTo>
                  <a:pt x="2061" y="2041"/>
                </a:lnTo>
                <a:lnTo>
                  <a:pt x="2205" y="2049"/>
                </a:lnTo>
                <a:lnTo>
                  <a:pt x="2339" y="2030"/>
                </a:lnTo>
                <a:lnTo>
                  <a:pt x="2474" y="1978"/>
                </a:lnTo>
                <a:lnTo>
                  <a:pt x="2598" y="1909"/>
                </a:lnTo>
                <a:lnTo>
                  <a:pt x="2711" y="1799"/>
                </a:lnTo>
                <a:lnTo>
                  <a:pt x="2806" y="1677"/>
                </a:lnTo>
                <a:lnTo>
                  <a:pt x="2873" y="1549"/>
                </a:lnTo>
                <a:lnTo>
                  <a:pt x="2907" y="1395"/>
                </a:lnTo>
                <a:lnTo>
                  <a:pt x="2923" y="1205"/>
                </a:lnTo>
                <a:lnTo>
                  <a:pt x="2888" y="1024"/>
                </a:lnTo>
                <a:lnTo>
                  <a:pt x="2823" y="857"/>
                </a:lnTo>
                <a:lnTo>
                  <a:pt x="2799" y="822"/>
                </a:lnTo>
                <a:close/>
                <a:moveTo>
                  <a:pt x="3925" y="549"/>
                </a:moveTo>
                <a:lnTo>
                  <a:pt x="3627" y="566"/>
                </a:lnTo>
                <a:lnTo>
                  <a:pt x="3331" y="623"/>
                </a:lnTo>
                <a:lnTo>
                  <a:pt x="2965" y="743"/>
                </a:lnTo>
                <a:lnTo>
                  <a:pt x="2817" y="813"/>
                </a:lnTo>
                <a:lnTo>
                  <a:pt x="2906" y="979"/>
                </a:lnTo>
                <a:lnTo>
                  <a:pt x="2944" y="1165"/>
                </a:lnTo>
                <a:lnTo>
                  <a:pt x="2951" y="1365"/>
                </a:lnTo>
                <a:lnTo>
                  <a:pt x="2918" y="1518"/>
                </a:lnTo>
                <a:lnTo>
                  <a:pt x="2866" y="1668"/>
                </a:lnTo>
                <a:lnTo>
                  <a:pt x="2791" y="1809"/>
                </a:lnTo>
                <a:lnTo>
                  <a:pt x="2681" y="1934"/>
                </a:lnTo>
                <a:lnTo>
                  <a:pt x="2553" y="2021"/>
                </a:lnTo>
                <a:lnTo>
                  <a:pt x="2401" y="2085"/>
                </a:lnTo>
                <a:lnTo>
                  <a:pt x="2237" y="2108"/>
                </a:lnTo>
                <a:lnTo>
                  <a:pt x="2086" y="2089"/>
                </a:lnTo>
                <a:lnTo>
                  <a:pt x="1943" y="2024"/>
                </a:lnTo>
                <a:lnTo>
                  <a:pt x="1859" y="1964"/>
                </a:lnTo>
                <a:lnTo>
                  <a:pt x="1825" y="2007"/>
                </a:lnTo>
                <a:lnTo>
                  <a:pt x="1731" y="2096"/>
                </a:lnTo>
                <a:lnTo>
                  <a:pt x="1626" y="2144"/>
                </a:lnTo>
                <a:lnTo>
                  <a:pt x="1525" y="2164"/>
                </a:lnTo>
                <a:lnTo>
                  <a:pt x="1430" y="2150"/>
                </a:lnTo>
                <a:lnTo>
                  <a:pt x="1388" y="2226"/>
                </a:lnTo>
                <a:lnTo>
                  <a:pt x="1247" y="2567"/>
                </a:lnTo>
                <a:lnTo>
                  <a:pt x="1184" y="2779"/>
                </a:lnTo>
                <a:lnTo>
                  <a:pt x="1234" y="2739"/>
                </a:lnTo>
                <a:lnTo>
                  <a:pt x="1385" y="2661"/>
                </a:lnTo>
                <a:lnTo>
                  <a:pt x="1545" y="2632"/>
                </a:lnTo>
                <a:lnTo>
                  <a:pt x="1714" y="2630"/>
                </a:lnTo>
                <a:lnTo>
                  <a:pt x="1872" y="2669"/>
                </a:lnTo>
                <a:lnTo>
                  <a:pt x="1994" y="2740"/>
                </a:lnTo>
                <a:lnTo>
                  <a:pt x="2017" y="2760"/>
                </a:lnTo>
                <a:lnTo>
                  <a:pt x="1900" y="2698"/>
                </a:lnTo>
                <a:lnTo>
                  <a:pt x="1741" y="2645"/>
                </a:lnTo>
                <a:lnTo>
                  <a:pt x="1576" y="2643"/>
                </a:lnTo>
                <a:lnTo>
                  <a:pt x="1413" y="2666"/>
                </a:lnTo>
                <a:lnTo>
                  <a:pt x="1259" y="2739"/>
                </a:lnTo>
                <a:lnTo>
                  <a:pt x="1175" y="2809"/>
                </a:lnTo>
                <a:lnTo>
                  <a:pt x="1144" y="2916"/>
                </a:lnTo>
                <a:lnTo>
                  <a:pt x="1081" y="3277"/>
                </a:lnTo>
                <a:lnTo>
                  <a:pt x="1070" y="3652"/>
                </a:lnTo>
                <a:lnTo>
                  <a:pt x="1107" y="4026"/>
                </a:lnTo>
                <a:lnTo>
                  <a:pt x="1141" y="4178"/>
                </a:lnTo>
                <a:lnTo>
                  <a:pt x="1177" y="4272"/>
                </a:lnTo>
                <a:lnTo>
                  <a:pt x="1307" y="4615"/>
                </a:lnTo>
                <a:lnTo>
                  <a:pt x="1435" y="4992"/>
                </a:lnTo>
                <a:lnTo>
                  <a:pt x="1508" y="5209"/>
                </a:lnTo>
                <a:lnTo>
                  <a:pt x="1509" y="5195"/>
                </a:lnTo>
                <a:lnTo>
                  <a:pt x="1505" y="5189"/>
                </a:lnTo>
                <a:lnTo>
                  <a:pt x="1423" y="4927"/>
                </a:lnTo>
                <a:lnTo>
                  <a:pt x="1373" y="4652"/>
                </a:lnTo>
                <a:lnTo>
                  <a:pt x="1365" y="4379"/>
                </a:lnTo>
                <a:lnTo>
                  <a:pt x="1399" y="4095"/>
                </a:lnTo>
                <a:lnTo>
                  <a:pt x="1462" y="3831"/>
                </a:lnTo>
                <a:lnTo>
                  <a:pt x="1529" y="3662"/>
                </a:lnTo>
                <a:lnTo>
                  <a:pt x="1526" y="3660"/>
                </a:lnTo>
                <a:lnTo>
                  <a:pt x="1529" y="3661"/>
                </a:lnTo>
                <a:lnTo>
                  <a:pt x="1563" y="3574"/>
                </a:lnTo>
                <a:lnTo>
                  <a:pt x="1704" y="3339"/>
                </a:lnTo>
                <a:lnTo>
                  <a:pt x="1878" y="3132"/>
                </a:lnTo>
                <a:lnTo>
                  <a:pt x="1819" y="3080"/>
                </a:lnTo>
                <a:lnTo>
                  <a:pt x="1724" y="3048"/>
                </a:lnTo>
                <a:lnTo>
                  <a:pt x="1625" y="3059"/>
                </a:lnTo>
                <a:lnTo>
                  <a:pt x="1521" y="3097"/>
                </a:lnTo>
                <a:lnTo>
                  <a:pt x="1446" y="3165"/>
                </a:lnTo>
                <a:lnTo>
                  <a:pt x="1393" y="3267"/>
                </a:lnTo>
                <a:lnTo>
                  <a:pt x="1383" y="3372"/>
                </a:lnTo>
                <a:lnTo>
                  <a:pt x="1391" y="3473"/>
                </a:lnTo>
                <a:lnTo>
                  <a:pt x="1379" y="3448"/>
                </a:lnTo>
                <a:lnTo>
                  <a:pt x="1368" y="3349"/>
                </a:lnTo>
                <a:lnTo>
                  <a:pt x="1381" y="3250"/>
                </a:lnTo>
                <a:lnTo>
                  <a:pt x="1438" y="3154"/>
                </a:lnTo>
                <a:lnTo>
                  <a:pt x="1499" y="3088"/>
                </a:lnTo>
                <a:lnTo>
                  <a:pt x="1569" y="3048"/>
                </a:lnTo>
                <a:lnTo>
                  <a:pt x="1645" y="3028"/>
                </a:lnTo>
                <a:lnTo>
                  <a:pt x="1731" y="3035"/>
                </a:lnTo>
                <a:lnTo>
                  <a:pt x="1834" y="3078"/>
                </a:lnTo>
                <a:lnTo>
                  <a:pt x="1886" y="3124"/>
                </a:lnTo>
                <a:lnTo>
                  <a:pt x="2094" y="2933"/>
                </a:lnTo>
                <a:lnTo>
                  <a:pt x="2157" y="2894"/>
                </a:lnTo>
                <a:lnTo>
                  <a:pt x="2156" y="2893"/>
                </a:lnTo>
                <a:lnTo>
                  <a:pt x="2157" y="2894"/>
                </a:lnTo>
                <a:lnTo>
                  <a:pt x="2284" y="2818"/>
                </a:lnTo>
                <a:lnTo>
                  <a:pt x="2482" y="2715"/>
                </a:lnTo>
                <a:lnTo>
                  <a:pt x="2692" y="2628"/>
                </a:lnTo>
                <a:lnTo>
                  <a:pt x="2912" y="2591"/>
                </a:lnTo>
                <a:lnTo>
                  <a:pt x="3112" y="2583"/>
                </a:lnTo>
                <a:lnTo>
                  <a:pt x="3166" y="2498"/>
                </a:lnTo>
                <a:lnTo>
                  <a:pt x="3298" y="2334"/>
                </a:lnTo>
                <a:lnTo>
                  <a:pt x="3477" y="2203"/>
                </a:lnTo>
                <a:lnTo>
                  <a:pt x="3646" y="2103"/>
                </a:lnTo>
                <a:lnTo>
                  <a:pt x="3828" y="2036"/>
                </a:lnTo>
                <a:lnTo>
                  <a:pt x="4023" y="1999"/>
                </a:lnTo>
                <a:lnTo>
                  <a:pt x="4216" y="2006"/>
                </a:lnTo>
                <a:lnTo>
                  <a:pt x="4408" y="2037"/>
                </a:lnTo>
                <a:lnTo>
                  <a:pt x="4594" y="2130"/>
                </a:lnTo>
                <a:lnTo>
                  <a:pt x="4756" y="2247"/>
                </a:lnTo>
                <a:lnTo>
                  <a:pt x="4889" y="2392"/>
                </a:lnTo>
                <a:lnTo>
                  <a:pt x="4939" y="2484"/>
                </a:lnTo>
                <a:lnTo>
                  <a:pt x="4829" y="2352"/>
                </a:lnTo>
                <a:lnTo>
                  <a:pt x="4668" y="2226"/>
                </a:lnTo>
                <a:lnTo>
                  <a:pt x="4486" y="2139"/>
                </a:lnTo>
                <a:lnTo>
                  <a:pt x="4289" y="2078"/>
                </a:lnTo>
                <a:lnTo>
                  <a:pt x="4082" y="2073"/>
                </a:lnTo>
                <a:lnTo>
                  <a:pt x="3874" y="2102"/>
                </a:lnTo>
                <a:lnTo>
                  <a:pt x="3669" y="2161"/>
                </a:lnTo>
                <a:lnTo>
                  <a:pt x="3490" y="2268"/>
                </a:lnTo>
                <a:lnTo>
                  <a:pt x="3303" y="2437"/>
                </a:lnTo>
                <a:lnTo>
                  <a:pt x="3177" y="2590"/>
                </a:lnTo>
                <a:lnTo>
                  <a:pt x="3352" y="2615"/>
                </a:lnTo>
                <a:lnTo>
                  <a:pt x="3414" y="2637"/>
                </a:lnTo>
                <a:lnTo>
                  <a:pt x="3468" y="2569"/>
                </a:lnTo>
                <a:lnTo>
                  <a:pt x="3611" y="2445"/>
                </a:lnTo>
                <a:lnTo>
                  <a:pt x="3773" y="2359"/>
                </a:lnTo>
                <a:lnTo>
                  <a:pt x="3953" y="2301"/>
                </a:lnTo>
                <a:lnTo>
                  <a:pt x="4135" y="2281"/>
                </a:lnTo>
                <a:lnTo>
                  <a:pt x="4302" y="2298"/>
                </a:lnTo>
                <a:lnTo>
                  <a:pt x="4457" y="2346"/>
                </a:lnTo>
                <a:lnTo>
                  <a:pt x="4622" y="2420"/>
                </a:lnTo>
                <a:lnTo>
                  <a:pt x="4749" y="2521"/>
                </a:lnTo>
                <a:lnTo>
                  <a:pt x="4861" y="2648"/>
                </a:lnTo>
                <a:lnTo>
                  <a:pt x="4939" y="2798"/>
                </a:lnTo>
                <a:lnTo>
                  <a:pt x="4954" y="2874"/>
                </a:lnTo>
                <a:lnTo>
                  <a:pt x="4971" y="2916"/>
                </a:lnTo>
                <a:lnTo>
                  <a:pt x="4989" y="3050"/>
                </a:lnTo>
                <a:lnTo>
                  <a:pt x="4997" y="3167"/>
                </a:lnTo>
                <a:lnTo>
                  <a:pt x="4968" y="3268"/>
                </a:lnTo>
                <a:lnTo>
                  <a:pt x="4914" y="3428"/>
                </a:lnTo>
                <a:lnTo>
                  <a:pt x="4825" y="3571"/>
                </a:lnTo>
                <a:lnTo>
                  <a:pt x="4720" y="3667"/>
                </a:lnTo>
                <a:lnTo>
                  <a:pt x="4601" y="3732"/>
                </a:lnTo>
                <a:lnTo>
                  <a:pt x="4482" y="3773"/>
                </a:lnTo>
                <a:lnTo>
                  <a:pt x="4393" y="3785"/>
                </a:lnTo>
                <a:lnTo>
                  <a:pt x="4362" y="3784"/>
                </a:lnTo>
                <a:lnTo>
                  <a:pt x="4363" y="3790"/>
                </a:lnTo>
                <a:lnTo>
                  <a:pt x="4358" y="3948"/>
                </a:lnTo>
                <a:lnTo>
                  <a:pt x="4306" y="4098"/>
                </a:lnTo>
                <a:lnTo>
                  <a:pt x="4246" y="4237"/>
                </a:lnTo>
                <a:lnTo>
                  <a:pt x="4164" y="4367"/>
                </a:lnTo>
                <a:lnTo>
                  <a:pt x="4088" y="4446"/>
                </a:lnTo>
                <a:lnTo>
                  <a:pt x="4224" y="4489"/>
                </a:lnTo>
                <a:lnTo>
                  <a:pt x="4444" y="4501"/>
                </a:lnTo>
                <a:lnTo>
                  <a:pt x="4668" y="4494"/>
                </a:lnTo>
                <a:lnTo>
                  <a:pt x="4881" y="4437"/>
                </a:lnTo>
                <a:lnTo>
                  <a:pt x="5095" y="4356"/>
                </a:lnTo>
                <a:lnTo>
                  <a:pt x="5282" y="4236"/>
                </a:lnTo>
                <a:lnTo>
                  <a:pt x="5459" y="4090"/>
                </a:lnTo>
                <a:lnTo>
                  <a:pt x="5609" y="3905"/>
                </a:lnTo>
                <a:lnTo>
                  <a:pt x="5734" y="3706"/>
                </a:lnTo>
                <a:lnTo>
                  <a:pt x="5838" y="3454"/>
                </a:lnTo>
                <a:lnTo>
                  <a:pt x="5911" y="3192"/>
                </a:lnTo>
                <a:lnTo>
                  <a:pt x="5917" y="2927"/>
                </a:lnTo>
                <a:lnTo>
                  <a:pt x="5898" y="2662"/>
                </a:lnTo>
                <a:lnTo>
                  <a:pt x="5837" y="2419"/>
                </a:lnTo>
                <a:lnTo>
                  <a:pt x="5735" y="2163"/>
                </a:lnTo>
                <a:lnTo>
                  <a:pt x="5603" y="1935"/>
                </a:lnTo>
                <a:lnTo>
                  <a:pt x="5438" y="1730"/>
                </a:lnTo>
                <a:lnTo>
                  <a:pt x="5232" y="1537"/>
                </a:lnTo>
                <a:lnTo>
                  <a:pt x="4983" y="1365"/>
                </a:lnTo>
                <a:lnTo>
                  <a:pt x="4714" y="1223"/>
                </a:lnTo>
                <a:lnTo>
                  <a:pt x="4437" y="1128"/>
                </a:lnTo>
                <a:lnTo>
                  <a:pt x="4143" y="1069"/>
                </a:lnTo>
                <a:lnTo>
                  <a:pt x="3844" y="1062"/>
                </a:lnTo>
                <a:lnTo>
                  <a:pt x="3548" y="1094"/>
                </a:lnTo>
                <a:lnTo>
                  <a:pt x="3254" y="1165"/>
                </a:lnTo>
                <a:lnTo>
                  <a:pt x="2972" y="1277"/>
                </a:lnTo>
                <a:lnTo>
                  <a:pt x="2983" y="1269"/>
                </a:lnTo>
                <a:lnTo>
                  <a:pt x="3009" y="1260"/>
                </a:lnTo>
                <a:lnTo>
                  <a:pt x="3026" y="1248"/>
                </a:lnTo>
                <a:lnTo>
                  <a:pt x="3278" y="1140"/>
                </a:lnTo>
                <a:lnTo>
                  <a:pt x="3553" y="1066"/>
                </a:lnTo>
                <a:lnTo>
                  <a:pt x="3825" y="1034"/>
                </a:lnTo>
                <a:lnTo>
                  <a:pt x="4101" y="1032"/>
                </a:lnTo>
                <a:lnTo>
                  <a:pt x="4385" y="1065"/>
                </a:lnTo>
                <a:lnTo>
                  <a:pt x="4648" y="1138"/>
                </a:lnTo>
                <a:lnTo>
                  <a:pt x="4903" y="1249"/>
                </a:lnTo>
                <a:lnTo>
                  <a:pt x="5125" y="1382"/>
                </a:lnTo>
                <a:lnTo>
                  <a:pt x="5325" y="1530"/>
                </a:lnTo>
                <a:lnTo>
                  <a:pt x="5514" y="1710"/>
                </a:lnTo>
                <a:lnTo>
                  <a:pt x="5662" y="1902"/>
                </a:lnTo>
                <a:lnTo>
                  <a:pt x="5796" y="2121"/>
                </a:lnTo>
                <a:lnTo>
                  <a:pt x="5898" y="2352"/>
                </a:lnTo>
                <a:lnTo>
                  <a:pt x="5959" y="2596"/>
                </a:lnTo>
                <a:lnTo>
                  <a:pt x="5989" y="2853"/>
                </a:lnTo>
                <a:lnTo>
                  <a:pt x="5976" y="3131"/>
                </a:lnTo>
                <a:lnTo>
                  <a:pt x="5916" y="3401"/>
                </a:lnTo>
                <a:lnTo>
                  <a:pt x="5807" y="3647"/>
                </a:lnTo>
                <a:lnTo>
                  <a:pt x="5661" y="3886"/>
                </a:lnTo>
                <a:lnTo>
                  <a:pt x="5489" y="4086"/>
                </a:lnTo>
                <a:lnTo>
                  <a:pt x="5267" y="4262"/>
                </a:lnTo>
                <a:lnTo>
                  <a:pt x="5028" y="4402"/>
                </a:lnTo>
                <a:lnTo>
                  <a:pt x="4809" y="4487"/>
                </a:lnTo>
                <a:lnTo>
                  <a:pt x="4584" y="4527"/>
                </a:lnTo>
                <a:lnTo>
                  <a:pt x="4355" y="4538"/>
                </a:lnTo>
                <a:lnTo>
                  <a:pt x="4119" y="4504"/>
                </a:lnTo>
                <a:lnTo>
                  <a:pt x="4052" y="4484"/>
                </a:lnTo>
                <a:lnTo>
                  <a:pt x="4050" y="4486"/>
                </a:lnTo>
                <a:lnTo>
                  <a:pt x="3932" y="4575"/>
                </a:lnTo>
                <a:lnTo>
                  <a:pt x="3924" y="4581"/>
                </a:lnTo>
                <a:lnTo>
                  <a:pt x="4123" y="4640"/>
                </a:lnTo>
                <a:lnTo>
                  <a:pt x="4353" y="4678"/>
                </a:lnTo>
                <a:lnTo>
                  <a:pt x="4575" y="4680"/>
                </a:lnTo>
                <a:lnTo>
                  <a:pt x="4810" y="4642"/>
                </a:lnTo>
                <a:lnTo>
                  <a:pt x="5057" y="4562"/>
                </a:lnTo>
                <a:lnTo>
                  <a:pt x="5290" y="4450"/>
                </a:lnTo>
                <a:lnTo>
                  <a:pt x="5505" y="4311"/>
                </a:lnTo>
                <a:lnTo>
                  <a:pt x="5699" y="4154"/>
                </a:lnTo>
                <a:lnTo>
                  <a:pt x="5870" y="3963"/>
                </a:lnTo>
                <a:lnTo>
                  <a:pt x="6025" y="3750"/>
                </a:lnTo>
                <a:lnTo>
                  <a:pt x="6132" y="3513"/>
                </a:lnTo>
                <a:lnTo>
                  <a:pt x="6227" y="3236"/>
                </a:lnTo>
                <a:lnTo>
                  <a:pt x="6274" y="2959"/>
                </a:lnTo>
                <a:lnTo>
                  <a:pt x="6283" y="2676"/>
                </a:lnTo>
                <a:lnTo>
                  <a:pt x="6242" y="2402"/>
                </a:lnTo>
                <a:lnTo>
                  <a:pt x="6171" y="2132"/>
                </a:lnTo>
                <a:lnTo>
                  <a:pt x="6066" y="1861"/>
                </a:lnTo>
                <a:lnTo>
                  <a:pt x="5923" y="1617"/>
                </a:lnTo>
                <a:lnTo>
                  <a:pt x="5748" y="1386"/>
                </a:lnTo>
                <a:lnTo>
                  <a:pt x="5544" y="1184"/>
                </a:lnTo>
                <a:lnTo>
                  <a:pt x="5308" y="995"/>
                </a:lnTo>
                <a:lnTo>
                  <a:pt x="5065" y="843"/>
                </a:lnTo>
                <a:lnTo>
                  <a:pt x="4788" y="724"/>
                </a:lnTo>
                <a:lnTo>
                  <a:pt x="4510" y="629"/>
                </a:lnTo>
                <a:lnTo>
                  <a:pt x="4216" y="569"/>
                </a:lnTo>
                <a:lnTo>
                  <a:pt x="3925" y="549"/>
                </a:lnTo>
                <a:close/>
                <a:moveTo>
                  <a:pt x="1721" y="275"/>
                </a:moveTo>
                <a:lnTo>
                  <a:pt x="1466" y="320"/>
                </a:lnTo>
                <a:lnTo>
                  <a:pt x="1227" y="411"/>
                </a:lnTo>
                <a:lnTo>
                  <a:pt x="1025" y="533"/>
                </a:lnTo>
                <a:lnTo>
                  <a:pt x="831" y="691"/>
                </a:lnTo>
                <a:lnTo>
                  <a:pt x="823" y="701"/>
                </a:lnTo>
                <a:lnTo>
                  <a:pt x="802" y="743"/>
                </a:lnTo>
                <a:lnTo>
                  <a:pt x="734" y="822"/>
                </a:lnTo>
                <a:lnTo>
                  <a:pt x="714" y="835"/>
                </a:lnTo>
                <a:lnTo>
                  <a:pt x="681" y="875"/>
                </a:lnTo>
                <a:lnTo>
                  <a:pt x="549" y="1088"/>
                </a:lnTo>
                <a:lnTo>
                  <a:pt x="450" y="1311"/>
                </a:lnTo>
                <a:lnTo>
                  <a:pt x="382" y="1546"/>
                </a:lnTo>
                <a:lnTo>
                  <a:pt x="355" y="1730"/>
                </a:lnTo>
                <a:lnTo>
                  <a:pt x="367" y="1678"/>
                </a:lnTo>
                <a:lnTo>
                  <a:pt x="445" y="1494"/>
                </a:lnTo>
                <a:lnTo>
                  <a:pt x="558" y="1327"/>
                </a:lnTo>
                <a:lnTo>
                  <a:pt x="706" y="1185"/>
                </a:lnTo>
                <a:lnTo>
                  <a:pt x="828" y="1101"/>
                </a:lnTo>
                <a:lnTo>
                  <a:pt x="959" y="1043"/>
                </a:lnTo>
                <a:lnTo>
                  <a:pt x="1102" y="1002"/>
                </a:lnTo>
                <a:lnTo>
                  <a:pt x="1251" y="981"/>
                </a:lnTo>
                <a:lnTo>
                  <a:pt x="1403" y="1000"/>
                </a:lnTo>
                <a:lnTo>
                  <a:pt x="1557" y="1057"/>
                </a:lnTo>
                <a:lnTo>
                  <a:pt x="1694" y="1151"/>
                </a:lnTo>
                <a:lnTo>
                  <a:pt x="1720" y="1175"/>
                </a:lnTo>
                <a:lnTo>
                  <a:pt x="1641" y="1122"/>
                </a:lnTo>
                <a:lnTo>
                  <a:pt x="1486" y="1049"/>
                </a:lnTo>
                <a:lnTo>
                  <a:pt x="1319" y="1008"/>
                </a:lnTo>
                <a:lnTo>
                  <a:pt x="1159" y="1013"/>
                </a:lnTo>
                <a:lnTo>
                  <a:pt x="997" y="1050"/>
                </a:lnTo>
                <a:lnTo>
                  <a:pt x="848" y="1119"/>
                </a:lnTo>
                <a:lnTo>
                  <a:pt x="710" y="1215"/>
                </a:lnTo>
                <a:lnTo>
                  <a:pt x="581" y="1336"/>
                </a:lnTo>
                <a:lnTo>
                  <a:pt x="462" y="1507"/>
                </a:lnTo>
                <a:lnTo>
                  <a:pt x="382" y="1676"/>
                </a:lnTo>
                <a:lnTo>
                  <a:pt x="344" y="1822"/>
                </a:lnTo>
                <a:lnTo>
                  <a:pt x="342" y="2046"/>
                </a:lnTo>
                <a:lnTo>
                  <a:pt x="374" y="2294"/>
                </a:lnTo>
                <a:lnTo>
                  <a:pt x="431" y="2499"/>
                </a:lnTo>
                <a:lnTo>
                  <a:pt x="481" y="2604"/>
                </a:lnTo>
                <a:lnTo>
                  <a:pt x="529" y="2710"/>
                </a:lnTo>
                <a:lnTo>
                  <a:pt x="560" y="2778"/>
                </a:lnTo>
                <a:lnTo>
                  <a:pt x="571" y="2795"/>
                </a:lnTo>
                <a:lnTo>
                  <a:pt x="584" y="2826"/>
                </a:lnTo>
                <a:lnTo>
                  <a:pt x="614" y="2904"/>
                </a:lnTo>
                <a:lnTo>
                  <a:pt x="671" y="3036"/>
                </a:lnTo>
                <a:lnTo>
                  <a:pt x="743" y="3199"/>
                </a:lnTo>
                <a:lnTo>
                  <a:pt x="833" y="3415"/>
                </a:lnTo>
                <a:lnTo>
                  <a:pt x="869" y="3499"/>
                </a:lnTo>
                <a:lnTo>
                  <a:pt x="870" y="3373"/>
                </a:lnTo>
                <a:lnTo>
                  <a:pt x="905" y="3186"/>
                </a:lnTo>
                <a:lnTo>
                  <a:pt x="971" y="3010"/>
                </a:lnTo>
                <a:lnTo>
                  <a:pt x="1081" y="2861"/>
                </a:lnTo>
                <a:lnTo>
                  <a:pt x="1134" y="2819"/>
                </a:lnTo>
                <a:lnTo>
                  <a:pt x="1224" y="2486"/>
                </a:lnTo>
                <a:lnTo>
                  <a:pt x="1357" y="2157"/>
                </a:lnTo>
                <a:lnTo>
                  <a:pt x="1374" y="2129"/>
                </a:lnTo>
                <a:lnTo>
                  <a:pt x="1302" y="2089"/>
                </a:lnTo>
                <a:lnTo>
                  <a:pt x="1273" y="2063"/>
                </a:lnTo>
                <a:lnTo>
                  <a:pt x="1343" y="2102"/>
                </a:lnTo>
                <a:lnTo>
                  <a:pt x="1381" y="2117"/>
                </a:lnTo>
                <a:lnTo>
                  <a:pt x="1541" y="1843"/>
                </a:lnTo>
                <a:lnTo>
                  <a:pt x="1746" y="1547"/>
                </a:lnTo>
                <a:lnTo>
                  <a:pt x="1894" y="1392"/>
                </a:lnTo>
                <a:lnTo>
                  <a:pt x="1836" y="1298"/>
                </a:lnTo>
                <a:lnTo>
                  <a:pt x="1898" y="1388"/>
                </a:lnTo>
                <a:lnTo>
                  <a:pt x="1993" y="1288"/>
                </a:lnTo>
                <a:lnTo>
                  <a:pt x="2269" y="1050"/>
                </a:lnTo>
                <a:lnTo>
                  <a:pt x="2563" y="848"/>
                </a:lnTo>
                <a:lnTo>
                  <a:pt x="2757" y="762"/>
                </a:lnTo>
                <a:lnTo>
                  <a:pt x="2716" y="702"/>
                </a:lnTo>
                <a:lnTo>
                  <a:pt x="2591" y="568"/>
                </a:lnTo>
                <a:lnTo>
                  <a:pt x="2433" y="456"/>
                </a:lnTo>
                <a:lnTo>
                  <a:pt x="2269" y="372"/>
                </a:lnTo>
                <a:lnTo>
                  <a:pt x="2087" y="309"/>
                </a:lnTo>
                <a:lnTo>
                  <a:pt x="1910" y="276"/>
                </a:lnTo>
                <a:lnTo>
                  <a:pt x="1721" y="275"/>
                </a:lnTo>
                <a:close/>
                <a:moveTo>
                  <a:pt x="268" y="0"/>
                </a:moveTo>
                <a:lnTo>
                  <a:pt x="408" y="2"/>
                </a:lnTo>
                <a:lnTo>
                  <a:pt x="516" y="42"/>
                </a:lnTo>
                <a:lnTo>
                  <a:pt x="631" y="102"/>
                </a:lnTo>
                <a:lnTo>
                  <a:pt x="731" y="188"/>
                </a:lnTo>
                <a:lnTo>
                  <a:pt x="811" y="280"/>
                </a:lnTo>
                <a:lnTo>
                  <a:pt x="857" y="395"/>
                </a:lnTo>
                <a:lnTo>
                  <a:pt x="874" y="515"/>
                </a:lnTo>
                <a:lnTo>
                  <a:pt x="860" y="611"/>
                </a:lnTo>
                <a:lnTo>
                  <a:pt x="1011" y="477"/>
                </a:lnTo>
                <a:lnTo>
                  <a:pt x="1196" y="366"/>
                </a:lnTo>
                <a:lnTo>
                  <a:pt x="1402" y="274"/>
                </a:lnTo>
                <a:lnTo>
                  <a:pt x="1605" y="225"/>
                </a:lnTo>
                <a:lnTo>
                  <a:pt x="1838" y="220"/>
                </a:lnTo>
                <a:lnTo>
                  <a:pt x="2049" y="254"/>
                </a:lnTo>
                <a:lnTo>
                  <a:pt x="2227" y="311"/>
                </a:lnTo>
                <a:lnTo>
                  <a:pt x="2399" y="406"/>
                </a:lnTo>
                <a:lnTo>
                  <a:pt x="2561" y="523"/>
                </a:lnTo>
                <a:lnTo>
                  <a:pt x="2704" y="661"/>
                </a:lnTo>
                <a:lnTo>
                  <a:pt x="2773" y="754"/>
                </a:lnTo>
                <a:lnTo>
                  <a:pt x="2901" y="698"/>
                </a:lnTo>
                <a:lnTo>
                  <a:pt x="3254" y="570"/>
                </a:lnTo>
                <a:lnTo>
                  <a:pt x="3594" y="507"/>
                </a:lnTo>
                <a:lnTo>
                  <a:pt x="3932" y="488"/>
                </a:lnTo>
                <a:lnTo>
                  <a:pt x="4274" y="522"/>
                </a:lnTo>
                <a:lnTo>
                  <a:pt x="4605" y="588"/>
                </a:lnTo>
                <a:lnTo>
                  <a:pt x="4916" y="709"/>
                </a:lnTo>
                <a:lnTo>
                  <a:pt x="5219" y="877"/>
                </a:lnTo>
                <a:lnTo>
                  <a:pt x="5485" y="1086"/>
                </a:lnTo>
                <a:lnTo>
                  <a:pt x="5682" y="1277"/>
                </a:lnTo>
                <a:lnTo>
                  <a:pt x="5850" y="1487"/>
                </a:lnTo>
                <a:lnTo>
                  <a:pt x="5996" y="1722"/>
                </a:lnTo>
                <a:lnTo>
                  <a:pt x="6120" y="1963"/>
                </a:lnTo>
                <a:lnTo>
                  <a:pt x="6226" y="2225"/>
                </a:lnTo>
                <a:lnTo>
                  <a:pt x="6282" y="2496"/>
                </a:lnTo>
                <a:lnTo>
                  <a:pt x="6310" y="2763"/>
                </a:lnTo>
                <a:lnTo>
                  <a:pt x="6296" y="3050"/>
                </a:lnTo>
                <a:lnTo>
                  <a:pt x="6232" y="3339"/>
                </a:lnTo>
                <a:lnTo>
                  <a:pt x="6141" y="3622"/>
                </a:lnTo>
                <a:lnTo>
                  <a:pt x="6003" y="3872"/>
                </a:lnTo>
                <a:lnTo>
                  <a:pt x="5827" y="4115"/>
                </a:lnTo>
                <a:lnTo>
                  <a:pt x="5617" y="4308"/>
                </a:lnTo>
                <a:lnTo>
                  <a:pt x="5382" y="4477"/>
                </a:lnTo>
                <a:lnTo>
                  <a:pt x="5110" y="4615"/>
                </a:lnTo>
                <a:lnTo>
                  <a:pt x="4853" y="4693"/>
                </a:lnTo>
                <a:lnTo>
                  <a:pt x="4594" y="4732"/>
                </a:lnTo>
                <a:lnTo>
                  <a:pt x="4329" y="4727"/>
                </a:lnTo>
                <a:lnTo>
                  <a:pt x="4077" y="4680"/>
                </a:lnTo>
                <a:lnTo>
                  <a:pt x="3880" y="4608"/>
                </a:lnTo>
                <a:lnTo>
                  <a:pt x="3795" y="4661"/>
                </a:lnTo>
                <a:lnTo>
                  <a:pt x="3642" y="4701"/>
                </a:lnTo>
                <a:lnTo>
                  <a:pt x="3501" y="4708"/>
                </a:lnTo>
                <a:lnTo>
                  <a:pt x="3338" y="4673"/>
                </a:lnTo>
                <a:lnTo>
                  <a:pt x="3195" y="4608"/>
                </a:lnTo>
                <a:lnTo>
                  <a:pt x="3065" y="4502"/>
                </a:lnTo>
                <a:lnTo>
                  <a:pt x="2959" y="4370"/>
                </a:lnTo>
                <a:lnTo>
                  <a:pt x="2899" y="4224"/>
                </a:lnTo>
                <a:lnTo>
                  <a:pt x="2888" y="4101"/>
                </a:lnTo>
                <a:lnTo>
                  <a:pt x="2905" y="3983"/>
                </a:lnTo>
                <a:lnTo>
                  <a:pt x="2941" y="3869"/>
                </a:lnTo>
                <a:lnTo>
                  <a:pt x="3012" y="3771"/>
                </a:lnTo>
                <a:lnTo>
                  <a:pt x="3047" y="3747"/>
                </a:lnTo>
                <a:lnTo>
                  <a:pt x="3016" y="3670"/>
                </a:lnTo>
                <a:lnTo>
                  <a:pt x="2967" y="3467"/>
                </a:lnTo>
                <a:lnTo>
                  <a:pt x="2945" y="3270"/>
                </a:lnTo>
                <a:lnTo>
                  <a:pt x="2956" y="3059"/>
                </a:lnTo>
                <a:lnTo>
                  <a:pt x="2992" y="2862"/>
                </a:lnTo>
                <a:lnTo>
                  <a:pt x="3057" y="2671"/>
                </a:lnTo>
                <a:lnTo>
                  <a:pt x="3083" y="2630"/>
                </a:lnTo>
                <a:lnTo>
                  <a:pt x="2884" y="2634"/>
                </a:lnTo>
                <a:lnTo>
                  <a:pt x="2663" y="2680"/>
                </a:lnTo>
                <a:lnTo>
                  <a:pt x="2448" y="2771"/>
                </a:lnTo>
                <a:lnTo>
                  <a:pt x="2244" y="2878"/>
                </a:lnTo>
                <a:lnTo>
                  <a:pt x="2184" y="2922"/>
                </a:lnTo>
                <a:lnTo>
                  <a:pt x="2187" y="2926"/>
                </a:lnTo>
                <a:lnTo>
                  <a:pt x="2207" y="2967"/>
                </a:lnTo>
                <a:lnTo>
                  <a:pt x="2179" y="2926"/>
                </a:lnTo>
                <a:lnTo>
                  <a:pt x="2048" y="3021"/>
                </a:lnTo>
                <a:lnTo>
                  <a:pt x="1916" y="3149"/>
                </a:lnTo>
                <a:lnTo>
                  <a:pt x="1917" y="3152"/>
                </a:lnTo>
                <a:lnTo>
                  <a:pt x="1916" y="3150"/>
                </a:lnTo>
                <a:lnTo>
                  <a:pt x="1877" y="3188"/>
                </a:lnTo>
                <a:lnTo>
                  <a:pt x="1684" y="3442"/>
                </a:lnTo>
                <a:lnTo>
                  <a:pt x="1561" y="3676"/>
                </a:lnTo>
                <a:lnTo>
                  <a:pt x="1643" y="3715"/>
                </a:lnTo>
                <a:lnTo>
                  <a:pt x="1769" y="3743"/>
                </a:lnTo>
                <a:lnTo>
                  <a:pt x="1901" y="3734"/>
                </a:lnTo>
                <a:lnTo>
                  <a:pt x="2012" y="3682"/>
                </a:lnTo>
                <a:lnTo>
                  <a:pt x="2120" y="3600"/>
                </a:lnTo>
                <a:lnTo>
                  <a:pt x="2191" y="3502"/>
                </a:lnTo>
                <a:lnTo>
                  <a:pt x="2247" y="3382"/>
                </a:lnTo>
                <a:lnTo>
                  <a:pt x="2270" y="3260"/>
                </a:lnTo>
                <a:lnTo>
                  <a:pt x="2257" y="3123"/>
                </a:lnTo>
                <a:lnTo>
                  <a:pt x="2219" y="2993"/>
                </a:lnTo>
                <a:lnTo>
                  <a:pt x="2246" y="3048"/>
                </a:lnTo>
                <a:lnTo>
                  <a:pt x="2276" y="3175"/>
                </a:lnTo>
                <a:lnTo>
                  <a:pt x="2276" y="3305"/>
                </a:lnTo>
                <a:lnTo>
                  <a:pt x="2248" y="3431"/>
                </a:lnTo>
                <a:lnTo>
                  <a:pt x="2188" y="3545"/>
                </a:lnTo>
                <a:lnTo>
                  <a:pt x="2096" y="3649"/>
                </a:lnTo>
                <a:lnTo>
                  <a:pt x="1976" y="3724"/>
                </a:lnTo>
                <a:lnTo>
                  <a:pt x="1849" y="3753"/>
                </a:lnTo>
                <a:lnTo>
                  <a:pt x="1722" y="3759"/>
                </a:lnTo>
                <a:lnTo>
                  <a:pt x="1595" y="3716"/>
                </a:lnTo>
                <a:lnTo>
                  <a:pt x="1556" y="3685"/>
                </a:lnTo>
                <a:lnTo>
                  <a:pt x="1543" y="3711"/>
                </a:lnTo>
                <a:lnTo>
                  <a:pt x="1440" y="4001"/>
                </a:lnTo>
                <a:lnTo>
                  <a:pt x="1394" y="4302"/>
                </a:lnTo>
                <a:lnTo>
                  <a:pt x="1380" y="4614"/>
                </a:lnTo>
                <a:lnTo>
                  <a:pt x="1429" y="4923"/>
                </a:lnTo>
                <a:lnTo>
                  <a:pt x="1510" y="5173"/>
                </a:lnTo>
                <a:lnTo>
                  <a:pt x="1514" y="5060"/>
                </a:lnTo>
                <a:lnTo>
                  <a:pt x="1559" y="4875"/>
                </a:lnTo>
                <a:lnTo>
                  <a:pt x="1636" y="4691"/>
                </a:lnTo>
                <a:lnTo>
                  <a:pt x="1754" y="4529"/>
                </a:lnTo>
                <a:lnTo>
                  <a:pt x="1905" y="4392"/>
                </a:lnTo>
                <a:lnTo>
                  <a:pt x="2027" y="4309"/>
                </a:lnTo>
                <a:lnTo>
                  <a:pt x="2151" y="4240"/>
                </a:lnTo>
                <a:lnTo>
                  <a:pt x="2294" y="4199"/>
                </a:lnTo>
                <a:lnTo>
                  <a:pt x="2437" y="4182"/>
                </a:lnTo>
                <a:lnTo>
                  <a:pt x="2592" y="4206"/>
                </a:lnTo>
                <a:lnTo>
                  <a:pt x="2752" y="4260"/>
                </a:lnTo>
                <a:lnTo>
                  <a:pt x="2886" y="4347"/>
                </a:lnTo>
                <a:lnTo>
                  <a:pt x="2910" y="4371"/>
                </a:lnTo>
                <a:lnTo>
                  <a:pt x="2833" y="4318"/>
                </a:lnTo>
                <a:lnTo>
                  <a:pt x="2677" y="4246"/>
                </a:lnTo>
                <a:lnTo>
                  <a:pt x="2518" y="4216"/>
                </a:lnTo>
                <a:lnTo>
                  <a:pt x="2344" y="4213"/>
                </a:lnTo>
                <a:lnTo>
                  <a:pt x="2188" y="4247"/>
                </a:lnTo>
                <a:lnTo>
                  <a:pt x="2040" y="4316"/>
                </a:lnTo>
                <a:lnTo>
                  <a:pt x="1901" y="4411"/>
                </a:lnTo>
                <a:lnTo>
                  <a:pt x="1772" y="4532"/>
                </a:lnTo>
                <a:lnTo>
                  <a:pt x="1653" y="4704"/>
                </a:lnTo>
                <a:lnTo>
                  <a:pt x="1572" y="4882"/>
                </a:lnTo>
                <a:lnTo>
                  <a:pt x="1522" y="5071"/>
                </a:lnTo>
                <a:lnTo>
                  <a:pt x="1515" y="5188"/>
                </a:lnTo>
                <a:lnTo>
                  <a:pt x="1524" y="5217"/>
                </a:lnTo>
                <a:lnTo>
                  <a:pt x="1520" y="5211"/>
                </a:lnTo>
                <a:lnTo>
                  <a:pt x="1514" y="5202"/>
                </a:lnTo>
                <a:lnTo>
                  <a:pt x="1513" y="5222"/>
                </a:lnTo>
                <a:lnTo>
                  <a:pt x="1569" y="5390"/>
                </a:lnTo>
                <a:lnTo>
                  <a:pt x="1618" y="5548"/>
                </a:lnTo>
                <a:lnTo>
                  <a:pt x="1641" y="5446"/>
                </a:lnTo>
                <a:lnTo>
                  <a:pt x="1710" y="5334"/>
                </a:lnTo>
                <a:lnTo>
                  <a:pt x="1797" y="5258"/>
                </a:lnTo>
                <a:lnTo>
                  <a:pt x="1906" y="5191"/>
                </a:lnTo>
                <a:lnTo>
                  <a:pt x="2018" y="5163"/>
                </a:lnTo>
                <a:lnTo>
                  <a:pt x="2125" y="5188"/>
                </a:lnTo>
                <a:lnTo>
                  <a:pt x="2143" y="5196"/>
                </a:lnTo>
                <a:lnTo>
                  <a:pt x="2035" y="5176"/>
                </a:lnTo>
                <a:lnTo>
                  <a:pt x="1929" y="5200"/>
                </a:lnTo>
                <a:lnTo>
                  <a:pt x="1823" y="5248"/>
                </a:lnTo>
                <a:lnTo>
                  <a:pt x="1733" y="5318"/>
                </a:lnTo>
                <a:lnTo>
                  <a:pt x="1676" y="5414"/>
                </a:lnTo>
                <a:lnTo>
                  <a:pt x="1631" y="5551"/>
                </a:lnTo>
                <a:lnTo>
                  <a:pt x="1627" y="5577"/>
                </a:lnTo>
                <a:lnTo>
                  <a:pt x="1696" y="5800"/>
                </a:lnTo>
                <a:lnTo>
                  <a:pt x="1820" y="6230"/>
                </a:lnTo>
                <a:lnTo>
                  <a:pt x="1936" y="6672"/>
                </a:lnTo>
                <a:lnTo>
                  <a:pt x="1967" y="6787"/>
                </a:lnTo>
                <a:lnTo>
                  <a:pt x="1970" y="6591"/>
                </a:lnTo>
                <a:lnTo>
                  <a:pt x="2008" y="6337"/>
                </a:lnTo>
                <a:lnTo>
                  <a:pt x="2090" y="6101"/>
                </a:lnTo>
                <a:lnTo>
                  <a:pt x="2210" y="5872"/>
                </a:lnTo>
                <a:lnTo>
                  <a:pt x="2278" y="5769"/>
                </a:lnTo>
                <a:lnTo>
                  <a:pt x="2224" y="5797"/>
                </a:lnTo>
                <a:lnTo>
                  <a:pt x="2120" y="5811"/>
                </a:lnTo>
                <a:lnTo>
                  <a:pt x="2015" y="5777"/>
                </a:lnTo>
                <a:lnTo>
                  <a:pt x="1938" y="5700"/>
                </a:lnTo>
                <a:lnTo>
                  <a:pt x="1901" y="5635"/>
                </a:lnTo>
                <a:lnTo>
                  <a:pt x="1889" y="5546"/>
                </a:lnTo>
                <a:lnTo>
                  <a:pt x="1918" y="5469"/>
                </a:lnTo>
                <a:lnTo>
                  <a:pt x="1974" y="5397"/>
                </a:lnTo>
                <a:lnTo>
                  <a:pt x="2058" y="5364"/>
                </a:lnTo>
                <a:lnTo>
                  <a:pt x="2148" y="5376"/>
                </a:lnTo>
                <a:lnTo>
                  <a:pt x="2216" y="5427"/>
                </a:lnTo>
                <a:lnTo>
                  <a:pt x="2229" y="5459"/>
                </a:lnTo>
                <a:lnTo>
                  <a:pt x="2214" y="5437"/>
                </a:lnTo>
                <a:lnTo>
                  <a:pt x="2146" y="5385"/>
                </a:lnTo>
                <a:lnTo>
                  <a:pt x="2069" y="5381"/>
                </a:lnTo>
                <a:lnTo>
                  <a:pt x="1986" y="5414"/>
                </a:lnTo>
                <a:lnTo>
                  <a:pt x="1931" y="5476"/>
                </a:lnTo>
                <a:lnTo>
                  <a:pt x="1907" y="5549"/>
                </a:lnTo>
                <a:lnTo>
                  <a:pt x="1912" y="5627"/>
                </a:lnTo>
                <a:lnTo>
                  <a:pt x="1943" y="5696"/>
                </a:lnTo>
                <a:lnTo>
                  <a:pt x="2026" y="5770"/>
                </a:lnTo>
                <a:lnTo>
                  <a:pt x="2118" y="5796"/>
                </a:lnTo>
                <a:lnTo>
                  <a:pt x="2217" y="5786"/>
                </a:lnTo>
                <a:lnTo>
                  <a:pt x="2292" y="5748"/>
                </a:lnTo>
                <a:lnTo>
                  <a:pt x="2358" y="5647"/>
                </a:lnTo>
                <a:lnTo>
                  <a:pt x="2399" y="5607"/>
                </a:lnTo>
                <a:lnTo>
                  <a:pt x="2431" y="5516"/>
                </a:lnTo>
                <a:lnTo>
                  <a:pt x="2426" y="5389"/>
                </a:lnTo>
                <a:lnTo>
                  <a:pt x="2363" y="5285"/>
                </a:lnTo>
                <a:lnTo>
                  <a:pt x="2268" y="5195"/>
                </a:lnTo>
                <a:lnTo>
                  <a:pt x="2176" y="5144"/>
                </a:lnTo>
                <a:lnTo>
                  <a:pt x="2079" y="5121"/>
                </a:lnTo>
                <a:lnTo>
                  <a:pt x="2006" y="5122"/>
                </a:lnTo>
                <a:lnTo>
                  <a:pt x="1932" y="5133"/>
                </a:lnTo>
                <a:lnTo>
                  <a:pt x="1870" y="5150"/>
                </a:lnTo>
                <a:lnTo>
                  <a:pt x="1852" y="5160"/>
                </a:lnTo>
                <a:lnTo>
                  <a:pt x="1898" y="5131"/>
                </a:lnTo>
                <a:lnTo>
                  <a:pt x="2023" y="5111"/>
                </a:lnTo>
                <a:lnTo>
                  <a:pt x="2150" y="5130"/>
                </a:lnTo>
                <a:lnTo>
                  <a:pt x="2276" y="5182"/>
                </a:lnTo>
                <a:lnTo>
                  <a:pt x="2379" y="5274"/>
                </a:lnTo>
                <a:lnTo>
                  <a:pt x="2431" y="5361"/>
                </a:lnTo>
                <a:lnTo>
                  <a:pt x="2449" y="5471"/>
                </a:lnTo>
                <a:lnTo>
                  <a:pt x="2440" y="5567"/>
                </a:lnTo>
                <a:lnTo>
                  <a:pt x="2524" y="5485"/>
                </a:lnTo>
                <a:lnTo>
                  <a:pt x="2678" y="5358"/>
                </a:lnTo>
                <a:lnTo>
                  <a:pt x="2599" y="5344"/>
                </a:lnTo>
                <a:lnTo>
                  <a:pt x="2488" y="5289"/>
                </a:lnTo>
                <a:lnTo>
                  <a:pt x="2452" y="5252"/>
                </a:lnTo>
                <a:lnTo>
                  <a:pt x="2539" y="5304"/>
                </a:lnTo>
                <a:lnTo>
                  <a:pt x="2638" y="5341"/>
                </a:lnTo>
                <a:lnTo>
                  <a:pt x="2699" y="5342"/>
                </a:lnTo>
                <a:lnTo>
                  <a:pt x="2707" y="5335"/>
                </a:lnTo>
                <a:lnTo>
                  <a:pt x="2918" y="5214"/>
                </a:lnTo>
                <a:lnTo>
                  <a:pt x="3040" y="5154"/>
                </a:lnTo>
                <a:lnTo>
                  <a:pt x="3064" y="5130"/>
                </a:lnTo>
                <a:lnTo>
                  <a:pt x="3131" y="5002"/>
                </a:lnTo>
                <a:lnTo>
                  <a:pt x="3154" y="4857"/>
                </a:lnTo>
                <a:lnTo>
                  <a:pt x="3139" y="4728"/>
                </a:lnTo>
                <a:lnTo>
                  <a:pt x="3108" y="4638"/>
                </a:lnTo>
                <a:lnTo>
                  <a:pt x="3148" y="4730"/>
                </a:lnTo>
                <a:lnTo>
                  <a:pt x="3169" y="4879"/>
                </a:lnTo>
                <a:lnTo>
                  <a:pt x="3134" y="5017"/>
                </a:lnTo>
                <a:lnTo>
                  <a:pt x="3081" y="5119"/>
                </a:lnTo>
                <a:lnTo>
                  <a:pt x="3068" y="5141"/>
                </a:lnTo>
                <a:lnTo>
                  <a:pt x="3126" y="5113"/>
                </a:lnTo>
                <a:lnTo>
                  <a:pt x="3349" y="5057"/>
                </a:lnTo>
                <a:lnTo>
                  <a:pt x="3578" y="5022"/>
                </a:lnTo>
                <a:lnTo>
                  <a:pt x="3804" y="5031"/>
                </a:lnTo>
                <a:lnTo>
                  <a:pt x="4028" y="5072"/>
                </a:lnTo>
                <a:lnTo>
                  <a:pt x="4240" y="5155"/>
                </a:lnTo>
                <a:lnTo>
                  <a:pt x="4458" y="5283"/>
                </a:lnTo>
                <a:lnTo>
                  <a:pt x="4551" y="5361"/>
                </a:lnTo>
                <a:lnTo>
                  <a:pt x="4782" y="5362"/>
                </a:lnTo>
                <a:lnTo>
                  <a:pt x="5070" y="5401"/>
                </a:lnTo>
                <a:lnTo>
                  <a:pt x="5349" y="5487"/>
                </a:lnTo>
                <a:lnTo>
                  <a:pt x="5616" y="5614"/>
                </a:lnTo>
                <a:lnTo>
                  <a:pt x="5827" y="5755"/>
                </a:lnTo>
                <a:lnTo>
                  <a:pt x="6022" y="5931"/>
                </a:lnTo>
                <a:lnTo>
                  <a:pt x="6200" y="6119"/>
                </a:lnTo>
                <a:lnTo>
                  <a:pt x="6333" y="6337"/>
                </a:lnTo>
                <a:lnTo>
                  <a:pt x="6445" y="6571"/>
                </a:lnTo>
                <a:lnTo>
                  <a:pt x="6519" y="6822"/>
                </a:lnTo>
                <a:lnTo>
                  <a:pt x="6554" y="7075"/>
                </a:lnTo>
                <a:lnTo>
                  <a:pt x="6550" y="7331"/>
                </a:lnTo>
                <a:lnTo>
                  <a:pt x="6502" y="7593"/>
                </a:lnTo>
                <a:lnTo>
                  <a:pt x="6441" y="7814"/>
                </a:lnTo>
                <a:lnTo>
                  <a:pt x="6339" y="8022"/>
                </a:lnTo>
                <a:lnTo>
                  <a:pt x="6200" y="8224"/>
                </a:lnTo>
                <a:lnTo>
                  <a:pt x="6026" y="8409"/>
                </a:lnTo>
                <a:lnTo>
                  <a:pt x="5819" y="8559"/>
                </a:lnTo>
                <a:lnTo>
                  <a:pt x="5639" y="8666"/>
                </a:lnTo>
                <a:lnTo>
                  <a:pt x="5446" y="8741"/>
                </a:lnTo>
                <a:lnTo>
                  <a:pt x="5306" y="8771"/>
                </a:lnTo>
                <a:lnTo>
                  <a:pt x="5351" y="8840"/>
                </a:lnTo>
                <a:lnTo>
                  <a:pt x="5436" y="9059"/>
                </a:lnTo>
                <a:lnTo>
                  <a:pt x="5472" y="9254"/>
                </a:lnTo>
                <a:lnTo>
                  <a:pt x="5480" y="9469"/>
                </a:lnTo>
                <a:lnTo>
                  <a:pt x="5444" y="9665"/>
                </a:lnTo>
                <a:lnTo>
                  <a:pt x="5368" y="9864"/>
                </a:lnTo>
                <a:lnTo>
                  <a:pt x="5264" y="10033"/>
                </a:lnTo>
                <a:lnTo>
                  <a:pt x="5126" y="10177"/>
                </a:lnTo>
                <a:lnTo>
                  <a:pt x="4968" y="10302"/>
                </a:lnTo>
                <a:lnTo>
                  <a:pt x="4771" y="10372"/>
                </a:lnTo>
                <a:lnTo>
                  <a:pt x="4601" y="10399"/>
                </a:lnTo>
                <a:lnTo>
                  <a:pt x="4441" y="10378"/>
                </a:lnTo>
                <a:lnTo>
                  <a:pt x="4279" y="10334"/>
                </a:lnTo>
                <a:lnTo>
                  <a:pt x="4144" y="10256"/>
                </a:lnTo>
                <a:lnTo>
                  <a:pt x="4008" y="10153"/>
                </a:lnTo>
                <a:lnTo>
                  <a:pt x="3896" y="10026"/>
                </a:lnTo>
                <a:lnTo>
                  <a:pt x="3894" y="10022"/>
                </a:lnTo>
                <a:lnTo>
                  <a:pt x="3924" y="10137"/>
                </a:lnTo>
                <a:lnTo>
                  <a:pt x="3906" y="10289"/>
                </a:lnTo>
                <a:lnTo>
                  <a:pt x="3855" y="10429"/>
                </a:lnTo>
                <a:lnTo>
                  <a:pt x="3760" y="10552"/>
                </a:lnTo>
                <a:lnTo>
                  <a:pt x="3726" y="10573"/>
                </a:lnTo>
                <a:lnTo>
                  <a:pt x="3786" y="10623"/>
                </a:lnTo>
                <a:lnTo>
                  <a:pt x="3811" y="10615"/>
                </a:lnTo>
                <a:lnTo>
                  <a:pt x="3986" y="10584"/>
                </a:lnTo>
                <a:lnTo>
                  <a:pt x="4153" y="10601"/>
                </a:lnTo>
                <a:lnTo>
                  <a:pt x="4327" y="10652"/>
                </a:lnTo>
                <a:lnTo>
                  <a:pt x="4488" y="10721"/>
                </a:lnTo>
                <a:lnTo>
                  <a:pt x="4626" y="10839"/>
                </a:lnTo>
                <a:lnTo>
                  <a:pt x="4740" y="10981"/>
                </a:lnTo>
                <a:lnTo>
                  <a:pt x="4821" y="11146"/>
                </a:lnTo>
                <a:lnTo>
                  <a:pt x="4870" y="11324"/>
                </a:lnTo>
                <a:lnTo>
                  <a:pt x="4889" y="11507"/>
                </a:lnTo>
                <a:lnTo>
                  <a:pt x="4860" y="11690"/>
                </a:lnTo>
                <a:lnTo>
                  <a:pt x="4800" y="11853"/>
                </a:lnTo>
                <a:lnTo>
                  <a:pt x="4704" y="12009"/>
                </a:lnTo>
                <a:lnTo>
                  <a:pt x="4578" y="12136"/>
                </a:lnTo>
                <a:lnTo>
                  <a:pt x="4414" y="12217"/>
                </a:lnTo>
                <a:lnTo>
                  <a:pt x="4256" y="12260"/>
                </a:lnTo>
                <a:lnTo>
                  <a:pt x="4097" y="12255"/>
                </a:lnTo>
                <a:lnTo>
                  <a:pt x="3936" y="12210"/>
                </a:lnTo>
                <a:lnTo>
                  <a:pt x="3797" y="12126"/>
                </a:lnTo>
                <a:lnTo>
                  <a:pt x="3687" y="12014"/>
                </a:lnTo>
                <a:lnTo>
                  <a:pt x="3618" y="11890"/>
                </a:lnTo>
                <a:lnTo>
                  <a:pt x="3584" y="11758"/>
                </a:lnTo>
                <a:lnTo>
                  <a:pt x="3586" y="11618"/>
                </a:lnTo>
                <a:lnTo>
                  <a:pt x="3614" y="11492"/>
                </a:lnTo>
                <a:lnTo>
                  <a:pt x="3666" y="11409"/>
                </a:lnTo>
                <a:lnTo>
                  <a:pt x="3664" y="11410"/>
                </a:lnTo>
                <a:lnTo>
                  <a:pt x="3585" y="11415"/>
                </a:lnTo>
                <a:lnTo>
                  <a:pt x="3495" y="11403"/>
                </a:lnTo>
                <a:lnTo>
                  <a:pt x="3424" y="11370"/>
                </a:lnTo>
                <a:lnTo>
                  <a:pt x="3361" y="11291"/>
                </a:lnTo>
                <a:lnTo>
                  <a:pt x="3318" y="11215"/>
                </a:lnTo>
                <a:lnTo>
                  <a:pt x="3309" y="11131"/>
                </a:lnTo>
                <a:lnTo>
                  <a:pt x="3320" y="11101"/>
                </a:lnTo>
                <a:lnTo>
                  <a:pt x="3321" y="11196"/>
                </a:lnTo>
                <a:lnTo>
                  <a:pt x="3363" y="11281"/>
                </a:lnTo>
                <a:lnTo>
                  <a:pt x="3418" y="11350"/>
                </a:lnTo>
                <a:lnTo>
                  <a:pt x="3507" y="11395"/>
                </a:lnTo>
                <a:lnTo>
                  <a:pt x="3607" y="11399"/>
                </a:lnTo>
                <a:lnTo>
                  <a:pt x="3680" y="11385"/>
                </a:lnTo>
                <a:lnTo>
                  <a:pt x="3684" y="11380"/>
                </a:lnTo>
                <a:lnTo>
                  <a:pt x="3728" y="11343"/>
                </a:lnTo>
                <a:lnTo>
                  <a:pt x="3702" y="11380"/>
                </a:lnTo>
                <a:lnTo>
                  <a:pt x="3708" y="11379"/>
                </a:lnTo>
                <a:lnTo>
                  <a:pt x="3804" y="11329"/>
                </a:lnTo>
                <a:lnTo>
                  <a:pt x="3880" y="11261"/>
                </a:lnTo>
                <a:lnTo>
                  <a:pt x="3936" y="11165"/>
                </a:lnTo>
                <a:lnTo>
                  <a:pt x="3959" y="11044"/>
                </a:lnTo>
                <a:lnTo>
                  <a:pt x="3956" y="10965"/>
                </a:lnTo>
                <a:lnTo>
                  <a:pt x="3954" y="10965"/>
                </a:lnTo>
                <a:lnTo>
                  <a:pt x="3796" y="10984"/>
                </a:lnTo>
                <a:lnTo>
                  <a:pt x="3659" y="11046"/>
                </a:lnTo>
                <a:lnTo>
                  <a:pt x="3634" y="11063"/>
                </a:lnTo>
                <a:lnTo>
                  <a:pt x="3638" y="11076"/>
                </a:lnTo>
                <a:lnTo>
                  <a:pt x="3634" y="11079"/>
                </a:lnTo>
                <a:lnTo>
                  <a:pt x="3628" y="11067"/>
                </a:lnTo>
                <a:lnTo>
                  <a:pt x="3542" y="11126"/>
                </a:lnTo>
                <a:lnTo>
                  <a:pt x="3625" y="11059"/>
                </a:lnTo>
                <a:lnTo>
                  <a:pt x="3602" y="11011"/>
                </a:lnTo>
                <a:lnTo>
                  <a:pt x="3546" y="10977"/>
                </a:lnTo>
                <a:lnTo>
                  <a:pt x="3475" y="10968"/>
                </a:lnTo>
                <a:lnTo>
                  <a:pt x="3409" y="10980"/>
                </a:lnTo>
                <a:lnTo>
                  <a:pt x="3356" y="11033"/>
                </a:lnTo>
                <a:lnTo>
                  <a:pt x="3321" y="11096"/>
                </a:lnTo>
                <a:lnTo>
                  <a:pt x="3339" y="11045"/>
                </a:lnTo>
                <a:lnTo>
                  <a:pt x="3395" y="10982"/>
                </a:lnTo>
                <a:lnTo>
                  <a:pt x="3467" y="10957"/>
                </a:lnTo>
                <a:lnTo>
                  <a:pt x="3545" y="10952"/>
                </a:lnTo>
                <a:lnTo>
                  <a:pt x="3609" y="10998"/>
                </a:lnTo>
                <a:lnTo>
                  <a:pt x="3630" y="11055"/>
                </a:lnTo>
                <a:lnTo>
                  <a:pt x="3679" y="11016"/>
                </a:lnTo>
                <a:lnTo>
                  <a:pt x="3836" y="10948"/>
                </a:lnTo>
                <a:lnTo>
                  <a:pt x="3950" y="10935"/>
                </a:lnTo>
                <a:lnTo>
                  <a:pt x="3939" y="10878"/>
                </a:lnTo>
                <a:lnTo>
                  <a:pt x="3953" y="10917"/>
                </a:lnTo>
                <a:lnTo>
                  <a:pt x="3954" y="10934"/>
                </a:lnTo>
                <a:lnTo>
                  <a:pt x="4010" y="10927"/>
                </a:lnTo>
                <a:lnTo>
                  <a:pt x="4183" y="10955"/>
                </a:lnTo>
                <a:lnTo>
                  <a:pt x="4320" y="11000"/>
                </a:lnTo>
                <a:lnTo>
                  <a:pt x="4446" y="11076"/>
                </a:lnTo>
                <a:lnTo>
                  <a:pt x="4549" y="11177"/>
                </a:lnTo>
                <a:lnTo>
                  <a:pt x="4625" y="11288"/>
                </a:lnTo>
                <a:lnTo>
                  <a:pt x="4671" y="11428"/>
                </a:lnTo>
                <a:lnTo>
                  <a:pt x="4675" y="11564"/>
                </a:lnTo>
                <a:lnTo>
                  <a:pt x="4651" y="11695"/>
                </a:lnTo>
                <a:lnTo>
                  <a:pt x="4591" y="11809"/>
                </a:lnTo>
                <a:lnTo>
                  <a:pt x="4506" y="11900"/>
                </a:lnTo>
                <a:lnTo>
                  <a:pt x="4401" y="11972"/>
                </a:lnTo>
                <a:lnTo>
                  <a:pt x="4302" y="12007"/>
                </a:lnTo>
                <a:lnTo>
                  <a:pt x="4185" y="12015"/>
                </a:lnTo>
                <a:lnTo>
                  <a:pt x="4073" y="11994"/>
                </a:lnTo>
                <a:lnTo>
                  <a:pt x="3962" y="11939"/>
                </a:lnTo>
                <a:lnTo>
                  <a:pt x="3875" y="11860"/>
                </a:lnTo>
                <a:lnTo>
                  <a:pt x="3829" y="11794"/>
                </a:lnTo>
                <a:lnTo>
                  <a:pt x="3796" y="11710"/>
                </a:lnTo>
                <a:lnTo>
                  <a:pt x="3776" y="11585"/>
                </a:lnTo>
                <a:lnTo>
                  <a:pt x="3793" y="11468"/>
                </a:lnTo>
                <a:lnTo>
                  <a:pt x="3836" y="11364"/>
                </a:lnTo>
                <a:lnTo>
                  <a:pt x="3906" y="11276"/>
                </a:lnTo>
                <a:lnTo>
                  <a:pt x="3993" y="11200"/>
                </a:lnTo>
                <a:lnTo>
                  <a:pt x="4110" y="11169"/>
                </a:lnTo>
                <a:lnTo>
                  <a:pt x="4173" y="11166"/>
                </a:lnTo>
                <a:lnTo>
                  <a:pt x="4235" y="11172"/>
                </a:lnTo>
                <a:lnTo>
                  <a:pt x="4299" y="11194"/>
                </a:lnTo>
                <a:lnTo>
                  <a:pt x="4344" y="11236"/>
                </a:lnTo>
                <a:lnTo>
                  <a:pt x="4371" y="11275"/>
                </a:lnTo>
                <a:lnTo>
                  <a:pt x="4362" y="11322"/>
                </a:lnTo>
                <a:lnTo>
                  <a:pt x="4334" y="11341"/>
                </a:lnTo>
                <a:lnTo>
                  <a:pt x="4299" y="11325"/>
                </a:lnTo>
                <a:lnTo>
                  <a:pt x="4250" y="11301"/>
                </a:lnTo>
                <a:lnTo>
                  <a:pt x="4193" y="11266"/>
                </a:lnTo>
                <a:lnTo>
                  <a:pt x="4130" y="11245"/>
                </a:lnTo>
                <a:lnTo>
                  <a:pt x="4061" y="11251"/>
                </a:lnTo>
                <a:lnTo>
                  <a:pt x="3973" y="11279"/>
                </a:lnTo>
                <a:lnTo>
                  <a:pt x="3878" y="11377"/>
                </a:lnTo>
                <a:lnTo>
                  <a:pt x="3814" y="11486"/>
                </a:lnTo>
                <a:lnTo>
                  <a:pt x="3795" y="11613"/>
                </a:lnTo>
                <a:lnTo>
                  <a:pt x="3829" y="11745"/>
                </a:lnTo>
                <a:lnTo>
                  <a:pt x="3832" y="11751"/>
                </a:lnTo>
                <a:lnTo>
                  <a:pt x="3842" y="11777"/>
                </a:lnTo>
                <a:lnTo>
                  <a:pt x="3907" y="11871"/>
                </a:lnTo>
                <a:lnTo>
                  <a:pt x="3995" y="11941"/>
                </a:lnTo>
                <a:lnTo>
                  <a:pt x="4093" y="11988"/>
                </a:lnTo>
                <a:lnTo>
                  <a:pt x="4207" y="11999"/>
                </a:lnTo>
                <a:lnTo>
                  <a:pt x="4323" y="11977"/>
                </a:lnTo>
                <a:lnTo>
                  <a:pt x="4434" y="11925"/>
                </a:lnTo>
                <a:lnTo>
                  <a:pt x="4524" y="11855"/>
                </a:lnTo>
                <a:lnTo>
                  <a:pt x="4592" y="11751"/>
                </a:lnTo>
                <a:lnTo>
                  <a:pt x="4646" y="11641"/>
                </a:lnTo>
                <a:lnTo>
                  <a:pt x="4660" y="11517"/>
                </a:lnTo>
                <a:lnTo>
                  <a:pt x="4637" y="11378"/>
                </a:lnTo>
                <a:lnTo>
                  <a:pt x="4579" y="11246"/>
                </a:lnTo>
                <a:lnTo>
                  <a:pt x="4488" y="11137"/>
                </a:lnTo>
                <a:lnTo>
                  <a:pt x="4375" y="11044"/>
                </a:lnTo>
                <a:lnTo>
                  <a:pt x="4245" y="10986"/>
                </a:lnTo>
                <a:lnTo>
                  <a:pt x="4101" y="10954"/>
                </a:lnTo>
                <a:lnTo>
                  <a:pt x="3957" y="10965"/>
                </a:lnTo>
                <a:lnTo>
                  <a:pt x="3958" y="10971"/>
                </a:lnTo>
                <a:lnTo>
                  <a:pt x="3969" y="11070"/>
                </a:lnTo>
                <a:lnTo>
                  <a:pt x="3940" y="11171"/>
                </a:lnTo>
                <a:lnTo>
                  <a:pt x="3884" y="11267"/>
                </a:lnTo>
                <a:lnTo>
                  <a:pt x="3823" y="11333"/>
                </a:lnTo>
                <a:lnTo>
                  <a:pt x="3751" y="11382"/>
                </a:lnTo>
                <a:lnTo>
                  <a:pt x="3687" y="11402"/>
                </a:lnTo>
                <a:lnTo>
                  <a:pt x="3657" y="11447"/>
                </a:lnTo>
                <a:lnTo>
                  <a:pt x="3606" y="11563"/>
                </a:lnTo>
                <a:lnTo>
                  <a:pt x="3602" y="11689"/>
                </a:lnTo>
                <a:lnTo>
                  <a:pt x="3611" y="11821"/>
                </a:lnTo>
                <a:lnTo>
                  <a:pt x="3663" y="11932"/>
                </a:lnTo>
                <a:lnTo>
                  <a:pt x="3751" y="12060"/>
                </a:lnTo>
                <a:lnTo>
                  <a:pt x="3864" y="12153"/>
                </a:lnTo>
                <a:lnTo>
                  <a:pt x="4007" y="12218"/>
                </a:lnTo>
                <a:lnTo>
                  <a:pt x="4162" y="12242"/>
                </a:lnTo>
                <a:lnTo>
                  <a:pt x="4311" y="12222"/>
                </a:lnTo>
                <a:lnTo>
                  <a:pt x="4449" y="12184"/>
                </a:lnTo>
                <a:lnTo>
                  <a:pt x="4580" y="12102"/>
                </a:lnTo>
                <a:lnTo>
                  <a:pt x="4681" y="12000"/>
                </a:lnTo>
                <a:lnTo>
                  <a:pt x="4763" y="11870"/>
                </a:lnTo>
                <a:lnTo>
                  <a:pt x="4817" y="11735"/>
                </a:lnTo>
                <a:lnTo>
                  <a:pt x="4853" y="11597"/>
                </a:lnTo>
                <a:lnTo>
                  <a:pt x="4852" y="11418"/>
                </a:lnTo>
                <a:lnTo>
                  <a:pt x="4822" y="11243"/>
                </a:lnTo>
                <a:lnTo>
                  <a:pt x="4751" y="11079"/>
                </a:lnTo>
                <a:lnTo>
                  <a:pt x="4646" y="10939"/>
                </a:lnTo>
                <a:lnTo>
                  <a:pt x="4523" y="10820"/>
                </a:lnTo>
                <a:lnTo>
                  <a:pt x="4361" y="10727"/>
                </a:lnTo>
                <a:lnTo>
                  <a:pt x="4193" y="10671"/>
                </a:lnTo>
                <a:lnTo>
                  <a:pt x="4024" y="10640"/>
                </a:lnTo>
                <a:lnTo>
                  <a:pt x="3838" y="10654"/>
                </a:lnTo>
                <a:lnTo>
                  <a:pt x="3826" y="10657"/>
                </a:lnTo>
                <a:lnTo>
                  <a:pt x="3840" y="10668"/>
                </a:lnTo>
                <a:lnTo>
                  <a:pt x="3922" y="10800"/>
                </a:lnTo>
                <a:lnTo>
                  <a:pt x="3939" y="10878"/>
                </a:lnTo>
                <a:lnTo>
                  <a:pt x="3911" y="10807"/>
                </a:lnTo>
                <a:lnTo>
                  <a:pt x="3853" y="10700"/>
                </a:lnTo>
                <a:lnTo>
                  <a:pt x="3814" y="10660"/>
                </a:lnTo>
                <a:lnTo>
                  <a:pt x="3665" y="10699"/>
                </a:lnTo>
                <a:lnTo>
                  <a:pt x="3513" y="10787"/>
                </a:lnTo>
                <a:lnTo>
                  <a:pt x="3371" y="10901"/>
                </a:lnTo>
                <a:lnTo>
                  <a:pt x="3246" y="11052"/>
                </a:lnTo>
                <a:lnTo>
                  <a:pt x="3144" y="11212"/>
                </a:lnTo>
                <a:lnTo>
                  <a:pt x="3064" y="11381"/>
                </a:lnTo>
                <a:lnTo>
                  <a:pt x="3005" y="11568"/>
                </a:lnTo>
                <a:lnTo>
                  <a:pt x="2969" y="11764"/>
                </a:lnTo>
                <a:lnTo>
                  <a:pt x="2955" y="11970"/>
                </a:lnTo>
                <a:lnTo>
                  <a:pt x="2959" y="12179"/>
                </a:lnTo>
                <a:lnTo>
                  <a:pt x="2964" y="12388"/>
                </a:lnTo>
                <a:lnTo>
                  <a:pt x="2991" y="12606"/>
                </a:lnTo>
                <a:lnTo>
                  <a:pt x="2992" y="12617"/>
                </a:lnTo>
                <a:lnTo>
                  <a:pt x="2997" y="12602"/>
                </a:lnTo>
                <a:lnTo>
                  <a:pt x="3059" y="12478"/>
                </a:lnTo>
                <a:lnTo>
                  <a:pt x="3142" y="12396"/>
                </a:lnTo>
                <a:lnTo>
                  <a:pt x="3247" y="12348"/>
                </a:lnTo>
                <a:lnTo>
                  <a:pt x="3380" y="12339"/>
                </a:lnTo>
                <a:lnTo>
                  <a:pt x="3488" y="12379"/>
                </a:lnTo>
                <a:lnTo>
                  <a:pt x="3553" y="12449"/>
                </a:lnTo>
                <a:lnTo>
                  <a:pt x="3584" y="12517"/>
                </a:lnTo>
                <a:lnTo>
                  <a:pt x="3596" y="12607"/>
                </a:lnTo>
                <a:lnTo>
                  <a:pt x="3591" y="12683"/>
                </a:lnTo>
                <a:lnTo>
                  <a:pt x="3590" y="12690"/>
                </a:lnTo>
                <a:lnTo>
                  <a:pt x="3590" y="12717"/>
                </a:lnTo>
                <a:lnTo>
                  <a:pt x="3578" y="12737"/>
                </a:lnTo>
                <a:lnTo>
                  <a:pt x="3574" y="12752"/>
                </a:lnTo>
                <a:lnTo>
                  <a:pt x="3554" y="12807"/>
                </a:lnTo>
                <a:lnTo>
                  <a:pt x="3541" y="12824"/>
                </a:lnTo>
                <a:lnTo>
                  <a:pt x="3556" y="12774"/>
                </a:lnTo>
                <a:lnTo>
                  <a:pt x="3548" y="12786"/>
                </a:lnTo>
                <a:lnTo>
                  <a:pt x="3495" y="12839"/>
                </a:lnTo>
                <a:lnTo>
                  <a:pt x="3411" y="12848"/>
                </a:lnTo>
                <a:lnTo>
                  <a:pt x="3340" y="12840"/>
                </a:lnTo>
                <a:lnTo>
                  <a:pt x="3283" y="12781"/>
                </a:lnTo>
                <a:lnTo>
                  <a:pt x="3264" y="12753"/>
                </a:lnTo>
                <a:lnTo>
                  <a:pt x="3252" y="12712"/>
                </a:lnTo>
                <a:lnTo>
                  <a:pt x="3259" y="12675"/>
                </a:lnTo>
                <a:lnTo>
                  <a:pt x="3274" y="12648"/>
                </a:lnTo>
                <a:lnTo>
                  <a:pt x="3290" y="12613"/>
                </a:lnTo>
                <a:lnTo>
                  <a:pt x="3323" y="12590"/>
                </a:lnTo>
                <a:lnTo>
                  <a:pt x="3353" y="12586"/>
                </a:lnTo>
                <a:lnTo>
                  <a:pt x="3377" y="12585"/>
                </a:lnTo>
                <a:lnTo>
                  <a:pt x="3405" y="12591"/>
                </a:lnTo>
                <a:lnTo>
                  <a:pt x="3437" y="12601"/>
                </a:lnTo>
                <a:lnTo>
                  <a:pt x="3453" y="12624"/>
                </a:lnTo>
                <a:lnTo>
                  <a:pt x="3460" y="12635"/>
                </a:lnTo>
                <a:lnTo>
                  <a:pt x="3464" y="12664"/>
                </a:lnTo>
                <a:lnTo>
                  <a:pt x="3457" y="12678"/>
                </a:lnTo>
                <a:lnTo>
                  <a:pt x="3452" y="12706"/>
                </a:lnTo>
                <a:lnTo>
                  <a:pt x="3441" y="12713"/>
                </a:lnTo>
                <a:lnTo>
                  <a:pt x="3419" y="12728"/>
                </a:lnTo>
                <a:lnTo>
                  <a:pt x="3393" y="12738"/>
                </a:lnTo>
                <a:lnTo>
                  <a:pt x="3370" y="12729"/>
                </a:lnTo>
                <a:lnTo>
                  <a:pt x="3357" y="12722"/>
                </a:lnTo>
                <a:lnTo>
                  <a:pt x="3345" y="12705"/>
                </a:lnTo>
                <a:lnTo>
                  <a:pt x="3336" y="12703"/>
                </a:lnTo>
                <a:lnTo>
                  <a:pt x="3325" y="12711"/>
                </a:lnTo>
                <a:lnTo>
                  <a:pt x="3323" y="12720"/>
                </a:lnTo>
                <a:lnTo>
                  <a:pt x="3346" y="12778"/>
                </a:lnTo>
                <a:lnTo>
                  <a:pt x="3394" y="12811"/>
                </a:lnTo>
                <a:lnTo>
                  <a:pt x="3457" y="12808"/>
                </a:lnTo>
                <a:lnTo>
                  <a:pt x="3490" y="12785"/>
                </a:lnTo>
                <a:lnTo>
                  <a:pt x="3518" y="12766"/>
                </a:lnTo>
                <a:lnTo>
                  <a:pt x="3538" y="12736"/>
                </a:lnTo>
                <a:lnTo>
                  <a:pt x="3561" y="12663"/>
                </a:lnTo>
                <a:lnTo>
                  <a:pt x="3554" y="12623"/>
                </a:lnTo>
                <a:lnTo>
                  <a:pt x="3530" y="12570"/>
                </a:lnTo>
                <a:lnTo>
                  <a:pt x="3477" y="12517"/>
                </a:lnTo>
                <a:lnTo>
                  <a:pt x="3421" y="12482"/>
                </a:lnTo>
                <a:lnTo>
                  <a:pt x="3346" y="12468"/>
                </a:lnTo>
                <a:lnTo>
                  <a:pt x="3270" y="12488"/>
                </a:lnTo>
                <a:lnTo>
                  <a:pt x="3203" y="12534"/>
                </a:lnTo>
                <a:lnTo>
                  <a:pt x="3145" y="12615"/>
                </a:lnTo>
                <a:lnTo>
                  <a:pt x="3098" y="12737"/>
                </a:lnTo>
                <a:lnTo>
                  <a:pt x="3068" y="12896"/>
                </a:lnTo>
                <a:lnTo>
                  <a:pt x="3069" y="13099"/>
                </a:lnTo>
                <a:lnTo>
                  <a:pt x="3095" y="13350"/>
                </a:lnTo>
                <a:lnTo>
                  <a:pt x="3118" y="13669"/>
                </a:lnTo>
                <a:lnTo>
                  <a:pt x="3109" y="13953"/>
                </a:lnTo>
                <a:lnTo>
                  <a:pt x="3079" y="14194"/>
                </a:lnTo>
                <a:lnTo>
                  <a:pt x="3020" y="14406"/>
                </a:lnTo>
                <a:lnTo>
                  <a:pt x="2946" y="14595"/>
                </a:lnTo>
                <a:lnTo>
                  <a:pt x="2844" y="14755"/>
                </a:lnTo>
                <a:lnTo>
                  <a:pt x="2743" y="14906"/>
                </a:lnTo>
                <a:lnTo>
                  <a:pt x="2639" y="15051"/>
                </a:lnTo>
                <a:lnTo>
                  <a:pt x="2540" y="15168"/>
                </a:lnTo>
                <a:lnTo>
                  <a:pt x="2442" y="15300"/>
                </a:lnTo>
                <a:lnTo>
                  <a:pt x="2368" y="15441"/>
                </a:lnTo>
                <a:lnTo>
                  <a:pt x="2293" y="15582"/>
                </a:lnTo>
                <a:lnTo>
                  <a:pt x="2223" y="15752"/>
                </a:lnTo>
                <a:lnTo>
                  <a:pt x="2155" y="15938"/>
                </a:lnTo>
                <a:lnTo>
                  <a:pt x="2079" y="16137"/>
                </a:lnTo>
                <a:lnTo>
                  <a:pt x="2003" y="16336"/>
                </a:lnTo>
                <a:lnTo>
                  <a:pt x="1935" y="16546"/>
                </a:lnTo>
                <a:lnTo>
                  <a:pt x="1865" y="16741"/>
                </a:lnTo>
                <a:lnTo>
                  <a:pt x="1804" y="16937"/>
                </a:lnTo>
                <a:lnTo>
                  <a:pt x="1747" y="17115"/>
                </a:lnTo>
                <a:lnTo>
                  <a:pt x="1704" y="17267"/>
                </a:lnTo>
                <a:lnTo>
                  <a:pt x="1656" y="17398"/>
                </a:lnTo>
                <a:lnTo>
                  <a:pt x="1631" y="17505"/>
                </a:lnTo>
                <a:lnTo>
                  <a:pt x="1610" y="17569"/>
                </a:lnTo>
                <a:lnTo>
                  <a:pt x="1601" y="17591"/>
                </a:lnTo>
                <a:lnTo>
                  <a:pt x="1645" y="17430"/>
                </a:lnTo>
                <a:lnTo>
                  <a:pt x="1693" y="17251"/>
                </a:lnTo>
                <a:lnTo>
                  <a:pt x="1733" y="17035"/>
                </a:lnTo>
                <a:lnTo>
                  <a:pt x="1773" y="16796"/>
                </a:lnTo>
                <a:lnTo>
                  <a:pt x="1814" y="16547"/>
                </a:lnTo>
                <a:lnTo>
                  <a:pt x="1859" y="16280"/>
                </a:lnTo>
                <a:lnTo>
                  <a:pt x="1887" y="16000"/>
                </a:lnTo>
                <a:lnTo>
                  <a:pt x="1929" y="15717"/>
                </a:lnTo>
                <a:lnTo>
                  <a:pt x="1959" y="15428"/>
                </a:lnTo>
                <a:lnTo>
                  <a:pt x="1987" y="15147"/>
                </a:lnTo>
                <a:lnTo>
                  <a:pt x="2020" y="14863"/>
                </a:lnTo>
                <a:lnTo>
                  <a:pt x="2046" y="14593"/>
                </a:lnTo>
                <a:lnTo>
                  <a:pt x="2071" y="14331"/>
                </a:lnTo>
                <a:lnTo>
                  <a:pt x="2088" y="14083"/>
                </a:lnTo>
                <a:lnTo>
                  <a:pt x="2109" y="13864"/>
                </a:lnTo>
                <a:lnTo>
                  <a:pt x="2129" y="13655"/>
                </a:lnTo>
                <a:lnTo>
                  <a:pt x="2145" y="13488"/>
                </a:lnTo>
                <a:lnTo>
                  <a:pt x="2153" y="13345"/>
                </a:lnTo>
                <a:lnTo>
                  <a:pt x="2162" y="13240"/>
                </a:lnTo>
                <a:lnTo>
                  <a:pt x="2160" y="13177"/>
                </a:lnTo>
                <a:lnTo>
                  <a:pt x="2165" y="13149"/>
                </a:lnTo>
                <a:lnTo>
                  <a:pt x="2121" y="12787"/>
                </a:lnTo>
                <a:lnTo>
                  <a:pt x="2060" y="12462"/>
                </a:lnTo>
                <a:lnTo>
                  <a:pt x="1991" y="12183"/>
                </a:lnTo>
                <a:lnTo>
                  <a:pt x="1911" y="11936"/>
                </a:lnTo>
                <a:lnTo>
                  <a:pt x="1834" y="11728"/>
                </a:lnTo>
                <a:lnTo>
                  <a:pt x="1745" y="11552"/>
                </a:lnTo>
                <a:lnTo>
                  <a:pt x="1646" y="11408"/>
                </a:lnTo>
                <a:lnTo>
                  <a:pt x="1619" y="11376"/>
                </a:lnTo>
                <a:lnTo>
                  <a:pt x="1723" y="11804"/>
                </a:lnTo>
                <a:lnTo>
                  <a:pt x="1837" y="12386"/>
                </a:lnTo>
                <a:lnTo>
                  <a:pt x="1909" y="13014"/>
                </a:lnTo>
                <a:lnTo>
                  <a:pt x="1958" y="13691"/>
                </a:lnTo>
                <a:lnTo>
                  <a:pt x="1899" y="14555"/>
                </a:lnTo>
                <a:lnTo>
                  <a:pt x="1885" y="13847"/>
                </a:lnTo>
                <a:lnTo>
                  <a:pt x="1835" y="13179"/>
                </a:lnTo>
                <a:lnTo>
                  <a:pt x="1748" y="12554"/>
                </a:lnTo>
                <a:lnTo>
                  <a:pt x="1626" y="11960"/>
                </a:lnTo>
                <a:lnTo>
                  <a:pt x="1482" y="11406"/>
                </a:lnTo>
                <a:lnTo>
                  <a:pt x="1399" y="11169"/>
                </a:lnTo>
                <a:lnTo>
                  <a:pt x="1339" y="11137"/>
                </a:lnTo>
                <a:lnTo>
                  <a:pt x="1237" y="11085"/>
                </a:lnTo>
                <a:lnTo>
                  <a:pt x="1149" y="11064"/>
                </a:lnTo>
                <a:lnTo>
                  <a:pt x="1059" y="11052"/>
                </a:lnTo>
                <a:lnTo>
                  <a:pt x="966" y="11059"/>
                </a:lnTo>
                <a:lnTo>
                  <a:pt x="890" y="11078"/>
                </a:lnTo>
                <a:lnTo>
                  <a:pt x="825" y="11115"/>
                </a:lnTo>
                <a:lnTo>
                  <a:pt x="770" y="11153"/>
                </a:lnTo>
                <a:lnTo>
                  <a:pt x="718" y="11196"/>
                </a:lnTo>
                <a:lnTo>
                  <a:pt x="685" y="11243"/>
                </a:lnTo>
                <a:lnTo>
                  <a:pt x="677" y="11286"/>
                </a:lnTo>
                <a:lnTo>
                  <a:pt x="681" y="11344"/>
                </a:lnTo>
                <a:lnTo>
                  <a:pt x="691" y="11400"/>
                </a:lnTo>
                <a:lnTo>
                  <a:pt x="697" y="11415"/>
                </a:lnTo>
                <a:lnTo>
                  <a:pt x="723" y="11454"/>
                </a:lnTo>
                <a:lnTo>
                  <a:pt x="742" y="11482"/>
                </a:lnTo>
                <a:lnTo>
                  <a:pt x="746" y="11487"/>
                </a:lnTo>
                <a:lnTo>
                  <a:pt x="827" y="11546"/>
                </a:lnTo>
                <a:lnTo>
                  <a:pt x="930" y="11565"/>
                </a:lnTo>
                <a:lnTo>
                  <a:pt x="1021" y="11543"/>
                </a:lnTo>
                <a:lnTo>
                  <a:pt x="1091" y="11479"/>
                </a:lnTo>
                <a:lnTo>
                  <a:pt x="1108" y="11443"/>
                </a:lnTo>
                <a:lnTo>
                  <a:pt x="1113" y="11415"/>
                </a:lnTo>
                <a:lnTo>
                  <a:pt x="1120" y="11377"/>
                </a:lnTo>
                <a:lnTo>
                  <a:pt x="1110" y="11351"/>
                </a:lnTo>
                <a:lnTo>
                  <a:pt x="1095" y="11305"/>
                </a:lnTo>
                <a:lnTo>
                  <a:pt x="1053" y="11268"/>
                </a:lnTo>
                <a:lnTo>
                  <a:pt x="1006" y="11260"/>
                </a:lnTo>
                <a:lnTo>
                  <a:pt x="961" y="11266"/>
                </a:lnTo>
                <a:lnTo>
                  <a:pt x="945" y="11277"/>
                </a:lnTo>
                <a:lnTo>
                  <a:pt x="949" y="11283"/>
                </a:lnTo>
                <a:lnTo>
                  <a:pt x="951" y="11298"/>
                </a:lnTo>
                <a:lnTo>
                  <a:pt x="969" y="11301"/>
                </a:lnTo>
                <a:lnTo>
                  <a:pt x="992" y="11310"/>
                </a:lnTo>
                <a:lnTo>
                  <a:pt x="1013" y="11329"/>
                </a:lnTo>
                <a:lnTo>
                  <a:pt x="1022" y="11355"/>
                </a:lnTo>
                <a:lnTo>
                  <a:pt x="1019" y="11373"/>
                </a:lnTo>
                <a:lnTo>
                  <a:pt x="1019" y="11397"/>
                </a:lnTo>
                <a:lnTo>
                  <a:pt x="1006" y="11414"/>
                </a:lnTo>
                <a:lnTo>
                  <a:pt x="990" y="11426"/>
                </a:lnTo>
                <a:lnTo>
                  <a:pt x="979" y="11433"/>
                </a:lnTo>
                <a:lnTo>
                  <a:pt x="957" y="11449"/>
                </a:lnTo>
                <a:lnTo>
                  <a:pt x="927" y="11453"/>
                </a:lnTo>
                <a:lnTo>
                  <a:pt x="899" y="11448"/>
                </a:lnTo>
                <a:lnTo>
                  <a:pt x="878" y="11429"/>
                </a:lnTo>
                <a:lnTo>
                  <a:pt x="853" y="11405"/>
                </a:lnTo>
                <a:lnTo>
                  <a:pt x="840" y="11374"/>
                </a:lnTo>
                <a:lnTo>
                  <a:pt x="823" y="11337"/>
                </a:lnTo>
                <a:lnTo>
                  <a:pt x="829" y="11299"/>
                </a:lnTo>
                <a:lnTo>
                  <a:pt x="864" y="11243"/>
                </a:lnTo>
                <a:lnTo>
                  <a:pt x="921" y="11195"/>
                </a:lnTo>
                <a:lnTo>
                  <a:pt x="990" y="11189"/>
                </a:lnTo>
                <a:lnTo>
                  <a:pt x="1060" y="11207"/>
                </a:lnTo>
                <a:lnTo>
                  <a:pt x="1110" y="11245"/>
                </a:lnTo>
                <a:lnTo>
                  <a:pt x="1149" y="11301"/>
                </a:lnTo>
                <a:lnTo>
                  <a:pt x="1166" y="11362"/>
                </a:lnTo>
                <a:lnTo>
                  <a:pt x="1149" y="11455"/>
                </a:lnTo>
                <a:lnTo>
                  <a:pt x="1107" y="11525"/>
                </a:lnTo>
                <a:lnTo>
                  <a:pt x="1024" y="11582"/>
                </a:lnTo>
                <a:lnTo>
                  <a:pt x="942" y="11606"/>
                </a:lnTo>
                <a:lnTo>
                  <a:pt x="908" y="11601"/>
                </a:lnTo>
                <a:lnTo>
                  <a:pt x="884" y="11605"/>
                </a:lnTo>
                <a:lnTo>
                  <a:pt x="815" y="11587"/>
                </a:lnTo>
                <a:lnTo>
                  <a:pt x="784" y="11565"/>
                </a:lnTo>
                <a:lnTo>
                  <a:pt x="771" y="11559"/>
                </a:lnTo>
                <a:lnTo>
                  <a:pt x="762" y="11550"/>
                </a:lnTo>
                <a:lnTo>
                  <a:pt x="751" y="11541"/>
                </a:lnTo>
                <a:lnTo>
                  <a:pt x="716" y="11498"/>
                </a:lnTo>
                <a:lnTo>
                  <a:pt x="703" y="11484"/>
                </a:lnTo>
                <a:lnTo>
                  <a:pt x="701" y="11480"/>
                </a:lnTo>
                <a:lnTo>
                  <a:pt x="696" y="11473"/>
                </a:lnTo>
                <a:lnTo>
                  <a:pt x="648" y="11391"/>
                </a:lnTo>
                <a:lnTo>
                  <a:pt x="621" y="11304"/>
                </a:lnTo>
                <a:lnTo>
                  <a:pt x="627" y="11218"/>
                </a:lnTo>
                <a:lnTo>
                  <a:pt x="642" y="11134"/>
                </a:lnTo>
                <a:lnTo>
                  <a:pt x="692" y="11051"/>
                </a:lnTo>
                <a:lnTo>
                  <a:pt x="775" y="10994"/>
                </a:lnTo>
                <a:lnTo>
                  <a:pt x="892" y="10963"/>
                </a:lnTo>
                <a:lnTo>
                  <a:pt x="1045" y="10947"/>
                </a:lnTo>
                <a:lnTo>
                  <a:pt x="1228" y="10977"/>
                </a:lnTo>
                <a:lnTo>
                  <a:pt x="1348" y="11026"/>
                </a:lnTo>
                <a:lnTo>
                  <a:pt x="1302" y="10894"/>
                </a:lnTo>
                <a:lnTo>
                  <a:pt x="1168" y="10573"/>
                </a:lnTo>
                <a:lnTo>
                  <a:pt x="1175" y="10638"/>
                </a:lnTo>
                <a:lnTo>
                  <a:pt x="1154" y="10540"/>
                </a:lnTo>
                <a:lnTo>
                  <a:pt x="1101" y="10411"/>
                </a:lnTo>
                <a:lnTo>
                  <a:pt x="1026" y="10261"/>
                </a:lnTo>
                <a:lnTo>
                  <a:pt x="950" y="10166"/>
                </a:lnTo>
                <a:lnTo>
                  <a:pt x="990" y="10250"/>
                </a:lnTo>
                <a:lnTo>
                  <a:pt x="1002" y="10267"/>
                </a:lnTo>
                <a:lnTo>
                  <a:pt x="998" y="10286"/>
                </a:lnTo>
                <a:lnTo>
                  <a:pt x="1010" y="10302"/>
                </a:lnTo>
                <a:lnTo>
                  <a:pt x="1014" y="10308"/>
                </a:lnTo>
                <a:lnTo>
                  <a:pt x="1016" y="10323"/>
                </a:lnTo>
                <a:lnTo>
                  <a:pt x="927" y="10144"/>
                </a:lnTo>
                <a:lnTo>
                  <a:pt x="797" y="10040"/>
                </a:lnTo>
                <a:lnTo>
                  <a:pt x="658" y="9956"/>
                </a:lnTo>
                <a:lnTo>
                  <a:pt x="488" y="9910"/>
                </a:lnTo>
                <a:lnTo>
                  <a:pt x="320" y="9903"/>
                </a:lnTo>
                <a:lnTo>
                  <a:pt x="156" y="9926"/>
                </a:lnTo>
                <a:lnTo>
                  <a:pt x="0" y="9992"/>
                </a:lnTo>
                <a:lnTo>
                  <a:pt x="0" y="9976"/>
                </a:lnTo>
                <a:lnTo>
                  <a:pt x="72" y="9935"/>
                </a:lnTo>
                <a:lnTo>
                  <a:pt x="235" y="9888"/>
                </a:lnTo>
                <a:lnTo>
                  <a:pt x="407" y="9876"/>
                </a:lnTo>
                <a:lnTo>
                  <a:pt x="581" y="9903"/>
                </a:lnTo>
                <a:lnTo>
                  <a:pt x="742" y="9972"/>
                </a:lnTo>
                <a:lnTo>
                  <a:pt x="884" y="10071"/>
                </a:lnTo>
                <a:lnTo>
                  <a:pt x="899" y="10085"/>
                </a:lnTo>
                <a:lnTo>
                  <a:pt x="830" y="9945"/>
                </a:lnTo>
                <a:lnTo>
                  <a:pt x="618" y="9601"/>
                </a:lnTo>
                <a:lnTo>
                  <a:pt x="371" y="9289"/>
                </a:lnTo>
                <a:lnTo>
                  <a:pt x="100" y="9001"/>
                </a:lnTo>
                <a:lnTo>
                  <a:pt x="0" y="8918"/>
                </a:lnTo>
                <a:lnTo>
                  <a:pt x="0" y="8873"/>
                </a:lnTo>
                <a:lnTo>
                  <a:pt x="107" y="8964"/>
                </a:lnTo>
                <a:lnTo>
                  <a:pt x="367" y="9259"/>
                </a:lnTo>
                <a:lnTo>
                  <a:pt x="610" y="9565"/>
                </a:lnTo>
                <a:lnTo>
                  <a:pt x="823" y="9900"/>
                </a:lnTo>
                <a:lnTo>
                  <a:pt x="922" y="10107"/>
                </a:lnTo>
                <a:lnTo>
                  <a:pt x="973" y="10155"/>
                </a:lnTo>
                <a:lnTo>
                  <a:pt x="882" y="9974"/>
                </a:lnTo>
                <a:lnTo>
                  <a:pt x="634" y="9565"/>
                </a:lnTo>
                <a:lnTo>
                  <a:pt x="375" y="9188"/>
                </a:lnTo>
                <a:lnTo>
                  <a:pt x="109" y="8848"/>
                </a:lnTo>
                <a:lnTo>
                  <a:pt x="0" y="8730"/>
                </a:lnTo>
                <a:lnTo>
                  <a:pt x="0" y="8295"/>
                </a:lnTo>
                <a:lnTo>
                  <a:pt x="147" y="8463"/>
                </a:lnTo>
                <a:lnTo>
                  <a:pt x="451" y="8859"/>
                </a:lnTo>
                <a:lnTo>
                  <a:pt x="470" y="8891"/>
                </a:lnTo>
                <a:lnTo>
                  <a:pt x="586" y="9043"/>
                </a:lnTo>
                <a:lnTo>
                  <a:pt x="820" y="9421"/>
                </a:lnTo>
                <a:lnTo>
                  <a:pt x="1046" y="9821"/>
                </a:lnTo>
                <a:lnTo>
                  <a:pt x="1246" y="10254"/>
                </a:lnTo>
                <a:lnTo>
                  <a:pt x="1428" y="10733"/>
                </a:lnTo>
                <a:lnTo>
                  <a:pt x="1564" y="11174"/>
                </a:lnTo>
                <a:lnTo>
                  <a:pt x="1677" y="11297"/>
                </a:lnTo>
                <a:lnTo>
                  <a:pt x="1800" y="11465"/>
                </a:lnTo>
                <a:lnTo>
                  <a:pt x="1904" y="11663"/>
                </a:lnTo>
                <a:lnTo>
                  <a:pt x="1989" y="11882"/>
                </a:lnTo>
                <a:lnTo>
                  <a:pt x="2076" y="12116"/>
                </a:lnTo>
                <a:lnTo>
                  <a:pt x="2141" y="12365"/>
                </a:lnTo>
                <a:lnTo>
                  <a:pt x="2195" y="12622"/>
                </a:lnTo>
                <a:lnTo>
                  <a:pt x="2248" y="12876"/>
                </a:lnTo>
                <a:lnTo>
                  <a:pt x="2233" y="12547"/>
                </a:lnTo>
                <a:lnTo>
                  <a:pt x="2164" y="11900"/>
                </a:lnTo>
                <a:lnTo>
                  <a:pt x="2051" y="11284"/>
                </a:lnTo>
                <a:lnTo>
                  <a:pt x="1911" y="10712"/>
                </a:lnTo>
                <a:lnTo>
                  <a:pt x="1741" y="10167"/>
                </a:lnTo>
                <a:lnTo>
                  <a:pt x="1537" y="9655"/>
                </a:lnTo>
                <a:lnTo>
                  <a:pt x="1317" y="9169"/>
                </a:lnTo>
                <a:lnTo>
                  <a:pt x="1074" y="8732"/>
                </a:lnTo>
                <a:lnTo>
                  <a:pt x="807" y="8320"/>
                </a:lnTo>
                <a:lnTo>
                  <a:pt x="524" y="7943"/>
                </a:lnTo>
                <a:lnTo>
                  <a:pt x="221" y="7597"/>
                </a:lnTo>
                <a:lnTo>
                  <a:pt x="0" y="7378"/>
                </a:lnTo>
                <a:lnTo>
                  <a:pt x="0" y="6909"/>
                </a:lnTo>
                <a:lnTo>
                  <a:pt x="38" y="6939"/>
                </a:lnTo>
                <a:lnTo>
                  <a:pt x="335" y="7216"/>
                </a:lnTo>
                <a:lnTo>
                  <a:pt x="617" y="7520"/>
                </a:lnTo>
                <a:lnTo>
                  <a:pt x="889" y="7856"/>
                </a:lnTo>
                <a:lnTo>
                  <a:pt x="1155" y="8220"/>
                </a:lnTo>
                <a:lnTo>
                  <a:pt x="1395" y="8618"/>
                </a:lnTo>
                <a:lnTo>
                  <a:pt x="1620" y="9051"/>
                </a:lnTo>
                <a:lnTo>
                  <a:pt x="1817" y="9528"/>
                </a:lnTo>
                <a:lnTo>
                  <a:pt x="1991" y="10020"/>
                </a:lnTo>
                <a:lnTo>
                  <a:pt x="2139" y="10556"/>
                </a:lnTo>
                <a:lnTo>
                  <a:pt x="2260" y="11125"/>
                </a:lnTo>
                <a:lnTo>
                  <a:pt x="2341" y="11730"/>
                </a:lnTo>
                <a:lnTo>
                  <a:pt x="2397" y="12369"/>
                </a:lnTo>
                <a:lnTo>
                  <a:pt x="2412" y="13045"/>
                </a:lnTo>
                <a:lnTo>
                  <a:pt x="2397" y="13748"/>
                </a:lnTo>
                <a:lnTo>
                  <a:pt x="2371" y="14032"/>
                </a:lnTo>
                <a:lnTo>
                  <a:pt x="2375" y="14073"/>
                </a:lnTo>
                <a:lnTo>
                  <a:pt x="2382" y="14273"/>
                </a:lnTo>
                <a:lnTo>
                  <a:pt x="2390" y="14439"/>
                </a:lnTo>
                <a:lnTo>
                  <a:pt x="2388" y="14579"/>
                </a:lnTo>
                <a:lnTo>
                  <a:pt x="2387" y="14685"/>
                </a:lnTo>
                <a:lnTo>
                  <a:pt x="2390" y="14748"/>
                </a:lnTo>
                <a:lnTo>
                  <a:pt x="2390" y="14773"/>
                </a:lnTo>
                <a:lnTo>
                  <a:pt x="2570" y="11138"/>
                </a:lnTo>
                <a:lnTo>
                  <a:pt x="2554" y="10899"/>
                </a:lnTo>
                <a:lnTo>
                  <a:pt x="2527" y="10550"/>
                </a:lnTo>
                <a:lnTo>
                  <a:pt x="2488" y="10185"/>
                </a:lnTo>
                <a:lnTo>
                  <a:pt x="2445" y="9790"/>
                </a:lnTo>
                <a:lnTo>
                  <a:pt x="2397" y="9375"/>
                </a:lnTo>
                <a:lnTo>
                  <a:pt x="2337" y="8943"/>
                </a:lnTo>
                <a:lnTo>
                  <a:pt x="2263" y="8503"/>
                </a:lnTo>
                <a:lnTo>
                  <a:pt x="2183" y="8053"/>
                </a:lnTo>
                <a:lnTo>
                  <a:pt x="2089" y="7595"/>
                </a:lnTo>
                <a:lnTo>
                  <a:pt x="1983" y="7145"/>
                </a:lnTo>
                <a:lnTo>
                  <a:pt x="1873" y="6699"/>
                </a:lnTo>
                <a:lnTo>
                  <a:pt x="1751" y="6260"/>
                </a:lnTo>
                <a:lnTo>
                  <a:pt x="1692" y="6058"/>
                </a:lnTo>
                <a:lnTo>
                  <a:pt x="1673" y="6007"/>
                </a:lnTo>
                <a:lnTo>
                  <a:pt x="1654" y="5976"/>
                </a:lnTo>
                <a:lnTo>
                  <a:pt x="1563" y="5892"/>
                </a:lnTo>
                <a:lnTo>
                  <a:pt x="1462" y="5839"/>
                </a:lnTo>
                <a:lnTo>
                  <a:pt x="1338" y="5801"/>
                </a:lnTo>
                <a:lnTo>
                  <a:pt x="1221" y="5809"/>
                </a:lnTo>
                <a:lnTo>
                  <a:pt x="1107" y="5846"/>
                </a:lnTo>
                <a:lnTo>
                  <a:pt x="1013" y="5910"/>
                </a:lnTo>
                <a:lnTo>
                  <a:pt x="943" y="5999"/>
                </a:lnTo>
                <a:lnTo>
                  <a:pt x="902" y="6117"/>
                </a:lnTo>
                <a:lnTo>
                  <a:pt x="909" y="6235"/>
                </a:lnTo>
                <a:lnTo>
                  <a:pt x="931" y="6326"/>
                </a:lnTo>
                <a:lnTo>
                  <a:pt x="990" y="6399"/>
                </a:lnTo>
                <a:lnTo>
                  <a:pt x="1062" y="6456"/>
                </a:lnTo>
                <a:lnTo>
                  <a:pt x="1148" y="6487"/>
                </a:lnTo>
                <a:lnTo>
                  <a:pt x="1245" y="6486"/>
                </a:lnTo>
                <a:lnTo>
                  <a:pt x="1338" y="6454"/>
                </a:lnTo>
                <a:lnTo>
                  <a:pt x="1402" y="6394"/>
                </a:lnTo>
                <a:lnTo>
                  <a:pt x="1442" y="6309"/>
                </a:lnTo>
                <a:lnTo>
                  <a:pt x="1446" y="6209"/>
                </a:lnTo>
                <a:lnTo>
                  <a:pt x="1425" y="6142"/>
                </a:lnTo>
                <a:lnTo>
                  <a:pt x="1377" y="6084"/>
                </a:lnTo>
                <a:lnTo>
                  <a:pt x="1301" y="6056"/>
                </a:lnTo>
                <a:lnTo>
                  <a:pt x="1229" y="6047"/>
                </a:lnTo>
                <a:lnTo>
                  <a:pt x="1161" y="6078"/>
                </a:lnTo>
                <a:lnTo>
                  <a:pt x="1110" y="6146"/>
                </a:lnTo>
                <a:lnTo>
                  <a:pt x="1153" y="6067"/>
                </a:lnTo>
                <a:lnTo>
                  <a:pt x="1237" y="6034"/>
                </a:lnTo>
                <a:lnTo>
                  <a:pt x="1317" y="6044"/>
                </a:lnTo>
                <a:lnTo>
                  <a:pt x="1379" y="6075"/>
                </a:lnTo>
                <a:lnTo>
                  <a:pt x="1441" y="6130"/>
                </a:lnTo>
                <a:lnTo>
                  <a:pt x="1465" y="6212"/>
                </a:lnTo>
                <a:lnTo>
                  <a:pt x="1457" y="6307"/>
                </a:lnTo>
                <a:lnTo>
                  <a:pt x="1421" y="6397"/>
                </a:lnTo>
                <a:lnTo>
                  <a:pt x="1349" y="6471"/>
                </a:lnTo>
                <a:lnTo>
                  <a:pt x="1256" y="6502"/>
                </a:lnTo>
                <a:lnTo>
                  <a:pt x="1150" y="6502"/>
                </a:lnTo>
                <a:lnTo>
                  <a:pt x="1054" y="6470"/>
                </a:lnTo>
                <a:lnTo>
                  <a:pt x="983" y="6413"/>
                </a:lnTo>
                <a:lnTo>
                  <a:pt x="925" y="6329"/>
                </a:lnTo>
                <a:lnTo>
                  <a:pt x="891" y="6231"/>
                </a:lnTo>
                <a:lnTo>
                  <a:pt x="889" y="6110"/>
                </a:lnTo>
                <a:lnTo>
                  <a:pt x="930" y="5992"/>
                </a:lnTo>
                <a:lnTo>
                  <a:pt x="1007" y="5890"/>
                </a:lnTo>
                <a:lnTo>
                  <a:pt x="1098" y="5820"/>
                </a:lnTo>
                <a:lnTo>
                  <a:pt x="1216" y="5779"/>
                </a:lnTo>
                <a:lnTo>
                  <a:pt x="1356" y="5781"/>
                </a:lnTo>
                <a:lnTo>
                  <a:pt x="1482" y="5809"/>
                </a:lnTo>
                <a:lnTo>
                  <a:pt x="1587" y="5867"/>
                </a:lnTo>
                <a:lnTo>
                  <a:pt x="1624" y="5903"/>
                </a:lnTo>
                <a:lnTo>
                  <a:pt x="1543" y="5743"/>
                </a:lnTo>
                <a:lnTo>
                  <a:pt x="1405" y="5543"/>
                </a:lnTo>
                <a:lnTo>
                  <a:pt x="1263" y="5371"/>
                </a:lnTo>
                <a:lnTo>
                  <a:pt x="1118" y="5243"/>
                </a:lnTo>
                <a:lnTo>
                  <a:pt x="959" y="5131"/>
                </a:lnTo>
                <a:lnTo>
                  <a:pt x="794" y="5057"/>
                </a:lnTo>
                <a:lnTo>
                  <a:pt x="640" y="4999"/>
                </a:lnTo>
                <a:lnTo>
                  <a:pt x="495" y="4977"/>
                </a:lnTo>
                <a:lnTo>
                  <a:pt x="366" y="4968"/>
                </a:lnTo>
                <a:lnTo>
                  <a:pt x="237" y="4982"/>
                </a:lnTo>
                <a:lnTo>
                  <a:pt x="126" y="5010"/>
                </a:lnTo>
                <a:lnTo>
                  <a:pt x="0" y="5062"/>
                </a:lnTo>
                <a:lnTo>
                  <a:pt x="0" y="5027"/>
                </a:lnTo>
                <a:lnTo>
                  <a:pt x="97" y="4981"/>
                </a:lnTo>
                <a:lnTo>
                  <a:pt x="261" y="4934"/>
                </a:lnTo>
                <a:lnTo>
                  <a:pt x="380" y="4917"/>
                </a:lnTo>
                <a:lnTo>
                  <a:pt x="511" y="4917"/>
                </a:lnTo>
                <a:lnTo>
                  <a:pt x="572" y="4927"/>
                </a:lnTo>
                <a:lnTo>
                  <a:pt x="553" y="4920"/>
                </a:lnTo>
                <a:lnTo>
                  <a:pt x="476" y="4867"/>
                </a:lnTo>
                <a:lnTo>
                  <a:pt x="410" y="4782"/>
                </a:lnTo>
                <a:lnTo>
                  <a:pt x="373" y="4693"/>
                </a:lnTo>
                <a:lnTo>
                  <a:pt x="373" y="4563"/>
                </a:lnTo>
                <a:lnTo>
                  <a:pt x="409" y="4448"/>
                </a:lnTo>
                <a:lnTo>
                  <a:pt x="375" y="4529"/>
                </a:lnTo>
                <a:lnTo>
                  <a:pt x="274" y="4680"/>
                </a:lnTo>
                <a:lnTo>
                  <a:pt x="143" y="4786"/>
                </a:lnTo>
                <a:lnTo>
                  <a:pt x="1" y="4876"/>
                </a:lnTo>
                <a:lnTo>
                  <a:pt x="0" y="4876"/>
                </a:lnTo>
                <a:lnTo>
                  <a:pt x="0" y="4841"/>
                </a:lnTo>
                <a:lnTo>
                  <a:pt x="7" y="4838"/>
                </a:lnTo>
                <a:lnTo>
                  <a:pt x="135" y="4751"/>
                </a:lnTo>
                <a:lnTo>
                  <a:pt x="258" y="4633"/>
                </a:lnTo>
                <a:lnTo>
                  <a:pt x="357" y="4492"/>
                </a:lnTo>
                <a:lnTo>
                  <a:pt x="417" y="4329"/>
                </a:lnTo>
                <a:lnTo>
                  <a:pt x="453" y="4157"/>
                </a:lnTo>
                <a:lnTo>
                  <a:pt x="458" y="3974"/>
                </a:lnTo>
                <a:lnTo>
                  <a:pt x="411" y="3762"/>
                </a:lnTo>
                <a:lnTo>
                  <a:pt x="335" y="3569"/>
                </a:lnTo>
                <a:lnTo>
                  <a:pt x="221" y="3402"/>
                </a:lnTo>
                <a:lnTo>
                  <a:pt x="72" y="3268"/>
                </a:lnTo>
                <a:lnTo>
                  <a:pt x="0" y="3223"/>
                </a:lnTo>
                <a:lnTo>
                  <a:pt x="0" y="3208"/>
                </a:lnTo>
                <a:lnTo>
                  <a:pt x="134" y="3299"/>
                </a:lnTo>
                <a:lnTo>
                  <a:pt x="287" y="3463"/>
                </a:lnTo>
                <a:lnTo>
                  <a:pt x="409" y="3665"/>
                </a:lnTo>
                <a:lnTo>
                  <a:pt x="460" y="3834"/>
                </a:lnTo>
                <a:lnTo>
                  <a:pt x="481" y="4007"/>
                </a:lnTo>
                <a:lnTo>
                  <a:pt x="480" y="4196"/>
                </a:lnTo>
                <a:lnTo>
                  <a:pt x="443" y="4368"/>
                </a:lnTo>
                <a:lnTo>
                  <a:pt x="409" y="4448"/>
                </a:lnTo>
                <a:lnTo>
                  <a:pt x="477" y="4345"/>
                </a:lnTo>
                <a:lnTo>
                  <a:pt x="578" y="4267"/>
                </a:lnTo>
                <a:lnTo>
                  <a:pt x="697" y="4226"/>
                </a:lnTo>
                <a:lnTo>
                  <a:pt x="829" y="4217"/>
                </a:lnTo>
                <a:lnTo>
                  <a:pt x="959" y="4251"/>
                </a:lnTo>
                <a:lnTo>
                  <a:pt x="1068" y="4314"/>
                </a:lnTo>
                <a:lnTo>
                  <a:pt x="1140" y="4375"/>
                </a:lnTo>
                <a:lnTo>
                  <a:pt x="1110" y="4293"/>
                </a:lnTo>
                <a:lnTo>
                  <a:pt x="988" y="3985"/>
                </a:lnTo>
                <a:lnTo>
                  <a:pt x="878" y="3694"/>
                </a:lnTo>
                <a:lnTo>
                  <a:pt x="770" y="3442"/>
                </a:lnTo>
                <a:lnTo>
                  <a:pt x="678" y="3236"/>
                </a:lnTo>
                <a:lnTo>
                  <a:pt x="599" y="3061"/>
                </a:lnTo>
                <a:lnTo>
                  <a:pt x="549" y="2941"/>
                </a:lnTo>
                <a:lnTo>
                  <a:pt x="516" y="2857"/>
                </a:lnTo>
                <a:lnTo>
                  <a:pt x="506" y="2831"/>
                </a:lnTo>
                <a:lnTo>
                  <a:pt x="491" y="2809"/>
                </a:lnTo>
                <a:lnTo>
                  <a:pt x="460" y="2741"/>
                </a:lnTo>
                <a:lnTo>
                  <a:pt x="414" y="2625"/>
                </a:lnTo>
                <a:lnTo>
                  <a:pt x="345" y="2477"/>
                </a:lnTo>
                <a:lnTo>
                  <a:pt x="247" y="2299"/>
                </a:lnTo>
                <a:lnTo>
                  <a:pt x="147" y="2082"/>
                </a:lnTo>
                <a:lnTo>
                  <a:pt x="32" y="1843"/>
                </a:lnTo>
                <a:lnTo>
                  <a:pt x="0" y="1785"/>
                </a:lnTo>
                <a:lnTo>
                  <a:pt x="0" y="1626"/>
                </a:lnTo>
                <a:lnTo>
                  <a:pt x="96" y="1807"/>
                </a:lnTo>
                <a:lnTo>
                  <a:pt x="219" y="2057"/>
                </a:lnTo>
                <a:lnTo>
                  <a:pt x="325" y="2270"/>
                </a:lnTo>
                <a:lnTo>
                  <a:pt x="376" y="2382"/>
                </a:lnTo>
                <a:lnTo>
                  <a:pt x="358" y="2320"/>
                </a:lnTo>
                <a:lnTo>
                  <a:pt x="388" y="2407"/>
                </a:lnTo>
                <a:lnTo>
                  <a:pt x="394" y="2420"/>
                </a:lnTo>
                <a:lnTo>
                  <a:pt x="363" y="2326"/>
                </a:lnTo>
                <a:lnTo>
                  <a:pt x="329" y="2173"/>
                </a:lnTo>
                <a:lnTo>
                  <a:pt x="338" y="2256"/>
                </a:lnTo>
                <a:lnTo>
                  <a:pt x="338" y="2253"/>
                </a:lnTo>
                <a:lnTo>
                  <a:pt x="316" y="2109"/>
                </a:lnTo>
                <a:lnTo>
                  <a:pt x="313" y="2099"/>
                </a:lnTo>
                <a:lnTo>
                  <a:pt x="313" y="2093"/>
                </a:lnTo>
                <a:lnTo>
                  <a:pt x="307" y="2054"/>
                </a:lnTo>
                <a:lnTo>
                  <a:pt x="310" y="2017"/>
                </a:lnTo>
                <a:lnTo>
                  <a:pt x="304" y="1860"/>
                </a:lnTo>
                <a:lnTo>
                  <a:pt x="316" y="1616"/>
                </a:lnTo>
                <a:lnTo>
                  <a:pt x="369" y="1383"/>
                </a:lnTo>
                <a:lnTo>
                  <a:pt x="455" y="1153"/>
                </a:lnTo>
                <a:lnTo>
                  <a:pt x="563" y="965"/>
                </a:lnTo>
                <a:lnTo>
                  <a:pt x="613" y="891"/>
                </a:lnTo>
                <a:lnTo>
                  <a:pt x="526" y="900"/>
                </a:lnTo>
                <a:lnTo>
                  <a:pt x="442" y="884"/>
                </a:lnTo>
                <a:lnTo>
                  <a:pt x="359" y="835"/>
                </a:lnTo>
                <a:lnTo>
                  <a:pt x="289" y="769"/>
                </a:lnTo>
                <a:lnTo>
                  <a:pt x="282" y="758"/>
                </a:lnTo>
                <a:lnTo>
                  <a:pt x="278" y="752"/>
                </a:lnTo>
                <a:lnTo>
                  <a:pt x="365" y="831"/>
                </a:lnTo>
                <a:lnTo>
                  <a:pt x="444" y="875"/>
                </a:lnTo>
                <a:lnTo>
                  <a:pt x="541" y="874"/>
                </a:lnTo>
                <a:lnTo>
                  <a:pt x="628" y="846"/>
                </a:lnTo>
                <a:lnTo>
                  <a:pt x="654" y="831"/>
                </a:lnTo>
                <a:lnTo>
                  <a:pt x="689" y="780"/>
                </a:lnTo>
                <a:lnTo>
                  <a:pt x="819" y="650"/>
                </a:lnTo>
                <a:lnTo>
                  <a:pt x="827" y="636"/>
                </a:lnTo>
                <a:lnTo>
                  <a:pt x="855" y="535"/>
                </a:lnTo>
                <a:lnTo>
                  <a:pt x="852" y="399"/>
                </a:lnTo>
                <a:lnTo>
                  <a:pt x="800" y="288"/>
                </a:lnTo>
                <a:lnTo>
                  <a:pt x="726" y="192"/>
                </a:lnTo>
                <a:lnTo>
                  <a:pt x="620" y="109"/>
                </a:lnTo>
                <a:lnTo>
                  <a:pt x="500" y="53"/>
                </a:lnTo>
                <a:lnTo>
                  <a:pt x="374" y="25"/>
                </a:lnTo>
                <a:lnTo>
                  <a:pt x="253" y="27"/>
                </a:lnTo>
                <a:lnTo>
                  <a:pt x="65" y="74"/>
                </a:lnTo>
                <a:lnTo>
                  <a:pt x="0" y="115"/>
                </a:lnTo>
                <a:lnTo>
                  <a:pt x="0" y="86"/>
                </a:lnTo>
                <a:lnTo>
                  <a:pt x="11" y="79"/>
                </a:lnTo>
                <a:lnTo>
                  <a:pt x="128" y="23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8" name="Rectangle 7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13213" y="609600"/>
            <a:ext cx="8075612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550" y="4114800"/>
            <a:ext cx="312420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E3BA-5802-487D-800A-37BCB654A76D}" type="datetime1">
              <a:rPr lang="en-US" smtClean="0"/>
              <a:t>11/9/2014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Left Four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6"/>
          <p:cNvSpPr>
            <a:spLocks noEditPoints="1"/>
          </p:cNvSpPr>
          <p:nvPr/>
        </p:nvSpPr>
        <p:spPr bwMode="black">
          <a:xfrm>
            <a:off x="8945563" y="4763"/>
            <a:ext cx="3243263" cy="6846887"/>
          </a:xfrm>
          <a:custGeom>
            <a:avLst/>
            <a:gdLst>
              <a:gd name="T0" fmla="*/ 1925 w 2043"/>
              <a:gd name="T1" fmla="*/ 79 h 4313"/>
              <a:gd name="T2" fmla="*/ 1399 w 2043"/>
              <a:gd name="T3" fmla="*/ 139 h 4313"/>
              <a:gd name="T4" fmla="*/ 1427 w 2043"/>
              <a:gd name="T5" fmla="*/ 0 h 4313"/>
              <a:gd name="T6" fmla="*/ 1981 w 2043"/>
              <a:gd name="T7" fmla="*/ 233 h 4313"/>
              <a:gd name="T8" fmla="*/ 1862 w 2043"/>
              <a:gd name="T9" fmla="*/ 329 h 4313"/>
              <a:gd name="T10" fmla="*/ 1790 w 2043"/>
              <a:gd name="T11" fmla="*/ 373 h 4313"/>
              <a:gd name="T12" fmla="*/ 1494 w 2043"/>
              <a:gd name="T13" fmla="*/ 164 h 4313"/>
              <a:gd name="T14" fmla="*/ 1540 w 2043"/>
              <a:gd name="T15" fmla="*/ 641 h 4313"/>
              <a:gd name="T16" fmla="*/ 1448 w 2043"/>
              <a:gd name="T17" fmla="*/ 614 h 4313"/>
              <a:gd name="T18" fmla="*/ 1945 w 2043"/>
              <a:gd name="T19" fmla="*/ 707 h 4313"/>
              <a:gd name="T20" fmla="*/ 1877 w 2043"/>
              <a:gd name="T21" fmla="*/ 709 h 4313"/>
              <a:gd name="T22" fmla="*/ 1841 w 2043"/>
              <a:gd name="T23" fmla="*/ 801 h 4313"/>
              <a:gd name="T24" fmla="*/ 1624 w 2043"/>
              <a:gd name="T25" fmla="*/ 1919 h 4313"/>
              <a:gd name="T26" fmla="*/ 1856 w 2043"/>
              <a:gd name="T27" fmla="*/ 2640 h 4313"/>
              <a:gd name="T28" fmla="*/ 1804 w 2043"/>
              <a:gd name="T29" fmla="*/ 2644 h 4313"/>
              <a:gd name="T30" fmla="*/ 854 w 2043"/>
              <a:gd name="T31" fmla="*/ 3179 h 4313"/>
              <a:gd name="T32" fmla="*/ 1045 w 2043"/>
              <a:gd name="T33" fmla="*/ 3294 h 4313"/>
              <a:gd name="T34" fmla="*/ 793 w 2043"/>
              <a:gd name="T35" fmla="*/ 3375 h 4313"/>
              <a:gd name="T36" fmla="*/ 950 w 2043"/>
              <a:gd name="T37" fmla="*/ 3221 h 4313"/>
              <a:gd name="T38" fmla="*/ 916 w 2043"/>
              <a:gd name="T39" fmla="*/ 3380 h 4313"/>
              <a:gd name="T40" fmla="*/ 1205 w 2043"/>
              <a:gd name="T41" fmla="*/ 3198 h 4313"/>
              <a:gd name="T42" fmla="*/ 332 w 2043"/>
              <a:gd name="T43" fmla="*/ 3482 h 4313"/>
              <a:gd name="T44" fmla="*/ 1289 w 2043"/>
              <a:gd name="T45" fmla="*/ 3734 h 4313"/>
              <a:gd name="T46" fmla="*/ 1268 w 2043"/>
              <a:gd name="T47" fmla="*/ 3677 h 4313"/>
              <a:gd name="T48" fmla="*/ 15 w 2043"/>
              <a:gd name="T49" fmla="*/ 3375 h 4313"/>
              <a:gd name="T50" fmla="*/ 747 w 2043"/>
              <a:gd name="T51" fmla="*/ 3074 h 4313"/>
              <a:gd name="T52" fmla="*/ 442 w 2043"/>
              <a:gd name="T53" fmla="*/ 3235 h 4313"/>
              <a:gd name="T54" fmla="*/ 1117 w 2043"/>
              <a:gd name="T55" fmla="*/ 3623 h 4313"/>
              <a:gd name="T56" fmla="*/ 1275 w 2043"/>
              <a:gd name="T57" fmla="*/ 3650 h 4313"/>
              <a:gd name="T58" fmla="*/ 1394 w 2043"/>
              <a:gd name="T59" fmla="*/ 3900 h 4313"/>
              <a:gd name="T60" fmla="*/ 1349 w 2043"/>
              <a:gd name="T61" fmla="*/ 4285 h 4313"/>
              <a:gd name="T62" fmla="*/ 1201 w 2043"/>
              <a:gd name="T63" fmla="*/ 3915 h 4313"/>
              <a:gd name="T64" fmla="*/ 1855 w 2043"/>
              <a:gd name="T65" fmla="*/ 4133 h 4313"/>
              <a:gd name="T66" fmla="*/ 1956 w 2043"/>
              <a:gd name="T67" fmla="*/ 3996 h 4313"/>
              <a:gd name="T68" fmla="*/ 1800 w 2043"/>
              <a:gd name="T69" fmla="*/ 3816 h 4313"/>
              <a:gd name="T70" fmla="*/ 1894 w 2043"/>
              <a:gd name="T71" fmla="*/ 3669 h 4313"/>
              <a:gd name="T72" fmla="*/ 1930 w 2043"/>
              <a:gd name="T73" fmla="*/ 3425 h 4313"/>
              <a:gd name="T74" fmla="*/ 963 w 2043"/>
              <a:gd name="T75" fmla="*/ 2332 h 4313"/>
              <a:gd name="T76" fmla="*/ 1322 w 2043"/>
              <a:gd name="T77" fmla="*/ 2988 h 4313"/>
              <a:gd name="T78" fmla="*/ 1099 w 2043"/>
              <a:gd name="T79" fmla="*/ 2405 h 4313"/>
              <a:gd name="T80" fmla="*/ 1660 w 2043"/>
              <a:gd name="T81" fmla="*/ 2925 h 4313"/>
              <a:gd name="T82" fmla="*/ 1509 w 2043"/>
              <a:gd name="T83" fmla="*/ 2102 h 4313"/>
              <a:gd name="T84" fmla="*/ 1797 w 2043"/>
              <a:gd name="T85" fmla="*/ 2417 h 4313"/>
              <a:gd name="T86" fmla="*/ 1752 w 2043"/>
              <a:gd name="T87" fmla="*/ 2068 h 4313"/>
              <a:gd name="T88" fmla="*/ 1874 w 2043"/>
              <a:gd name="T89" fmla="*/ 2432 h 4313"/>
              <a:gd name="T90" fmla="*/ 2043 w 2043"/>
              <a:gd name="T91" fmla="*/ 1980 h 4313"/>
              <a:gd name="T92" fmla="*/ 1937 w 2043"/>
              <a:gd name="T93" fmla="*/ 1546 h 4313"/>
              <a:gd name="T94" fmla="*/ 1745 w 2043"/>
              <a:gd name="T95" fmla="*/ 1001 h 4313"/>
              <a:gd name="T96" fmla="*/ 1984 w 2043"/>
              <a:gd name="T97" fmla="*/ 1325 h 4313"/>
              <a:gd name="T98" fmla="*/ 2040 w 2043"/>
              <a:gd name="T99" fmla="*/ 1096 h 4313"/>
              <a:gd name="T100" fmla="*/ 1845 w 2043"/>
              <a:gd name="T101" fmla="*/ 966 h 4313"/>
              <a:gd name="T102" fmla="*/ 1839 w 2043"/>
              <a:gd name="T103" fmla="*/ 801 h 4313"/>
              <a:gd name="T104" fmla="*/ 1900 w 2043"/>
              <a:gd name="T105" fmla="*/ 587 h 4313"/>
              <a:gd name="T106" fmla="*/ 1818 w 2043"/>
              <a:gd name="T107" fmla="*/ 539 h 4313"/>
              <a:gd name="T108" fmla="*/ 1704 w 2043"/>
              <a:gd name="T109" fmla="*/ 1692 h 4313"/>
              <a:gd name="T110" fmla="*/ 1036 w 2043"/>
              <a:gd name="T111" fmla="*/ 3045 h 4313"/>
              <a:gd name="T112" fmla="*/ 259 w 2043"/>
              <a:gd name="T113" fmla="*/ 3775 h 4313"/>
              <a:gd name="T114" fmla="*/ 989 w 2043"/>
              <a:gd name="T115" fmla="*/ 3315 h 4313"/>
              <a:gd name="T116" fmla="*/ 1013 w 2043"/>
              <a:gd name="T117" fmla="*/ 3340 h 4313"/>
              <a:gd name="T118" fmla="*/ 1426 w 2043"/>
              <a:gd name="T119" fmla="*/ 3472 h 4313"/>
              <a:gd name="T120" fmla="*/ 1057 w 2043"/>
              <a:gd name="T121" fmla="*/ 3643 h 4313"/>
              <a:gd name="T122" fmla="*/ 915 w 2043"/>
              <a:gd name="T123" fmla="*/ 3604 h 4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3" h="4313">
                <a:moveTo>
                  <a:pt x="1735" y="6"/>
                </a:moveTo>
                <a:lnTo>
                  <a:pt x="1730" y="0"/>
                </a:lnTo>
                <a:lnTo>
                  <a:pt x="1728" y="0"/>
                </a:lnTo>
                <a:lnTo>
                  <a:pt x="1735" y="6"/>
                </a:lnTo>
                <a:close/>
                <a:moveTo>
                  <a:pt x="1305" y="12"/>
                </a:moveTo>
                <a:lnTo>
                  <a:pt x="1336" y="7"/>
                </a:lnTo>
                <a:lnTo>
                  <a:pt x="1354" y="0"/>
                </a:lnTo>
                <a:lnTo>
                  <a:pt x="1243" y="0"/>
                </a:lnTo>
                <a:lnTo>
                  <a:pt x="1273" y="8"/>
                </a:lnTo>
                <a:lnTo>
                  <a:pt x="1305" y="12"/>
                </a:lnTo>
                <a:close/>
                <a:moveTo>
                  <a:pt x="2043" y="161"/>
                </a:moveTo>
                <a:lnTo>
                  <a:pt x="2043" y="156"/>
                </a:lnTo>
                <a:lnTo>
                  <a:pt x="2025" y="149"/>
                </a:lnTo>
                <a:lnTo>
                  <a:pt x="1990" y="141"/>
                </a:lnTo>
                <a:lnTo>
                  <a:pt x="2043" y="161"/>
                </a:lnTo>
                <a:close/>
                <a:moveTo>
                  <a:pt x="2043" y="204"/>
                </a:moveTo>
                <a:lnTo>
                  <a:pt x="2043" y="183"/>
                </a:lnTo>
                <a:lnTo>
                  <a:pt x="2023" y="168"/>
                </a:lnTo>
                <a:lnTo>
                  <a:pt x="1952" y="122"/>
                </a:lnTo>
                <a:lnTo>
                  <a:pt x="2009" y="135"/>
                </a:lnTo>
                <a:lnTo>
                  <a:pt x="2043" y="135"/>
                </a:lnTo>
                <a:lnTo>
                  <a:pt x="2043" y="100"/>
                </a:lnTo>
                <a:lnTo>
                  <a:pt x="2002" y="88"/>
                </a:lnTo>
                <a:lnTo>
                  <a:pt x="1934" y="60"/>
                </a:lnTo>
                <a:lnTo>
                  <a:pt x="1866" y="25"/>
                </a:lnTo>
                <a:lnTo>
                  <a:pt x="1830" y="0"/>
                </a:lnTo>
                <a:lnTo>
                  <a:pt x="1794" y="0"/>
                </a:lnTo>
                <a:lnTo>
                  <a:pt x="1808" y="12"/>
                </a:lnTo>
                <a:lnTo>
                  <a:pt x="1864" y="48"/>
                </a:lnTo>
                <a:lnTo>
                  <a:pt x="1925" y="79"/>
                </a:lnTo>
                <a:lnTo>
                  <a:pt x="1992" y="105"/>
                </a:lnTo>
                <a:lnTo>
                  <a:pt x="2009" y="111"/>
                </a:lnTo>
                <a:lnTo>
                  <a:pt x="2013" y="112"/>
                </a:lnTo>
                <a:lnTo>
                  <a:pt x="2031" y="120"/>
                </a:lnTo>
                <a:lnTo>
                  <a:pt x="1998" y="118"/>
                </a:lnTo>
                <a:lnTo>
                  <a:pt x="1940" y="107"/>
                </a:lnTo>
                <a:lnTo>
                  <a:pt x="1917" y="99"/>
                </a:lnTo>
                <a:lnTo>
                  <a:pt x="1917" y="99"/>
                </a:lnTo>
                <a:lnTo>
                  <a:pt x="1839" y="62"/>
                </a:lnTo>
                <a:lnTo>
                  <a:pt x="1833" y="59"/>
                </a:lnTo>
                <a:lnTo>
                  <a:pt x="1835" y="60"/>
                </a:lnTo>
                <a:lnTo>
                  <a:pt x="1784" y="37"/>
                </a:lnTo>
                <a:lnTo>
                  <a:pt x="1893" y="101"/>
                </a:lnTo>
                <a:lnTo>
                  <a:pt x="1992" y="165"/>
                </a:lnTo>
                <a:lnTo>
                  <a:pt x="2043" y="204"/>
                </a:lnTo>
                <a:close/>
                <a:moveTo>
                  <a:pt x="1414" y="207"/>
                </a:moveTo>
                <a:lnTo>
                  <a:pt x="1400" y="204"/>
                </a:lnTo>
                <a:lnTo>
                  <a:pt x="1400" y="205"/>
                </a:lnTo>
                <a:lnTo>
                  <a:pt x="1414" y="207"/>
                </a:lnTo>
                <a:close/>
                <a:moveTo>
                  <a:pt x="1390" y="247"/>
                </a:moveTo>
                <a:lnTo>
                  <a:pt x="1414" y="246"/>
                </a:lnTo>
                <a:lnTo>
                  <a:pt x="1437" y="239"/>
                </a:lnTo>
                <a:lnTo>
                  <a:pt x="1455" y="225"/>
                </a:lnTo>
                <a:lnTo>
                  <a:pt x="1468" y="202"/>
                </a:lnTo>
                <a:lnTo>
                  <a:pt x="1470" y="178"/>
                </a:lnTo>
                <a:lnTo>
                  <a:pt x="1463" y="159"/>
                </a:lnTo>
                <a:lnTo>
                  <a:pt x="1451" y="144"/>
                </a:lnTo>
                <a:lnTo>
                  <a:pt x="1433" y="136"/>
                </a:lnTo>
                <a:lnTo>
                  <a:pt x="1413" y="135"/>
                </a:lnTo>
                <a:lnTo>
                  <a:pt x="1399" y="139"/>
                </a:lnTo>
                <a:lnTo>
                  <a:pt x="1387" y="149"/>
                </a:lnTo>
                <a:lnTo>
                  <a:pt x="1381" y="162"/>
                </a:lnTo>
                <a:lnTo>
                  <a:pt x="1378" y="178"/>
                </a:lnTo>
                <a:lnTo>
                  <a:pt x="1385" y="195"/>
                </a:lnTo>
                <a:lnTo>
                  <a:pt x="1399" y="204"/>
                </a:lnTo>
                <a:lnTo>
                  <a:pt x="1400" y="204"/>
                </a:lnTo>
                <a:lnTo>
                  <a:pt x="1389" y="196"/>
                </a:lnTo>
                <a:lnTo>
                  <a:pt x="1383" y="181"/>
                </a:lnTo>
                <a:lnTo>
                  <a:pt x="1387" y="163"/>
                </a:lnTo>
                <a:lnTo>
                  <a:pt x="1395" y="149"/>
                </a:lnTo>
                <a:lnTo>
                  <a:pt x="1414" y="143"/>
                </a:lnTo>
                <a:lnTo>
                  <a:pt x="1430" y="143"/>
                </a:lnTo>
                <a:lnTo>
                  <a:pt x="1446" y="153"/>
                </a:lnTo>
                <a:lnTo>
                  <a:pt x="1456" y="165"/>
                </a:lnTo>
                <a:lnTo>
                  <a:pt x="1463" y="181"/>
                </a:lnTo>
                <a:lnTo>
                  <a:pt x="1461" y="203"/>
                </a:lnTo>
                <a:lnTo>
                  <a:pt x="1453" y="221"/>
                </a:lnTo>
                <a:lnTo>
                  <a:pt x="1435" y="236"/>
                </a:lnTo>
                <a:lnTo>
                  <a:pt x="1413" y="243"/>
                </a:lnTo>
                <a:lnTo>
                  <a:pt x="1393" y="242"/>
                </a:lnTo>
                <a:lnTo>
                  <a:pt x="1372" y="234"/>
                </a:lnTo>
                <a:lnTo>
                  <a:pt x="1355" y="222"/>
                </a:lnTo>
                <a:lnTo>
                  <a:pt x="1345" y="204"/>
                </a:lnTo>
                <a:lnTo>
                  <a:pt x="1337" y="182"/>
                </a:lnTo>
                <a:lnTo>
                  <a:pt x="1338" y="149"/>
                </a:lnTo>
                <a:lnTo>
                  <a:pt x="1344" y="118"/>
                </a:lnTo>
                <a:lnTo>
                  <a:pt x="1361" y="86"/>
                </a:lnTo>
                <a:lnTo>
                  <a:pt x="1382" y="52"/>
                </a:lnTo>
                <a:lnTo>
                  <a:pt x="1414" y="16"/>
                </a:lnTo>
                <a:lnTo>
                  <a:pt x="1427" y="0"/>
                </a:lnTo>
                <a:lnTo>
                  <a:pt x="1418" y="0"/>
                </a:lnTo>
                <a:lnTo>
                  <a:pt x="1413" y="5"/>
                </a:lnTo>
                <a:lnTo>
                  <a:pt x="1406" y="15"/>
                </a:lnTo>
                <a:lnTo>
                  <a:pt x="1402" y="18"/>
                </a:lnTo>
                <a:lnTo>
                  <a:pt x="1373" y="51"/>
                </a:lnTo>
                <a:lnTo>
                  <a:pt x="1351" y="81"/>
                </a:lnTo>
                <a:lnTo>
                  <a:pt x="1336" y="109"/>
                </a:lnTo>
                <a:lnTo>
                  <a:pt x="1331" y="134"/>
                </a:lnTo>
                <a:lnTo>
                  <a:pt x="1325" y="153"/>
                </a:lnTo>
                <a:lnTo>
                  <a:pt x="1327" y="167"/>
                </a:lnTo>
                <a:lnTo>
                  <a:pt x="1328" y="176"/>
                </a:lnTo>
                <a:lnTo>
                  <a:pt x="1327" y="179"/>
                </a:lnTo>
                <a:lnTo>
                  <a:pt x="1334" y="203"/>
                </a:lnTo>
                <a:lnTo>
                  <a:pt x="1348" y="222"/>
                </a:lnTo>
                <a:lnTo>
                  <a:pt x="1367" y="239"/>
                </a:lnTo>
                <a:lnTo>
                  <a:pt x="1390" y="247"/>
                </a:lnTo>
                <a:close/>
                <a:moveTo>
                  <a:pt x="2043" y="247"/>
                </a:moveTo>
                <a:lnTo>
                  <a:pt x="2043" y="239"/>
                </a:lnTo>
                <a:lnTo>
                  <a:pt x="2031" y="230"/>
                </a:lnTo>
                <a:lnTo>
                  <a:pt x="2005" y="210"/>
                </a:lnTo>
                <a:lnTo>
                  <a:pt x="1983" y="195"/>
                </a:lnTo>
                <a:lnTo>
                  <a:pt x="1969" y="184"/>
                </a:lnTo>
                <a:lnTo>
                  <a:pt x="1959" y="179"/>
                </a:lnTo>
                <a:lnTo>
                  <a:pt x="1955" y="176"/>
                </a:lnTo>
                <a:lnTo>
                  <a:pt x="2036" y="241"/>
                </a:lnTo>
                <a:lnTo>
                  <a:pt x="2043" y="247"/>
                </a:lnTo>
                <a:close/>
                <a:moveTo>
                  <a:pt x="2043" y="324"/>
                </a:moveTo>
                <a:lnTo>
                  <a:pt x="2043" y="283"/>
                </a:lnTo>
                <a:lnTo>
                  <a:pt x="2027" y="270"/>
                </a:lnTo>
                <a:lnTo>
                  <a:pt x="1981" y="233"/>
                </a:lnTo>
                <a:lnTo>
                  <a:pt x="1926" y="194"/>
                </a:lnTo>
                <a:lnTo>
                  <a:pt x="1865" y="151"/>
                </a:lnTo>
                <a:lnTo>
                  <a:pt x="1795" y="105"/>
                </a:lnTo>
                <a:lnTo>
                  <a:pt x="1792" y="104"/>
                </a:lnTo>
                <a:lnTo>
                  <a:pt x="1778" y="95"/>
                </a:lnTo>
                <a:lnTo>
                  <a:pt x="1759" y="81"/>
                </a:lnTo>
                <a:lnTo>
                  <a:pt x="1734" y="63"/>
                </a:lnTo>
                <a:lnTo>
                  <a:pt x="1705" y="38"/>
                </a:lnTo>
                <a:lnTo>
                  <a:pt x="1673" y="8"/>
                </a:lnTo>
                <a:lnTo>
                  <a:pt x="1666" y="0"/>
                </a:lnTo>
                <a:lnTo>
                  <a:pt x="1618" y="0"/>
                </a:lnTo>
                <a:lnTo>
                  <a:pt x="1624" y="9"/>
                </a:lnTo>
                <a:lnTo>
                  <a:pt x="1671" y="56"/>
                </a:lnTo>
                <a:lnTo>
                  <a:pt x="1725" y="106"/>
                </a:lnTo>
                <a:lnTo>
                  <a:pt x="1788" y="149"/>
                </a:lnTo>
                <a:lnTo>
                  <a:pt x="1851" y="192"/>
                </a:lnTo>
                <a:lnTo>
                  <a:pt x="1913" y="234"/>
                </a:lnTo>
                <a:lnTo>
                  <a:pt x="1975" y="273"/>
                </a:lnTo>
                <a:lnTo>
                  <a:pt x="2035" y="319"/>
                </a:lnTo>
                <a:lnTo>
                  <a:pt x="2043" y="324"/>
                </a:lnTo>
                <a:close/>
                <a:moveTo>
                  <a:pt x="1890" y="538"/>
                </a:moveTo>
                <a:lnTo>
                  <a:pt x="1904" y="529"/>
                </a:lnTo>
                <a:lnTo>
                  <a:pt x="1920" y="515"/>
                </a:lnTo>
                <a:lnTo>
                  <a:pt x="1928" y="497"/>
                </a:lnTo>
                <a:lnTo>
                  <a:pt x="1935" y="475"/>
                </a:lnTo>
                <a:lnTo>
                  <a:pt x="1934" y="447"/>
                </a:lnTo>
                <a:lnTo>
                  <a:pt x="1927" y="421"/>
                </a:lnTo>
                <a:lnTo>
                  <a:pt x="1916" y="391"/>
                </a:lnTo>
                <a:lnTo>
                  <a:pt x="1893" y="361"/>
                </a:lnTo>
                <a:lnTo>
                  <a:pt x="1862" y="329"/>
                </a:lnTo>
                <a:lnTo>
                  <a:pt x="1866" y="331"/>
                </a:lnTo>
                <a:lnTo>
                  <a:pt x="1877" y="336"/>
                </a:lnTo>
                <a:lnTo>
                  <a:pt x="1893" y="344"/>
                </a:lnTo>
                <a:lnTo>
                  <a:pt x="1912" y="357"/>
                </a:lnTo>
                <a:lnTo>
                  <a:pt x="1936" y="374"/>
                </a:lnTo>
                <a:lnTo>
                  <a:pt x="1962" y="394"/>
                </a:lnTo>
                <a:lnTo>
                  <a:pt x="1988" y="419"/>
                </a:lnTo>
                <a:lnTo>
                  <a:pt x="2013" y="447"/>
                </a:lnTo>
                <a:lnTo>
                  <a:pt x="2038" y="482"/>
                </a:lnTo>
                <a:lnTo>
                  <a:pt x="2043" y="489"/>
                </a:lnTo>
                <a:lnTo>
                  <a:pt x="2043" y="358"/>
                </a:lnTo>
                <a:lnTo>
                  <a:pt x="1975" y="310"/>
                </a:lnTo>
                <a:lnTo>
                  <a:pt x="1898" y="260"/>
                </a:lnTo>
                <a:lnTo>
                  <a:pt x="1825" y="219"/>
                </a:lnTo>
                <a:lnTo>
                  <a:pt x="1765" y="180"/>
                </a:lnTo>
                <a:lnTo>
                  <a:pt x="1712" y="139"/>
                </a:lnTo>
                <a:lnTo>
                  <a:pt x="1670" y="102"/>
                </a:lnTo>
                <a:lnTo>
                  <a:pt x="1632" y="68"/>
                </a:lnTo>
                <a:lnTo>
                  <a:pt x="1604" y="35"/>
                </a:lnTo>
                <a:lnTo>
                  <a:pt x="1584" y="6"/>
                </a:lnTo>
                <a:lnTo>
                  <a:pt x="1580" y="0"/>
                </a:lnTo>
                <a:lnTo>
                  <a:pt x="1555" y="0"/>
                </a:lnTo>
                <a:lnTo>
                  <a:pt x="1576" y="73"/>
                </a:lnTo>
                <a:lnTo>
                  <a:pt x="1601" y="136"/>
                </a:lnTo>
                <a:lnTo>
                  <a:pt x="1633" y="190"/>
                </a:lnTo>
                <a:lnTo>
                  <a:pt x="1663" y="239"/>
                </a:lnTo>
                <a:lnTo>
                  <a:pt x="1696" y="279"/>
                </a:lnTo>
                <a:lnTo>
                  <a:pt x="1725" y="315"/>
                </a:lnTo>
                <a:lnTo>
                  <a:pt x="1759" y="346"/>
                </a:lnTo>
                <a:lnTo>
                  <a:pt x="1790" y="373"/>
                </a:lnTo>
                <a:lnTo>
                  <a:pt x="1820" y="398"/>
                </a:lnTo>
                <a:lnTo>
                  <a:pt x="1845" y="420"/>
                </a:lnTo>
                <a:lnTo>
                  <a:pt x="1866" y="442"/>
                </a:lnTo>
                <a:lnTo>
                  <a:pt x="1880" y="464"/>
                </a:lnTo>
                <a:lnTo>
                  <a:pt x="1891" y="486"/>
                </a:lnTo>
                <a:lnTo>
                  <a:pt x="1895" y="511"/>
                </a:lnTo>
                <a:lnTo>
                  <a:pt x="1890" y="538"/>
                </a:lnTo>
                <a:close/>
                <a:moveTo>
                  <a:pt x="1449" y="594"/>
                </a:moveTo>
                <a:lnTo>
                  <a:pt x="1456" y="590"/>
                </a:lnTo>
                <a:lnTo>
                  <a:pt x="1460" y="588"/>
                </a:lnTo>
                <a:lnTo>
                  <a:pt x="1466" y="586"/>
                </a:lnTo>
                <a:lnTo>
                  <a:pt x="1460" y="585"/>
                </a:lnTo>
                <a:lnTo>
                  <a:pt x="1456" y="588"/>
                </a:lnTo>
                <a:lnTo>
                  <a:pt x="1451" y="589"/>
                </a:lnTo>
                <a:lnTo>
                  <a:pt x="1449" y="594"/>
                </a:lnTo>
                <a:close/>
                <a:moveTo>
                  <a:pt x="1478" y="669"/>
                </a:moveTo>
                <a:lnTo>
                  <a:pt x="1502" y="667"/>
                </a:lnTo>
                <a:lnTo>
                  <a:pt x="1524" y="660"/>
                </a:lnTo>
                <a:lnTo>
                  <a:pt x="1544" y="645"/>
                </a:lnTo>
                <a:lnTo>
                  <a:pt x="1559" y="624"/>
                </a:lnTo>
                <a:lnTo>
                  <a:pt x="1570" y="599"/>
                </a:lnTo>
                <a:lnTo>
                  <a:pt x="1577" y="570"/>
                </a:lnTo>
                <a:lnTo>
                  <a:pt x="1580" y="531"/>
                </a:lnTo>
                <a:lnTo>
                  <a:pt x="1577" y="486"/>
                </a:lnTo>
                <a:lnTo>
                  <a:pt x="1567" y="422"/>
                </a:lnTo>
                <a:lnTo>
                  <a:pt x="1552" y="356"/>
                </a:lnTo>
                <a:lnTo>
                  <a:pt x="1531" y="288"/>
                </a:lnTo>
                <a:lnTo>
                  <a:pt x="1515" y="246"/>
                </a:lnTo>
                <a:lnTo>
                  <a:pt x="1504" y="203"/>
                </a:lnTo>
                <a:lnTo>
                  <a:pt x="1494" y="164"/>
                </a:lnTo>
                <a:lnTo>
                  <a:pt x="1484" y="127"/>
                </a:lnTo>
                <a:lnTo>
                  <a:pt x="1479" y="95"/>
                </a:lnTo>
                <a:lnTo>
                  <a:pt x="1472" y="69"/>
                </a:lnTo>
                <a:lnTo>
                  <a:pt x="1469" y="49"/>
                </a:lnTo>
                <a:lnTo>
                  <a:pt x="1467" y="36"/>
                </a:lnTo>
                <a:lnTo>
                  <a:pt x="1468" y="31"/>
                </a:lnTo>
                <a:lnTo>
                  <a:pt x="1466" y="27"/>
                </a:lnTo>
                <a:lnTo>
                  <a:pt x="1464" y="14"/>
                </a:lnTo>
                <a:lnTo>
                  <a:pt x="1463" y="0"/>
                </a:lnTo>
                <a:lnTo>
                  <a:pt x="1456" y="0"/>
                </a:lnTo>
                <a:lnTo>
                  <a:pt x="1457" y="16"/>
                </a:lnTo>
                <a:lnTo>
                  <a:pt x="1462" y="27"/>
                </a:lnTo>
                <a:lnTo>
                  <a:pt x="1462" y="32"/>
                </a:lnTo>
                <a:lnTo>
                  <a:pt x="1463" y="35"/>
                </a:lnTo>
                <a:lnTo>
                  <a:pt x="1464" y="49"/>
                </a:lnTo>
                <a:lnTo>
                  <a:pt x="1468" y="69"/>
                </a:lnTo>
                <a:lnTo>
                  <a:pt x="1474" y="96"/>
                </a:lnTo>
                <a:lnTo>
                  <a:pt x="1480" y="127"/>
                </a:lnTo>
                <a:lnTo>
                  <a:pt x="1490" y="164"/>
                </a:lnTo>
                <a:lnTo>
                  <a:pt x="1500" y="204"/>
                </a:lnTo>
                <a:lnTo>
                  <a:pt x="1512" y="247"/>
                </a:lnTo>
                <a:lnTo>
                  <a:pt x="1525" y="291"/>
                </a:lnTo>
                <a:lnTo>
                  <a:pt x="1547" y="358"/>
                </a:lnTo>
                <a:lnTo>
                  <a:pt x="1563" y="424"/>
                </a:lnTo>
                <a:lnTo>
                  <a:pt x="1574" y="486"/>
                </a:lnTo>
                <a:lnTo>
                  <a:pt x="1576" y="532"/>
                </a:lnTo>
                <a:lnTo>
                  <a:pt x="1572" y="569"/>
                </a:lnTo>
                <a:lnTo>
                  <a:pt x="1566" y="601"/>
                </a:lnTo>
                <a:lnTo>
                  <a:pt x="1556" y="619"/>
                </a:lnTo>
                <a:lnTo>
                  <a:pt x="1540" y="641"/>
                </a:lnTo>
                <a:lnTo>
                  <a:pt x="1521" y="654"/>
                </a:lnTo>
                <a:lnTo>
                  <a:pt x="1499" y="664"/>
                </a:lnTo>
                <a:lnTo>
                  <a:pt x="1478" y="664"/>
                </a:lnTo>
                <a:lnTo>
                  <a:pt x="1459" y="659"/>
                </a:lnTo>
                <a:lnTo>
                  <a:pt x="1442" y="651"/>
                </a:lnTo>
                <a:lnTo>
                  <a:pt x="1428" y="635"/>
                </a:lnTo>
                <a:lnTo>
                  <a:pt x="1420" y="618"/>
                </a:lnTo>
                <a:lnTo>
                  <a:pt x="1420" y="600"/>
                </a:lnTo>
                <a:lnTo>
                  <a:pt x="1422" y="598"/>
                </a:lnTo>
                <a:lnTo>
                  <a:pt x="1429" y="580"/>
                </a:lnTo>
                <a:lnTo>
                  <a:pt x="1445" y="570"/>
                </a:lnTo>
                <a:lnTo>
                  <a:pt x="1466" y="566"/>
                </a:lnTo>
                <a:lnTo>
                  <a:pt x="1480" y="571"/>
                </a:lnTo>
                <a:lnTo>
                  <a:pt x="1491" y="583"/>
                </a:lnTo>
                <a:lnTo>
                  <a:pt x="1493" y="600"/>
                </a:lnTo>
                <a:lnTo>
                  <a:pt x="1491" y="607"/>
                </a:lnTo>
                <a:lnTo>
                  <a:pt x="1487" y="613"/>
                </a:lnTo>
                <a:lnTo>
                  <a:pt x="1480" y="617"/>
                </a:lnTo>
                <a:lnTo>
                  <a:pt x="1473" y="621"/>
                </a:lnTo>
                <a:lnTo>
                  <a:pt x="1465" y="620"/>
                </a:lnTo>
                <a:lnTo>
                  <a:pt x="1460" y="618"/>
                </a:lnTo>
                <a:lnTo>
                  <a:pt x="1454" y="616"/>
                </a:lnTo>
                <a:lnTo>
                  <a:pt x="1451" y="612"/>
                </a:lnTo>
                <a:lnTo>
                  <a:pt x="1449" y="606"/>
                </a:lnTo>
                <a:lnTo>
                  <a:pt x="1449" y="600"/>
                </a:lnTo>
                <a:lnTo>
                  <a:pt x="1449" y="594"/>
                </a:lnTo>
                <a:lnTo>
                  <a:pt x="1449" y="595"/>
                </a:lnTo>
                <a:lnTo>
                  <a:pt x="1447" y="601"/>
                </a:lnTo>
                <a:lnTo>
                  <a:pt x="1446" y="607"/>
                </a:lnTo>
                <a:lnTo>
                  <a:pt x="1448" y="614"/>
                </a:lnTo>
                <a:lnTo>
                  <a:pt x="1453" y="620"/>
                </a:lnTo>
                <a:lnTo>
                  <a:pt x="1459" y="624"/>
                </a:lnTo>
                <a:lnTo>
                  <a:pt x="1465" y="625"/>
                </a:lnTo>
                <a:lnTo>
                  <a:pt x="1480" y="624"/>
                </a:lnTo>
                <a:lnTo>
                  <a:pt x="1490" y="614"/>
                </a:lnTo>
                <a:lnTo>
                  <a:pt x="1497" y="603"/>
                </a:lnTo>
                <a:lnTo>
                  <a:pt x="1493" y="584"/>
                </a:lnTo>
                <a:lnTo>
                  <a:pt x="1483" y="571"/>
                </a:lnTo>
                <a:lnTo>
                  <a:pt x="1466" y="565"/>
                </a:lnTo>
                <a:lnTo>
                  <a:pt x="1450" y="565"/>
                </a:lnTo>
                <a:lnTo>
                  <a:pt x="1435" y="573"/>
                </a:lnTo>
                <a:lnTo>
                  <a:pt x="1424" y="585"/>
                </a:lnTo>
                <a:lnTo>
                  <a:pt x="1419" y="597"/>
                </a:lnTo>
                <a:lnTo>
                  <a:pt x="1418" y="601"/>
                </a:lnTo>
                <a:lnTo>
                  <a:pt x="1419" y="600"/>
                </a:lnTo>
                <a:lnTo>
                  <a:pt x="1418" y="617"/>
                </a:lnTo>
                <a:lnTo>
                  <a:pt x="1426" y="637"/>
                </a:lnTo>
                <a:lnTo>
                  <a:pt x="1440" y="652"/>
                </a:lnTo>
                <a:lnTo>
                  <a:pt x="1458" y="663"/>
                </a:lnTo>
                <a:lnTo>
                  <a:pt x="1478" y="669"/>
                </a:lnTo>
                <a:close/>
                <a:moveTo>
                  <a:pt x="1891" y="704"/>
                </a:moveTo>
                <a:lnTo>
                  <a:pt x="1897" y="702"/>
                </a:lnTo>
                <a:lnTo>
                  <a:pt x="1912" y="701"/>
                </a:lnTo>
                <a:lnTo>
                  <a:pt x="1899" y="701"/>
                </a:lnTo>
                <a:lnTo>
                  <a:pt x="1891" y="704"/>
                </a:lnTo>
                <a:close/>
                <a:moveTo>
                  <a:pt x="1945" y="707"/>
                </a:moveTo>
                <a:lnTo>
                  <a:pt x="1920" y="701"/>
                </a:lnTo>
                <a:lnTo>
                  <a:pt x="1912" y="701"/>
                </a:lnTo>
                <a:lnTo>
                  <a:pt x="1922" y="701"/>
                </a:lnTo>
                <a:lnTo>
                  <a:pt x="1945" y="707"/>
                </a:lnTo>
                <a:close/>
                <a:moveTo>
                  <a:pt x="1686" y="815"/>
                </a:moveTo>
                <a:lnTo>
                  <a:pt x="1683" y="786"/>
                </a:lnTo>
                <a:lnTo>
                  <a:pt x="1693" y="733"/>
                </a:lnTo>
                <a:lnTo>
                  <a:pt x="1712" y="683"/>
                </a:lnTo>
                <a:lnTo>
                  <a:pt x="1739" y="645"/>
                </a:lnTo>
                <a:lnTo>
                  <a:pt x="1771" y="612"/>
                </a:lnTo>
                <a:lnTo>
                  <a:pt x="1811" y="589"/>
                </a:lnTo>
                <a:lnTo>
                  <a:pt x="1849" y="574"/>
                </a:lnTo>
                <a:lnTo>
                  <a:pt x="1879" y="608"/>
                </a:lnTo>
                <a:lnTo>
                  <a:pt x="1924" y="658"/>
                </a:lnTo>
                <a:lnTo>
                  <a:pt x="1931" y="665"/>
                </a:lnTo>
                <a:lnTo>
                  <a:pt x="1914" y="661"/>
                </a:lnTo>
                <a:lnTo>
                  <a:pt x="1886" y="659"/>
                </a:lnTo>
                <a:lnTo>
                  <a:pt x="1858" y="667"/>
                </a:lnTo>
                <a:lnTo>
                  <a:pt x="1833" y="679"/>
                </a:lnTo>
                <a:lnTo>
                  <a:pt x="1812" y="698"/>
                </a:lnTo>
                <a:lnTo>
                  <a:pt x="1792" y="722"/>
                </a:lnTo>
                <a:lnTo>
                  <a:pt x="1777" y="745"/>
                </a:lnTo>
                <a:lnTo>
                  <a:pt x="1766" y="773"/>
                </a:lnTo>
                <a:lnTo>
                  <a:pt x="1758" y="798"/>
                </a:lnTo>
                <a:lnTo>
                  <a:pt x="1702" y="810"/>
                </a:lnTo>
                <a:lnTo>
                  <a:pt x="1686" y="815"/>
                </a:lnTo>
                <a:close/>
                <a:moveTo>
                  <a:pt x="1978" y="828"/>
                </a:moveTo>
                <a:lnTo>
                  <a:pt x="1931" y="808"/>
                </a:lnTo>
                <a:lnTo>
                  <a:pt x="1875" y="794"/>
                </a:lnTo>
                <a:lnTo>
                  <a:pt x="1840" y="793"/>
                </a:lnTo>
                <a:lnTo>
                  <a:pt x="1838" y="778"/>
                </a:lnTo>
                <a:lnTo>
                  <a:pt x="1844" y="748"/>
                </a:lnTo>
                <a:lnTo>
                  <a:pt x="1859" y="725"/>
                </a:lnTo>
                <a:lnTo>
                  <a:pt x="1877" y="709"/>
                </a:lnTo>
                <a:lnTo>
                  <a:pt x="1891" y="704"/>
                </a:lnTo>
                <a:lnTo>
                  <a:pt x="1872" y="711"/>
                </a:lnTo>
                <a:lnTo>
                  <a:pt x="1855" y="727"/>
                </a:lnTo>
                <a:lnTo>
                  <a:pt x="1841" y="753"/>
                </a:lnTo>
                <a:lnTo>
                  <a:pt x="1837" y="782"/>
                </a:lnTo>
                <a:lnTo>
                  <a:pt x="1838" y="792"/>
                </a:lnTo>
                <a:lnTo>
                  <a:pt x="1819" y="792"/>
                </a:lnTo>
                <a:lnTo>
                  <a:pt x="1765" y="797"/>
                </a:lnTo>
                <a:lnTo>
                  <a:pt x="1771" y="776"/>
                </a:lnTo>
                <a:lnTo>
                  <a:pt x="1785" y="741"/>
                </a:lnTo>
                <a:lnTo>
                  <a:pt x="1809" y="710"/>
                </a:lnTo>
                <a:lnTo>
                  <a:pt x="1837" y="685"/>
                </a:lnTo>
                <a:lnTo>
                  <a:pt x="1864" y="673"/>
                </a:lnTo>
                <a:lnTo>
                  <a:pt x="1893" y="666"/>
                </a:lnTo>
                <a:lnTo>
                  <a:pt x="1924" y="667"/>
                </a:lnTo>
                <a:lnTo>
                  <a:pt x="1937" y="671"/>
                </a:lnTo>
                <a:lnTo>
                  <a:pt x="1974" y="706"/>
                </a:lnTo>
                <a:lnTo>
                  <a:pt x="2012" y="740"/>
                </a:lnTo>
                <a:lnTo>
                  <a:pt x="2012" y="740"/>
                </a:lnTo>
                <a:lnTo>
                  <a:pt x="2016" y="764"/>
                </a:lnTo>
                <a:lnTo>
                  <a:pt x="2009" y="788"/>
                </a:lnTo>
                <a:lnTo>
                  <a:pt x="1997" y="809"/>
                </a:lnTo>
                <a:lnTo>
                  <a:pt x="1981" y="826"/>
                </a:lnTo>
                <a:lnTo>
                  <a:pt x="1978" y="828"/>
                </a:lnTo>
                <a:close/>
                <a:moveTo>
                  <a:pt x="1928" y="886"/>
                </a:moveTo>
                <a:lnTo>
                  <a:pt x="1897" y="875"/>
                </a:lnTo>
                <a:lnTo>
                  <a:pt x="1867" y="853"/>
                </a:lnTo>
                <a:lnTo>
                  <a:pt x="1851" y="832"/>
                </a:lnTo>
                <a:lnTo>
                  <a:pt x="1841" y="806"/>
                </a:lnTo>
                <a:lnTo>
                  <a:pt x="1841" y="801"/>
                </a:lnTo>
                <a:lnTo>
                  <a:pt x="1853" y="800"/>
                </a:lnTo>
                <a:lnTo>
                  <a:pt x="1906" y="810"/>
                </a:lnTo>
                <a:lnTo>
                  <a:pt x="1958" y="826"/>
                </a:lnTo>
                <a:lnTo>
                  <a:pt x="1969" y="832"/>
                </a:lnTo>
                <a:lnTo>
                  <a:pt x="1960" y="836"/>
                </a:lnTo>
                <a:lnTo>
                  <a:pt x="1938" y="837"/>
                </a:lnTo>
                <a:lnTo>
                  <a:pt x="1916" y="833"/>
                </a:lnTo>
                <a:lnTo>
                  <a:pt x="1895" y="814"/>
                </a:lnTo>
                <a:lnTo>
                  <a:pt x="1898" y="817"/>
                </a:lnTo>
                <a:lnTo>
                  <a:pt x="1898" y="820"/>
                </a:lnTo>
                <a:lnTo>
                  <a:pt x="1919" y="837"/>
                </a:lnTo>
                <a:lnTo>
                  <a:pt x="1942" y="844"/>
                </a:lnTo>
                <a:lnTo>
                  <a:pt x="1965" y="841"/>
                </a:lnTo>
                <a:lnTo>
                  <a:pt x="1976" y="835"/>
                </a:lnTo>
                <a:lnTo>
                  <a:pt x="2007" y="853"/>
                </a:lnTo>
                <a:lnTo>
                  <a:pt x="2023" y="865"/>
                </a:lnTo>
                <a:lnTo>
                  <a:pt x="1996" y="877"/>
                </a:lnTo>
                <a:lnTo>
                  <a:pt x="1963" y="886"/>
                </a:lnTo>
                <a:lnTo>
                  <a:pt x="1928" y="886"/>
                </a:lnTo>
                <a:close/>
                <a:moveTo>
                  <a:pt x="1854" y="1724"/>
                </a:moveTo>
                <a:lnTo>
                  <a:pt x="1844" y="1718"/>
                </a:lnTo>
                <a:lnTo>
                  <a:pt x="1855" y="1720"/>
                </a:lnTo>
                <a:lnTo>
                  <a:pt x="1854" y="1724"/>
                </a:lnTo>
                <a:close/>
                <a:moveTo>
                  <a:pt x="1891" y="1954"/>
                </a:moveTo>
                <a:lnTo>
                  <a:pt x="1871" y="1941"/>
                </a:lnTo>
                <a:lnTo>
                  <a:pt x="1825" y="1923"/>
                </a:lnTo>
                <a:lnTo>
                  <a:pt x="1775" y="1912"/>
                </a:lnTo>
                <a:lnTo>
                  <a:pt x="1726" y="1907"/>
                </a:lnTo>
                <a:lnTo>
                  <a:pt x="1674" y="1910"/>
                </a:lnTo>
                <a:lnTo>
                  <a:pt x="1624" y="1919"/>
                </a:lnTo>
                <a:lnTo>
                  <a:pt x="1572" y="1934"/>
                </a:lnTo>
                <a:lnTo>
                  <a:pt x="1555" y="1941"/>
                </a:lnTo>
                <a:lnTo>
                  <a:pt x="1554" y="1940"/>
                </a:lnTo>
                <a:lnTo>
                  <a:pt x="1546" y="1931"/>
                </a:lnTo>
                <a:lnTo>
                  <a:pt x="1583" y="1917"/>
                </a:lnTo>
                <a:lnTo>
                  <a:pt x="1618" y="1904"/>
                </a:lnTo>
                <a:lnTo>
                  <a:pt x="1665" y="1896"/>
                </a:lnTo>
                <a:lnTo>
                  <a:pt x="1706" y="1894"/>
                </a:lnTo>
                <a:lnTo>
                  <a:pt x="1738" y="1895"/>
                </a:lnTo>
                <a:lnTo>
                  <a:pt x="1760" y="1897"/>
                </a:lnTo>
                <a:lnTo>
                  <a:pt x="1773" y="1900"/>
                </a:lnTo>
                <a:lnTo>
                  <a:pt x="1800" y="1901"/>
                </a:lnTo>
                <a:lnTo>
                  <a:pt x="1825" y="1898"/>
                </a:lnTo>
                <a:lnTo>
                  <a:pt x="1850" y="1891"/>
                </a:lnTo>
                <a:lnTo>
                  <a:pt x="1862" y="1884"/>
                </a:lnTo>
                <a:lnTo>
                  <a:pt x="1876" y="1924"/>
                </a:lnTo>
                <a:lnTo>
                  <a:pt x="1891" y="1954"/>
                </a:lnTo>
                <a:close/>
                <a:moveTo>
                  <a:pt x="1491" y="2425"/>
                </a:moveTo>
                <a:lnTo>
                  <a:pt x="1492" y="2414"/>
                </a:lnTo>
                <a:lnTo>
                  <a:pt x="1504" y="2361"/>
                </a:lnTo>
                <a:lnTo>
                  <a:pt x="1491" y="2415"/>
                </a:lnTo>
                <a:lnTo>
                  <a:pt x="1491" y="2425"/>
                </a:lnTo>
                <a:close/>
                <a:moveTo>
                  <a:pt x="1498" y="2522"/>
                </a:moveTo>
                <a:lnTo>
                  <a:pt x="1490" y="2471"/>
                </a:lnTo>
                <a:lnTo>
                  <a:pt x="1491" y="2425"/>
                </a:lnTo>
                <a:lnTo>
                  <a:pt x="1489" y="2467"/>
                </a:lnTo>
                <a:lnTo>
                  <a:pt x="1497" y="2519"/>
                </a:lnTo>
                <a:lnTo>
                  <a:pt x="1498" y="2522"/>
                </a:lnTo>
                <a:close/>
                <a:moveTo>
                  <a:pt x="1804" y="2644"/>
                </a:moveTo>
                <a:lnTo>
                  <a:pt x="1856" y="2640"/>
                </a:lnTo>
                <a:lnTo>
                  <a:pt x="1910" y="2631"/>
                </a:lnTo>
                <a:lnTo>
                  <a:pt x="1959" y="2611"/>
                </a:lnTo>
                <a:lnTo>
                  <a:pt x="2007" y="2583"/>
                </a:lnTo>
                <a:lnTo>
                  <a:pt x="2043" y="2556"/>
                </a:lnTo>
                <a:lnTo>
                  <a:pt x="2043" y="2548"/>
                </a:lnTo>
                <a:lnTo>
                  <a:pt x="2002" y="2578"/>
                </a:lnTo>
                <a:lnTo>
                  <a:pt x="1953" y="2606"/>
                </a:lnTo>
                <a:lnTo>
                  <a:pt x="1899" y="2627"/>
                </a:lnTo>
                <a:lnTo>
                  <a:pt x="1843" y="2637"/>
                </a:lnTo>
                <a:lnTo>
                  <a:pt x="1787" y="2638"/>
                </a:lnTo>
                <a:lnTo>
                  <a:pt x="1736" y="2626"/>
                </a:lnTo>
                <a:lnTo>
                  <a:pt x="1688" y="2605"/>
                </a:lnTo>
                <a:lnTo>
                  <a:pt x="1649" y="2574"/>
                </a:lnTo>
                <a:lnTo>
                  <a:pt x="1615" y="2536"/>
                </a:lnTo>
                <a:lnTo>
                  <a:pt x="1586" y="2492"/>
                </a:lnTo>
                <a:lnTo>
                  <a:pt x="1568" y="2445"/>
                </a:lnTo>
                <a:lnTo>
                  <a:pt x="1556" y="2394"/>
                </a:lnTo>
                <a:lnTo>
                  <a:pt x="1557" y="2344"/>
                </a:lnTo>
                <a:lnTo>
                  <a:pt x="1565" y="2293"/>
                </a:lnTo>
                <a:lnTo>
                  <a:pt x="1588" y="2244"/>
                </a:lnTo>
                <a:lnTo>
                  <a:pt x="1563" y="2294"/>
                </a:lnTo>
                <a:lnTo>
                  <a:pt x="1556" y="2347"/>
                </a:lnTo>
                <a:lnTo>
                  <a:pt x="1554" y="2400"/>
                </a:lnTo>
                <a:lnTo>
                  <a:pt x="1566" y="2454"/>
                </a:lnTo>
                <a:lnTo>
                  <a:pt x="1588" y="2503"/>
                </a:lnTo>
                <a:lnTo>
                  <a:pt x="1619" y="2547"/>
                </a:lnTo>
                <a:lnTo>
                  <a:pt x="1654" y="2584"/>
                </a:lnTo>
                <a:lnTo>
                  <a:pt x="1700" y="2616"/>
                </a:lnTo>
                <a:lnTo>
                  <a:pt x="1749" y="2635"/>
                </a:lnTo>
                <a:lnTo>
                  <a:pt x="1804" y="2644"/>
                </a:lnTo>
                <a:close/>
                <a:moveTo>
                  <a:pt x="1811" y="2792"/>
                </a:moveTo>
                <a:lnTo>
                  <a:pt x="1868" y="2787"/>
                </a:lnTo>
                <a:lnTo>
                  <a:pt x="1927" y="2774"/>
                </a:lnTo>
                <a:lnTo>
                  <a:pt x="1982" y="2749"/>
                </a:lnTo>
                <a:lnTo>
                  <a:pt x="2034" y="2719"/>
                </a:lnTo>
                <a:lnTo>
                  <a:pt x="2043" y="2712"/>
                </a:lnTo>
                <a:lnTo>
                  <a:pt x="2043" y="2702"/>
                </a:lnTo>
                <a:lnTo>
                  <a:pt x="2022" y="2719"/>
                </a:lnTo>
                <a:lnTo>
                  <a:pt x="1968" y="2749"/>
                </a:lnTo>
                <a:lnTo>
                  <a:pt x="1908" y="2771"/>
                </a:lnTo>
                <a:lnTo>
                  <a:pt x="1844" y="2784"/>
                </a:lnTo>
                <a:lnTo>
                  <a:pt x="1793" y="2786"/>
                </a:lnTo>
                <a:lnTo>
                  <a:pt x="1740" y="2774"/>
                </a:lnTo>
                <a:lnTo>
                  <a:pt x="1691" y="2757"/>
                </a:lnTo>
                <a:lnTo>
                  <a:pt x="1645" y="2733"/>
                </a:lnTo>
                <a:lnTo>
                  <a:pt x="1604" y="2699"/>
                </a:lnTo>
                <a:lnTo>
                  <a:pt x="1567" y="2660"/>
                </a:lnTo>
                <a:lnTo>
                  <a:pt x="1537" y="2616"/>
                </a:lnTo>
                <a:lnTo>
                  <a:pt x="1512" y="2569"/>
                </a:lnTo>
                <a:lnTo>
                  <a:pt x="1498" y="2522"/>
                </a:lnTo>
                <a:lnTo>
                  <a:pt x="1498" y="2524"/>
                </a:lnTo>
                <a:lnTo>
                  <a:pt x="1514" y="2577"/>
                </a:lnTo>
                <a:lnTo>
                  <a:pt x="1539" y="2626"/>
                </a:lnTo>
                <a:lnTo>
                  <a:pt x="1572" y="2672"/>
                </a:lnTo>
                <a:lnTo>
                  <a:pt x="1612" y="2710"/>
                </a:lnTo>
                <a:lnTo>
                  <a:pt x="1656" y="2743"/>
                </a:lnTo>
                <a:lnTo>
                  <a:pt x="1703" y="2768"/>
                </a:lnTo>
                <a:lnTo>
                  <a:pt x="1755" y="2785"/>
                </a:lnTo>
                <a:lnTo>
                  <a:pt x="1811" y="2792"/>
                </a:lnTo>
                <a:close/>
                <a:moveTo>
                  <a:pt x="854" y="3179"/>
                </a:moveTo>
                <a:lnTo>
                  <a:pt x="860" y="3178"/>
                </a:lnTo>
                <a:lnTo>
                  <a:pt x="857" y="3178"/>
                </a:lnTo>
                <a:lnTo>
                  <a:pt x="854" y="3179"/>
                </a:lnTo>
                <a:close/>
                <a:moveTo>
                  <a:pt x="790" y="3232"/>
                </a:moveTo>
                <a:lnTo>
                  <a:pt x="805" y="3208"/>
                </a:lnTo>
                <a:lnTo>
                  <a:pt x="830" y="3188"/>
                </a:lnTo>
                <a:lnTo>
                  <a:pt x="854" y="3179"/>
                </a:lnTo>
                <a:lnTo>
                  <a:pt x="847" y="3180"/>
                </a:lnTo>
                <a:lnTo>
                  <a:pt x="822" y="3191"/>
                </a:lnTo>
                <a:lnTo>
                  <a:pt x="804" y="3208"/>
                </a:lnTo>
                <a:lnTo>
                  <a:pt x="791" y="3230"/>
                </a:lnTo>
                <a:lnTo>
                  <a:pt x="790" y="3232"/>
                </a:lnTo>
                <a:close/>
                <a:moveTo>
                  <a:pt x="790" y="3234"/>
                </a:moveTo>
                <a:lnTo>
                  <a:pt x="790" y="3232"/>
                </a:lnTo>
                <a:lnTo>
                  <a:pt x="790" y="3233"/>
                </a:lnTo>
                <a:lnTo>
                  <a:pt x="790" y="3234"/>
                </a:lnTo>
                <a:close/>
                <a:moveTo>
                  <a:pt x="787" y="3257"/>
                </a:moveTo>
                <a:lnTo>
                  <a:pt x="790" y="3234"/>
                </a:lnTo>
                <a:lnTo>
                  <a:pt x="786" y="3249"/>
                </a:lnTo>
                <a:lnTo>
                  <a:pt x="787" y="3257"/>
                </a:lnTo>
                <a:close/>
                <a:moveTo>
                  <a:pt x="787" y="3258"/>
                </a:moveTo>
                <a:lnTo>
                  <a:pt x="787" y="3257"/>
                </a:lnTo>
                <a:lnTo>
                  <a:pt x="787" y="3257"/>
                </a:lnTo>
                <a:lnTo>
                  <a:pt x="787" y="3258"/>
                </a:lnTo>
                <a:close/>
                <a:moveTo>
                  <a:pt x="1045" y="3294"/>
                </a:moveTo>
                <a:lnTo>
                  <a:pt x="1043" y="3289"/>
                </a:lnTo>
                <a:lnTo>
                  <a:pt x="1042" y="3274"/>
                </a:lnTo>
                <a:lnTo>
                  <a:pt x="1041" y="3275"/>
                </a:lnTo>
                <a:lnTo>
                  <a:pt x="1042" y="3290"/>
                </a:lnTo>
                <a:lnTo>
                  <a:pt x="1045" y="3294"/>
                </a:lnTo>
                <a:close/>
                <a:moveTo>
                  <a:pt x="807" y="3295"/>
                </a:moveTo>
                <a:lnTo>
                  <a:pt x="797" y="3280"/>
                </a:lnTo>
                <a:lnTo>
                  <a:pt x="787" y="3258"/>
                </a:lnTo>
                <a:lnTo>
                  <a:pt x="790" y="3271"/>
                </a:lnTo>
                <a:lnTo>
                  <a:pt x="801" y="3289"/>
                </a:lnTo>
                <a:lnTo>
                  <a:pt x="807" y="3295"/>
                </a:lnTo>
                <a:close/>
                <a:moveTo>
                  <a:pt x="815" y="3301"/>
                </a:moveTo>
                <a:lnTo>
                  <a:pt x="807" y="3295"/>
                </a:lnTo>
                <a:lnTo>
                  <a:pt x="810" y="3299"/>
                </a:lnTo>
                <a:lnTo>
                  <a:pt x="815" y="3301"/>
                </a:lnTo>
                <a:close/>
                <a:moveTo>
                  <a:pt x="831" y="3309"/>
                </a:moveTo>
                <a:lnTo>
                  <a:pt x="815" y="3301"/>
                </a:lnTo>
                <a:lnTo>
                  <a:pt x="817" y="3303"/>
                </a:lnTo>
                <a:lnTo>
                  <a:pt x="831" y="3309"/>
                </a:lnTo>
                <a:close/>
                <a:moveTo>
                  <a:pt x="1062" y="3310"/>
                </a:moveTo>
                <a:lnTo>
                  <a:pt x="1051" y="3301"/>
                </a:lnTo>
                <a:lnTo>
                  <a:pt x="1045" y="3294"/>
                </a:lnTo>
                <a:lnTo>
                  <a:pt x="1048" y="3300"/>
                </a:lnTo>
                <a:lnTo>
                  <a:pt x="1062" y="3310"/>
                </a:lnTo>
                <a:close/>
                <a:moveTo>
                  <a:pt x="834" y="3310"/>
                </a:moveTo>
                <a:lnTo>
                  <a:pt x="831" y="3309"/>
                </a:lnTo>
                <a:lnTo>
                  <a:pt x="833" y="3310"/>
                </a:lnTo>
                <a:lnTo>
                  <a:pt x="834" y="3310"/>
                </a:lnTo>
                <a:close/>
                <a:moveTo>
                  <a:pt x="857" y="3312"/>
                </a:moveTo>
                <a:lnTo>
                  <a:pt x="834" y="3310"/>
                </a:lnTo>
                <a:lnTo>
                  <a:pt x="835" y="3311"/>
                </a:lnTo>
                <a:lnTo>
                  <a:pt x="857" y="3312"/>
                </a:lnTo>
                <a:close/>
                <a:moveTo>
                  <a:pt x="854" y="3395"/>
                </a:moveTo>
                <a:lnTo>
                  <a:pt x="822" y="3387"/>
                </a:lnTo>
                <a:lnTo>
                  <a:pt x="793" y="3375"/>
                </a:lnTo>
                <a:lnTo>
                  <a:pt x="770" y="3354"/>
                </a:lnTo>
                <a:lnTo>
                  <a:pt x="749" y="3329"/>
                </a:lnTo>
                <a:lnTo>
                  <a:pt x="738" y="3298"/>
                </a:lnTo>
                <a:lnTo>
                  <a:pt x="734" y="3260"/>
                </a:lnTo>
                <a:lnTo>
                  <a:pt x="738" y="3227"/>
                </a:lnTo>
                <a:lnTo>
                  <a:pt x="750" y="3193"/>
                </a:lnTo>
                <a:lnTo>
                  <a:pt x="768" y="3165"/>
                </a:lnTo>
                <a:lnTo>
                  <a:pt x="794" y="3141"/>
                </a:lnTo>
                <a:lnTo>
                  <a:pt x="823" y="3122"/>
                </a:lnTo>
                <a:lnTo>
                  <a:pt x="857" y="3112"/>
                </a:lnTo>
                <a:lnTo>
                  <a:pt x="909" y="3103"/>
                </a:lnTo>
                <a:lnTo>
                  <a:pt x="962" y="3106"/>
                </a:lnTo>
                <a:lnTo>
                  <a:pt x="1014" y="3117"/>
                </a:lnTo>
                <a:lnTo>
                  <a:pt x="1067" y="3136"/>
                </a:lnTo>
                <a:lnTo>
                  <a:pt x="1123" y="3163"/>
                </a:lnTo>
                <a:lnTo>
                  <a:pt x="1182" y="3201"/>
                </a:lnTo>
                <a:lnTo>
                  <a:pt x="1186" y="3204"/>
                </a:lnTo>
                <a:lnTo>
                  <a:pt x="1167" y="3194"/>
                </a:lnTo>
                <a:lnTo>
                  <a:pt x="1130" y="3182"/>
                </a:lnTo>
                <a:lnTo>
                  <a:pt x="1099" y="3177"/>
                </a:lnTo>
                <a:lnTo>
                  <a:pt x="1071" y="3180"/>
                </a:lnTo>
                <a:lnTo>
                  <a:pt x="1046" y="3185"/>
                </a:lnTo>
                <a:lnTo>
                  <a:pt x="1025" y="3195"/>
                </a:lnTo>
                <a:lnTo>
                  <a:pt x="1008" y="3208"/>
                </a:lnTo>
                <a:lnTo>
                  <a:pt x="997" y="3222"/>
                </a:lnTo>
                <a:lnTo>
                  <a:pt x="986" y="3243"/>
                </a:lnTo>
                <a:lnTo>
                  <a:pt x="980" y="3267"/>
                </a:lnTo>
                <a:lnTo>
                  <a:pt x="971" y="3244"/>
                </a:lnTo>
                <a:lnTo>
                  <a:pt x="954" y="3223"/>
                </a:lnTo>
                <a:lnTo>
                  <a:pt x="950" y="3221"/>
                </a:lnTo>
                <a:lnTo>
                  <a:pt x="948" y="3217"/>
                </a:lnTo>
                <a:lnTo>
                  <a:pt x="925" y="3194"/>
                </a:lnTo>
                <a:lnTo>
                  <a:pt x="896" y="3181"/>
                </a:lnTo>
                <a:lnTo>
                  <a:pt x="871" y="3176"/>
                </a:lnTo>
                <a:lnTo>
                  <a:pt x="860" y="3178"/>
                </a:lnTo>
                <a:lnTo>
                  <a:pt x="888" y="3179"/>
                </a:lnTo>
                <a:lnTo>
                  <a:pt x="917" y="3191"/>
                </a:lnTo>
                <a:lnTo>
                  <a:pt x="939" y="3210"/>
                </a:lnTo>
                <a:lnTo>
                  <a:pt x="942" y="3215"/>
                </a:lnTo>
                <a:lnTo>
                  <a:pt x="931" y="3207"/>
                </a:lnTo>
                <a:lnTo>
                  <a:pt x="903" y="3200"/>
                </a:lnTo>
                <a:lnTo>
                  <a:pt x="874" y="3201"/>
                </a:lnTo>
                <a:lnTo>
                  <a:pt x="852" y="3209"/>
                </a:lnTo>
                <a:lnTo>
                  <a:pt x="834" y="3223"/>
                </a:lnTo>
                <a:lnTo>
                  <a:pt x="824" y="3243"/>
                </a:lnTo>
                <a:lnTo>
                  <a:pt x="817" y="3266"/>
                </a:lnTo>
                <a:lnTo>
                  <a:pt x="820" y="3290"/>
                </a:lnTo>
                <a:lnTo>
                  <a:pt x="819" y="3262"/>
                </a:lnTo>
                <a:lnTo>
                  <a:pt x="827" y="3240"/>
                </a:lnTo>
                <a:lnTo>
                  <a:pt x="844" y="3222"/>
                </a:lnTo>
                <a:lnTo>
                  <a:pt x="868" y="3213"/>
                </a:lnTo>
                <a:lnTo>
                  <a:pt x="893" y="3210"/>
                </a:lnTo>
                <a:lnTo>
                  <a:pt x="916" y="3216"/>
                </a:lnTo>
                <a:lnTo>
                  <a:pt x="938" y="3230"/>
                </a:lnTo>
                <a:lnTo>
                  <a:pt x="952" y="3250"/>
                </a:lnTo>
                <a:lnTo>
                  <a:pt x="963" y="3273"/>
                </a:lnTo>
                <a:lnTo>
                  <a:pt x="964" y="3303"/>
                </a:lnTo>
                <a:lnTo>
                  <a:pt x="957" y="3334"/>
                </a:lnTo>
                <a:lnTo>
                  <a:pt x="939" y="3360"/>
                </a:lnTo>
                <a:lnTo>
                  <a:pt x="916" y="3380"/>
                </a:lnTo>
                <a:lnTo>
                  <a:pt x="886" y="3393"/>
                </a:lnTo>
                <a:lnTo>
                  <a:pt x="854" y="3395"/>
                </a:lnTo>
                <a:close/>
                <a:moveTo>
                  <a:pt x="843" y="3417"/>
                </a:moveTo>
                <a:lnTo>
                  <a:pt x="809" y="3413"/>
                </a:lnTo>
                <a:lnTo>
                  <a:pt x="775" y="3402"/>
                </a:lnTo>
                <a:lnTo>
                  <a:pt x="746" y="3387"/>
                </a:lnTo>
                <a:lnTo>
                  <a:pt x="720" y="3366"/>
                </a:lnTo>
                <a:lnTo>
                  <a:pt x="706" y="3349"/>
                </a:lnTo>
                <a:lnTo>
                  <a:pt x="696" y="3331"/>
                </a:lnTo>
                <a:lnTo>
                  <a:pt x="687" y="3318"/>
                </a:lnTo>
                <a:lnTo>
                  <a:pt x="677" y="3299"/>
                </a:lnTo>
                <a:lnTo>
                  <a:pt x="668" y="3257"/>
                </a:lnTo>
                <a:lnTo>
                  <a:pt x="671" y="3219"/>
                </a:lnTo>
                <a:lnTo>
                  <a:pt x="679" y="3180"/>
                </a:lnTo>
                <a:lnTo>
                  <a:pt x="695" y="3145"/>
                </a:lnTo>
                <a:lnTo>
                  <a:pt x="707" y="3127"/>
                </a:lnTo>
                <a:lnTo>
                  <a:pt x="725" y="3108"/>
                </a:lnTo>
                <a:lnTo>
                  <a:pt x="748" y="3089"/>
                </a:lnTo>
                <a:lnTo>
                  <a:pt x="777" y="3074"/>
                </a:lnTo>
                <a:lnTo>
                  <a:pt x="808" y="3062"/>
                </a:lnTo>
                <a:lnTo>
                  <a:pt x="845" y="3053"/>
                </a:lnTo>
                <a:lnTo>
                  <a:pt x="883" y="3049"/>
                </a:lnTo>
                <a:lnTo>
                  <a:pt x="927" y="3050"/>
                </a:lnTo>
                <a:lnTo>
                  <a:pt x="973" y="3056"/>
                </a:lnTo>
                <a:lnTo>
                  <a:pt x="1022" y="3069"/>
                </a:lnTo>
                <a:lnTo>
                  <a:pt x="1071" y="3091"/>
                </a:lnTo>
                <a:lnTo>
                  <a:pt x="1093" y="3104"/>
                </a:lnTo>
                <a:lnTo>
                  <a:pt x="1112" y="3117"/>
                </a:lnTo>
                <a:lnTo>
                  <a:pt x="1183" y="3172"/>
                </a:lnTo>
                <a:lnTo>
                  <a:pt x="1205" y="3198"/>
                </a:lnTo>
                <a:lnTo>
                  <a:pt x="1184" y="3181"/>
                </a:lnTo>
                <a:lnTo>
                  <a:pt x="1133" y="3147"/>
                </a:lnTo>
                <a:lnTo>
                  <a:pt x="1085" y="3121"/>
                </a:lnTo>
                <a:lnTo>
                  <a:pt x="1043" y="3103"/>
                </a:lnTo>
                <a:lnTo>
                  <a:pt x="1002" y="3092"/>
                </a:lnTo>
                <a:lnTo>
                  <a:pt x="965" y="3085"/>
                </a:lnTo>
                <a:lnTo>
                  <a:pt x="937" y="3081"/>
                </a:lnTo>
                <a:lnTo>
                  <a:pt x="910" y="3081"/>
                </a:lnTo>
                <a:lnTo>
                  <a:pt x="890" y="3082"/>
                </a:lnTo>
                <a:lnTo>
                  <a:pt x="875" y="3086"/>
                </a:lnTo>
                <a:lnTo>
                  <a:pt x="866" y="3086"/>
                </a:lnTo>
                <a:lnTo>
                  <a:pt x="862" y="3086"/>
                </a:lnTo>
                <a:lnTo>
                  <a:pt x="823" y="3100"/>
                </a:lnTo>
                <a:lnTo>
                  <a:pt x="791" y="3120"/>
                </a:lnTo>
                <a:lnTo>
                  <a:pt x="762" y="3148"/>
                </a:lnTo>
                <a:lnTo>
                  <a:pt x="741" y="3182"/>
                </a:lnTo>
                <a:lnTo>
                  <a:pt x="728" y="3219"/>
                </a:lnTo>
                <a:lnTo>
                  <a:pt x="723" y="3256"/>
                </a:lnTo>
                <a:lnTo>
                  <a:pt x="727" y="3297"/>
                </a:lnTo>
                <a:lnTo>
                  <a:pt x="741" y="3334"/>
                </a:lnTo>
                <a:lnTo>
                  <a:pt x="762" y="3364"/>
                </a:lnTo>
                <a:lnTo>
                  <a:pt x="789" y="3386"/>
                </a:lnTo>
                <a:lnTo>
                  <a:pt x="822" y="3403"/>
                </a:lnTo>
                <a:lnTo>
                  <a:pt x="858" y="3409"/>
                </a:lnTo>
                <a:lnTo>
                  <a:pt x="881" y="3407"/>
                </a:lnTo>
                <a:lnTo>
                  <a:pt x="876" y="3409"/>
                </a:lnTo>
                <a:lnTo>
                  <a:pt x="843" y="3417"/>
                </a:lnTo>
                <a:close/>
                <a:moveTo>
                  <a:pt x="341" y="3491"/>
                </a:moveTo>
                <a:lnTo>
                  <a:pt x="330" y="3479"/>
                </a:lnTo>
                <a:lnTo>
                  <a:pt x="332" y="3482"/>
                </a:lnTo>
                <a:lnTo>
                  <a:pt x="341" y="3491"/>
                </a:lnTo>
                <a:close/>
                <a:moveTo>
                  <a:pt x="420" y="3547"/>
                </a:moveTo>
                <a:lnTo>
                  <a:pt x="387" y="3532"/>
                </a:lnTo>
                <a:lnTo>
                  <a:pt x="359" y="3509"/>
                </a:lnTo>
                <a:lnTo>
                  <a:pt x="341" y="3491"/>
                </a:lnTo>
                <a:lnTo>
                  <a:pt x="355" y="3508"/>
                </a:lnTo>
                <a:lnTo>
                  <a:pt x="384" y="3531"/>
                </a:lnTo>
                <a:lnTo>
                  <a:pt x="420" y="3547"/>
                </a:lnTo>
                <a:lnTo>
                  <a:pt x="420" y="3547"/>
                </a:lnTo>
                <a:close/>
                <a:moveTo>
                  <a:pt x="459" y="3552"/>
                </a:moveTo>
                <a:lnTo>
                  <a:pt x="420" y="3547"/>
                </a:lnTo>
                <a:lnTo>
                  <a:pt x="421" y="3548"/>
                </a:lnTo>
                <a:lnTo>
                  <a:pt x="459" y="3552"/>
                </a:lnTo>
                <a:close/>
                <a:moveTo>
                  <a:pt x="1303" y="3783"/>
                </a:moveTo>
                <a:lnTo>
                  <a:pt x="1326" y="3781"/>
                </a:lnTo>
                <a:lnTo>
                  <a:pt x="1340" y="3772"/>
                </a:lnTo>
                <a:lnTo>
                  <a:pt x="1352" y="3757"/>
                </a:lnTo>
                <a:lnTo>
                  <a:pt x="1357" y="3743"/>
                </a:lnTo>
                <a:lnTo>
                  <a:pt x="1357" y="3724"/>
                </a:lnTo>
                <a:lnTo>
                  <a:pt x="1349" y="3708"/>
                </a:lnTo>
                <a:lnTo>
                  <a:pt x="1335" y="3697"/>
                </a:lnTo>
                <a:lnTo>
                  <a:pt x="1317" y="3692"/>
                </a:lnTo>
                <a:lnTo>
                  <a:pt x="1309" y="3694"/>
                </a:lnTo>
                <a:lnTo>
                  <a:pt x="1302" y="3697"/>
                </a:lnTo>
                <a:lnTo>
                  <a:pt x="1297" y="3702"/>
                </a:lnTo>
                <a:lnTo>
                  <a:pt x="1292" y="3707"/>
                </a:lnTo>
                <a:lnTo>
                  <a:pt x="1288" y="3713"/>
                </a:lnTo>
                <a:lnTo>
                  <a:pt x="1286" y="3719"/>
                </a:lnTo>
                <a:lnTo>
                  <a:pt x="1288" y="3727"/>
                </a:lnTo>
                <a:lnTo>
                  <a:pt x="1289" y="3734"/>
                </a:lnTo>
                <a:lnTo>
                  <a:pt x="1293" y="3740"/>
                </a:lnTo>
                <a:lnTo>
                  <a:pt x="1297" y="3742"/>
                </a:lnTo>
                <a:lnTo>
                  <a:pt x="1302" y="3745"/>
                </a:lnTo>
                <a:lnTo>
                  <a:pt x="1308" y="3746"/>
                </a:lnTo>
                <a:lnTo>
                  <a:pt x="1312" y="3744"/>
                </a:lnTo>
                <a:lnTo>
                  <a:pt x="1317" y="3743"/>
                </a:lnTo>
                <a:lnTo>
                  <a:pt x="1323" y="3740"/>
                </a:lnTo>
                <a:lnTo>
                  <a:pt x="1327" y="3735"/>
                </a:lnTo>
                <a:lnTo>
                  <a:pt x="1327" y="3732"/>
                </a:lnTo>
                <a:lnTo>
                  <a:pt x="1328" y="3726"/>
                </a:lnTo>
                <a:lnTo>
                  <a:pt x="1326" y="3722"/>
                </a:lnTo>
                <a:lnTo>
                  <a:pt x="1327" y="3721"/>
                </a:lnTo>
                <a:lnTo>
                  <a:pt x="1330" y="3720"/>
                </a:lnTo>
                <a:lnTo>
                  <a:pt x="1332" y="3721"/>
                </a:lnTo>
                <a:lnTo>
                  <a:pt x="1333" y="3721"/>
                </a:lnTo>
                <a:lnTo>
                  <a:pt x="1342" y="3733"/>
                </a:lnTo>
                <a:lnTo>
                  <a:pt x="1342" y="3745"/>
                </a:lnTo>
                <a:lnTo>
                  <a:pt x="1337" y="3758"/>
                </a:lnTo>
                <a:lnTo>
                  <a:pt x="1326" y="3767"/>
                </a:lnTo>
                <a:lnTo>
                  <a:pt x="1319" y="3770"/>
                </a:lnTo>
                <a:lnTo>
                  <a:pt x="1308" y="3773"/>
                </a:lnTo>
                <a:lnTo>
                  <a:pt x="1301" y="3772"/>
                </a:lnTo>
                <a:lnTo>
                  <a:pt x="1293" y="3770"/>
                </a:lnTo>
                <a:lnTo>
                  <a:pt x="1273" y="3760"/>
                </a:lnTo>
                <a:lnTo>
                  <a:pt x="1261" y="3745"/>
                </a:lnTo>
                <a:lnTo>
                  <a:pt x="1255" y="3727"/>
                </a:lnTo>
                <a:lnTo>
                  <a:pt x="1257" y="3703"/>
                </a:lnTo>
                <a:lnTo>
                  <a:pt x="1264" y="3684"/>
                </a:lnTo>
                <a:lnTo>
                  <a:pt x="1264" y="3682"/>
                </a:lnTo>
                <a:lnTo>
                  <a:pt x="1268" y="3677"/>
                </a:lnTo>
                <a:lnTo>
                  <a:pt x="1277" y="3670"/>
                </a:lnTo>
                <a:lnTo>
                  <a:pt x="1288" y="3661"/>
                </a:lnTo>
                <a:lnTo>
                  <a:pt x="1303" y="3654"/>
                </a:lnTo>
                <a:lnTo>
                  <a:pt x="1322" y="3651"/>
                </a:lnTo>
                <a:lnTo>
                  <a:pt x="1345" y="3651"/>
                </a:lnTo>
                <a:lnTo>
                  <a:pt x="1374" y="3657"/>
                </a:lnTo>
                <a:lnTo>
                  <a:pt x="1351" y="3650"/>
                </a:lnTo>
                <a:lnTo>
                  <a:pt x="1327" y="3646"/>
                </a:lnTo>
                <a:lnTo>
                  <a:pt x="1303" y="3647"/>
                </a:lnTo>
                <a:lnTo>
                  <a:pt x="1280" y="3658"/>
                </a:lnTo>
                <a:lnTo>
                  <a:pt x="1261" y="3675"/>
                </a:lnTo>
                <a:lnTo>
                  <a:pt x="1249" y="3694"/>
                </a:lnTo>
                <a:lnTo>
                  <a:pt x="1245" y="3718"/>
                </a:lnTo>
                <a:lnTo>
                  <a:pt x="1249" y="3742"/>
                </a:lnTo>
                <a:lnTo>
                  <a:pt x="1263" y="3763"/>
                </a:lnTo>
                <a:lnTo>
                  <a:pt x="1280" y="3777"/>
                </a:lnTo>
                <a:lnTo>
                  <a:pt x="1303" y="3783"/>
                </a:lnTo>
                <a:close/>
                <a:moveTo>
                  <a:pt x="438" y="3798"/>
                </a:moveTo>
                <a:lnTo>
                  <a:pt x="384" y="3796"/>
                </a:lnTo>
                <a:lnTo>
                  <a:pt x="331" y="3787"/>
                </a:lnTo>
                <a:lnTo>
                  <a:pt x="281" y="3770"/>
                </a:lnTo>
                <a:lnTo>
                  <a:pt x="233" y="3750"/>
                </a:lnTo>
                <a:lnTo>
                  <a:pt x="187" y="3719"/>
                </a:lnTo>
                <a:lnTo>
                  <a:pt x="148" y="3686"/>
                </a:lnTo>
                <a:lnTo>
                  <a:pt x="112" y="3644"/>
                </a:lnTo>
                <a:lnTo>
                  <a:pt x="77" y="3595"/>
                </a:lnTo>
                <a:lnTo>
                  <a:pt x="51" y="3545"/>
                </a:lnTo>
                <a:lnTo>
                  <a:pt x="32" y="3491"/>
                </a:lnTo>
                <a:lnTo>
                  <a:pt x="20" y="3433"/>
                </a:lnTo>
                <a:lnTo>
                  <a:pt x="15" y="3375"/>
                </a:lnTo>
                <a:lnTo>
                  <a:pt x="20" y="3318"/>
                </a:lnTo>
                <a:lnTo>
                  <a:pt x="30" y="3259"/>
                </a:lnTo>
                <a:lnTo>
                  <a:pt x="47" y="3206"/>
                </a:lnTo>
                <a:lnTo>
                  <a:pt x="73" y="3151"/>
                </a:lnTo>
                <a:lnTo>
                  <a:pt x="105" y="3103"/>
                </a:lnTo>
                <a:lnTo>
                  <a:pt x="128" y="3074"/>
                </a:lnTo>
                <a:lnTo>
                  <a:pt x="158" y="3044"/>
                </a:lnTo>
                <a:lnTo>
                  <a:pt x="192" y="3016"/>
                </a:lnTo>
                <a:lnTo>
                  <a:pt x="233" y="2990"/>
                </a:lnTo>
                <a:lnTo>
                  <a:pt x="279" y="2967"/>
                </a:lnTo>
                <a:lnTo>
                  <a:pt x="329" y="2947"/>
                </a:lnTo>
                <a:lnTo>
                  <a:pt x="385" y="2932"/>
                </a:lnTo>
                <a:lnTo>
                  <a:pt x="445" y="2920"/>
                </a:lnTo>
                <a:lnTo>
                  <a:pt x="508" y="2914"/>
                </a:lnTo>
                <a:lnTo>
                  <a:pt x="575" y="2913"/>
                </a:lnTo>
                <a:lnTo>
                  <a:pt x="646" y="2919"/>
                </a:lnTo>
                <a:lnTo>
                  <a:pt x="717" y="2931"/>
                </a:lnTo>
                <a:lnTo>
                  <a:pt x="791" y="2951"/>
                </a:lnTo>
                <a:lnTo>
                  <a:pt x="872" y="2978"/>
                </a:lnTo>
                <a:lnTo>
                  <a:pt x="949" y="3014"/>
                </a:lnTo>
                <a:lnTo>
                  <a:pt x="1031" y="3061"/>
                </a:lnTo>
                <a:lnTo>
                  <a:pt x="1046" y="3072"/>
                </a:lnTo>
                <a:lnTo>
                  <a:pt x="1033" y="3065"/>
                </a:lnTo>
                <a:lnTo>
                  <a:pt x="982" y="3048"/>
                </a:lnTo>
                <a:lnTo>
                  <a:pt x="933" y="3037"/>
                </a:lnTo>
                <a:lnTo>
                  <a:pt x="887" y="3033"/>
                </a:lnTo>
                <a:lnTo>
                  <a:pt x="846" y="3037"/>
                </a:lnTo>
                <a:lnTo>
                  <a:pt x="809" y="3046"/>
                </a:lnTo>
                <a:lnTo>
                  <a:pt x="776" y="3060"/>
                </a:lnTo>
                <a:lnTo>
                  <a:pt x="747" y="3074"/>
                </a:lnTo>
                <a:lnTo>
                  <a:pt x="724" y="3093"/>
                </a:lnTo>
                <a:lnTo>
                  <a:pt x="706" y="3114"/>
                </a:lnTo>
                <a:lnTo>
                  <a:pt x="685" y="3146"/>
                </a:lnTo>
                <a:lnTo>
                  <a:pt x="670" y="3177"/>
                </a:lnTo>
                <a:lnTo>
                  <a:pt x="662" y="3214"/>
                </a:lnTo>
                <a:lnTo>
                  <a:pt x="662" y="3249"/>
                </a:lnTo>
                <a:lnTo>
                  <a:pt x="667" y="3287"/>
                </a:lnTo>
                <a:lnTo>
                  <a:pt x="671" y="3298"/>
                </a:lnTo>
                <a:lnTo>
                  <a:pt x="668" y="3294"/>
                </a:lnTo>
                <a:lnTo>
                  <a:pt x="632" y="3262"/>
                </a:lnTo>
                <a:lnTo>
                  <a:pt x="588" y="3238"/>
                </a:lnTo>
                <a:lnTo>
                  <a:pt x="545" y="3224"/>
                </a:lnTo>
                <a:lnTo>
                  <a:pt x="501" y="3221"/>
                </a:lnTo>
                <a:lnTo>
                  <a:pt x="457" y="3227"/>
                </a:lnTo>
                <a:lnTo>
                  <a:pt x="416" y="3241"/>
                </a:lnTo>
                <a:lnTo>
                  <a:pt x="376" y="3263"/>
                </a:lnTo>
                <a:lnTo>
                  <a:pt x="344" y="3293"/>
                </a:lnTo>
                <a:lnTo>
                  <a:pt x="319" y="3330"/>
                </a:lnTo>
                <a:lnTo>
                  <a:pt x="307" y="3367"/>
                </a:lnTo>
                <a:lnTo>
                  <a:pt x="306" y="3406"/>
                </a:lnTo>
                <a:lnTo>
                  <a:pt x="313" y="3444"/>
                </a:lnTo>
                <a:lnTo>
                  <a:pt x="330" y="3479"/>
                </a:lnTo>
                <a:lnTo>
                  <a:pt x="317" y="3450"/>
                </a:lnTo>
                <a:lnTo>
                  <a:pt x="308" y="3413"/>
                </a:lnTo>
                <a:lnTo>
                  <a:pt x="309" y="3376"/>
                </a:lnTo>
                <a:lnTo>
                  <a:pt x="317" y="3339"/>
                </a:lnTo>
                <a:lnTo>
                  <a:pt x="341" y="3305"/>
                </a:lnTo>
                <a:lnTo>
                  <a:pt x="370" y="3276"/>
                </a:lnTo>
                <a:lnTo>
                  <a:pt x="403" y="3249"/>
                </a:lnTo>
                <a:lnTo>
                  <a:pt x="442" y="3235"/>
                </a:lnTo>
                <a:lnTo>
                  <a:pt x="485" y="3225"/>
                </a:lnTo>
                <a:lnTo>
                  <a:pt x="526" y="3225"/>
                </a:lnTo>
                <a:lnTo>
                  <a:pt x="567" y="3234"/>
                </a:lnTo>
                <a:lnTo>
                  <a:pt x="612" y="3255"/>
                </a:lnTo>
                <a:lnTo>
                  <a:pt x="648" y="3282"/>
                </a:lnTo>
                <a:lnTo>
                  <a:pt x="676" y="3311"/>
                </a:lnTo>
                <a:lnTo>
                  <a:pt x="679" y="3320"/>
                </a:lnTo>
                <a:lnTo>
                  <a:pt x="700" y="3350"/>
                </a:lnTo>
                <a:lnTo>
                  <a:pt x="702" y="3353"/>
                </a:lnTo>
                <a:lnTo>
                  <a:pt x="718" y="3393"/>
                </a:lnTo>
                <a:lnTo>
                  <a:pt x="729" y="3436"/>
                </a:lnTo>
                <a:lnTo>
                  <a:pt x="734" y="3481"/>
                </a:lnTo>
                <a:lnTo>
                  <a:pt x="732" y="3526"/>
                </a:lnTo>
                <a:lnTo>
                  <a:pt x="724" y="3571"/>
                </a:lnTo>
                <a:lnTo>
                  <a:pt x="708" y="3614"/>
                </a:lnTo>
                <a:lnTo>
                  <a:pt x="690" y="3655"/>
                </a:lnTo>
                <a:lnTo>
                  <a:pt x="664" y="3692"/>
                </a:lnTo>
                <a:lnTo>
                  <a:pt x="632" y="3725"/>
                </a:lnTo>
                <a:lnTo>
                  <a:pt x="588" y="3755"/>
                </a:lnTo>
                <a:lnTo>
                  <a:pt x="540" y="3779"/>
                </a:lnTo>
                <a:lnTo>
                  <a:pt x="489" y="3791"/>
                </a:lnTo>
                <a:lnTo>
                  <a:pt x="438" y="3798"/>
                </a:lnTo>
                <a:close/>
                <a:moveTo>
                  <a:pt x="1154" y="3869"/>
                </a:moveTo>
                <a:lnTo>
                  <a:pt x="1145" y="3861"/>
                </a:lnTo>
                <a:lnTo>
                  <a:pt x="1119" y="3825"/>
                </a:lnTo>
                <a:lnTo>
                  <a:pt x="1104" y="3788"/>
                </a:lnTo>
                <a:lnTo>
                  <a:pt x="1094" y="3745"/>
                </a:lnTo>
                <a:lnTo>
                  <a:pt x="1095" y="3704"/>
                </a:lnTo>
                <a:lnTo>
                  <a:pt x="1103" y="3663"/>
                </a:lnTo>
                <a:lnTo>
                  <a:pt x="1117" y="3623"/>
                </a:lnTo>
                <a:lnTo>
                  <a:pt x="1143" y="3588"/>
                </a:lnTo>
                <a:lnTo>
                  <a:pt x="1176" y="3559"/>
                </a:lnTo>
                <a:lnTo>
                  <a:pt x="1214" y="3533"/>
                </a:lnTo>
                <a:lnTo>
                  <a:pt x="1256" y="3515"/>
                </a:lnTo>
                <a:lnTo>
                  <a:pt x="1297" y="3502"/>
                </a:lnTo>
                <a:lnTo>
                  <a:pt x="1351" y="3493"/>
                </a:lnTo>
                <a:lnTo>
                  <a:pt x="1408" y="3490"/>
                </a:lnTo>
                <a:lnTo>
                  <a:pt x="1465" y="3494"/>
                </a:lnTo>
                <a:lnTo>
                  <a:pt x="1524" y="3503"/>
                </a:lnTo>
                <a:lnTo>
                  <a:pt x="1586" y="3512"/>
                </a:lnTo>
                <a:lnTo>
                  <a:pt x="1646" y="3525"/>
                </a:lnTo>
                <a:lnTo>
                  <a:pt x="1678" y="3530"/>
                </a:lnTo>
                <a:lnTo>
                  <a:pt x="1649" y="3561"/>
                </a:lnTo>
                <a:lnTo>
                  <a:pt x="1606" y="3615"/>
                </a:lnTo>
                <a:lnTo>
                  <a:pt x="1568" y="3677"/>
                </a:lnTo>
                <a:lnTo>
                  <a:pt x="1539" y="3722"/>
                </a:lnTo>
                <a:lnTo>
                  <a:pt x="1514" y="3774"/>
                </a:lnTo>
                <a:lnTo>
                  <a:pt x="1507" y="3793"/>
                </a:lnTo>
                <a:lnTo>
                  <a:pt x="1469" y="3802"/>
                </a:lnTo>
                <a:lnTo>
                  <a:pt x="1472" y="3784"/>
                </a:lnTo>
                <a:lnTo>
                  <a:pt x="1472" y="3752"/>
                </a:lnTo>
                <a:lnTo>
                  <a:pt x="1462" y="3720"/>
                </a:lnTo>
                <a:lnTo>
                  <a:pt x="1448" y="3691"/>
                </a:lnTo>
                <a:lnTo>
                  <a:pt x="1427" y="3668"/>
                </a:lnTo>
                <a:lnTo>
                  <a:pt x="1405" y="3649"/>
                </a:lnTo>
                <a:lnTo>
                  <a:pt x="1380" y="3638"/>
                </a:lnTo>
                <a:lnTo>
                  <a:pt x="1352" y="3633"/>
                </a:lnTo>
                <a:lnTo>
                  <a:pt x="1325" y="3633"/>
                </a:lnTo>
                <a:lnTo>
                  <a:pt x="1299" y="3638"/>
                </a:lnTo>
                <a:lnTo>
                  <a:pt x="1275" y="3650"/>
                </a:lnTo>
                <a:lnTo>
                  <a:pt x="1255" y="3669"/>
                </a:lnTo>
                <a:lnTo>
                  <a:pt x="1247" y="3679"/>
                </a:lnTo>
                <a:lnTo>
                  <a:pt x="1268" y="3658"/>
                </a:lnTo>
                <a:lnTo>
                  <a:pt x="1295" y="3643"/>
                </a:lnTo>
                <a:lnTo>
                  <a:pt x="1322" y="3637"/>
                </a:lnTo>
                <a:lnTo>
                  <a:pt x="1354" y="3637"/>
                </a:lnTo>
                <a:lnTo>
                  <a:pt x="1384" y="3645"/>
                </a:lnTo>
                <a:lnTo>
                  <a:pt x="1410" y="3658"/>
                </a:lnTo>
                <a:lnTo>
                  <a:pt x="1437" y="3684"/>
                </a:lnTo>
                <a:lnTo>
                  <a:pt x="1456" y="3715"/>
                </a:lnTo>
                <a:lnTo>
                  <a:pt x="1464" y="3749"/>
                </a:lnTo>
                <a:lnTo>
                  <a:pt x="1466" y="3785"/>
                </a:lnTo>
                <a:lnTo>
                  <a:pt x="1461" y="3804"/>
                </a:lnTo>
                <a:lnTo>
                  <a:pt x="1429" y="3811"/>
                </a:lnTo>
                <a:lnTo>
                  <a:pt x="1348" y="3830"/>
                </a:lnTo>
                <a:lnTo>
                  <a:pt x="1268" y="3846"/>
                </a:lnTo>
                <a:lnTo>
                  <a:pt x="1189" y="3862"/>
                </a:lnTo>
                <a:lnTo>
                  <a:pt x="1154" y="3869"/>
                </a:lnTo>
                <a:close/>
                <a:moveTo>
                  <a:pt x="1295" y="3930"/>
                </a:moveTo>
                <a:lnTo>
                  <a:pt x="1252" y="3924"/>
                </a:lnTo>
                <a:lnTo>
                  <a:pt x="1212" y="3909"/>
                </a:lnTo>
                <a:lnTo>
                  <a:pt x="1187" y="3895"/>
                </a:lnTo>
                <a:lnTo>
                  <a:pt x="1195" y="3894"/>
                </a:lnTo>
                <a:lnTo>
                  <a:pt x="1274" y="3881"/>
                </a:lnTo>
                <a:lnTo>
                  <a:pt x="1356" y="3866"/>
                </a:lnTo>
                <a:lnTo>
                  <a:pt x="1438" y="3849"/>
                </a:lnTo>
                <a:lnTo>
                  <a:pt x="1446" y="3848"/>
                </a:lnTo>
                <a:lnTo>
                  <a:pt x="1445" y="3852"/>
                </a:lnTo>
                <a:lnTo>
                  <a:pt x="1422" y="3880"/>
                </a:lnTo>
                <a:lnTo>
                  <a:pt x="1394" y="3900"/>
                </a:lnTo>
                <a:lnTo>
                  <a:pt x="1363" y="3916"/>
                </a:lnTo>
                <a:lnTo>
                  <a:pt x="1328" y="3924"/>
                </a:lnTo>
                <a:lnTo>
                  <a:pt x="1295" y="3930"/>
                </a:lnTo>
                <a:close/>
                <a:moveTo>
                  <a:pt x="2043" y="4245"/>
                </a:moveTo>
                <a:lnTo>
                  <a:pt x="2043" y="3911"/>
                </a:lnTo>
                <a:lnTo>
                  <a:pt x="2031" y="3948"/>
                </a:lnTo>
                <a:lnTo>
                  <a:pt x="2021" y="3989"/>
                </a:lnTo>
                <a:lnTo>
                  <a:pt x="2014" y="4021"/>
                </a:lnTo>
                <a:lnTo>
                  <a:pt x="2011" y="4052"/>
                </a:lnTo>
                <a:lnTo>
                  <a:pt x="2009" y="4074"/>
                </a:lnTo>
                <a:lnTo>
                  <a:pt x="2009" y="4091"/>
                </a:lnTo>
                <a:lnTo>
                  <a:pt x="2009" y="4101"/>
                </a:lnTo>
                <a:lnTo>
                  <a:pt x="2010" y="4106"/>
                </a:lnTo>
                <a:lnTo>
                  <a:pt x="2014" y="4161"/>
                </a:lnTo>
                <a:lnTo>
                  <a:pt x="2028" y="4212"/>
                </a:lnTo>
                <a:lnTo>
                  <a:pt x="2043" y="4245"/>
                </a:lnTo>
                <a:close/>
                <a:moveTo>
                  <a:pt x="1317" y="4313"/>
                </a:moveTo>
                <a:lnTo>
                  <a:pt x="1340" y="4313"/>
                </a:lnTo>
                <a:lnTo>
                  <a:pt x="1356" y="4301"/>
                </a:lnTo>
                <a:lnTo>
                  <a:pt x="1382" y="4291"/>
                </a:lnTo>
                <a:lnTo>
                  <a:pt x="1411" y="4290"/>
                </a:lnTo>
                <a:lnTo>
                  <a:pt x="1434" y="4297"/>
                </a:lnTo>
                <a:lnTo>
                  <a:pt x="1452" y="4310"/>
                </a:lnTo>
                <a:lnTo>
                  <a:pt x="1454" y="4313"/>
                </a:lnTo>
                <a:lnTo>
                  <a:pt x="1471" y="4313"/>
                </a:lnTo>
                <a:lnTo>
                  <a:pt x="1457" y="4296"/>
                </a:lnTo>
                <a:lnTo>
                  <a:pt x="1438" y="4282"/>
                </a:lnTo>
                <a:lnTo>
                  <a:pt x="1411" y="4273"/>
                </a:lnTo>
                <a:lnTo>
                  <a:pt x="1377" y="4275"/>
                </a:lnTo>
                <a:lnTo>
                  <a:pt x="1349" y="4285"/>
                </a:lnTo>
                <a:lnTo>
                  <a:pt x="1324" y="4303"/>
                </a:lnTo>
                <a:lnTo>
                  <a:pt x="1317" y="4313"/>
                </a:lnTo>
                <a:close/>
                <a:moveTo>
                  <a:pt x="508" y="4313"/>
                </a:moveTo>
                <a:lnTo>
                  <a:pt x="518" y="4268"/>
                </a:lnTo>
                <a:lnTo>
                  <a:pt x="539" y="4221"/>
                </a:lnTo>
                <a:lnTo>
                  <a:pt x="566" y="4177"/>
                </a:lnTo>
                <a:lnTo>
                  <a:pt x="609" y="4126"/>
                </a:lnTo>
                <a:lnTo>
                  <a:pt x="656" y="4082"/>
                </a:lnTo>
                <a:lnTo>
                  <a:pt x="706" y="4044"/>
                </a:lnTo>
                <a:lnTo>
                  <a:pt x="766" y="4011"/>
                </a:lnTo>
                <a:lnTo>
                  <a:pt x="828" y="3984"/>
                </a:lnTo>
                <a:lnTo>
                  <a:pt x="896" y="3962"/>
                </a:lnTo>
                <a:lnTo>
                  <a:pt x="965" y="3941"/>
                </a:lnTo>
                <a:lnTo>
                  <a:pt x="970" y="3940"/>
                </a:lnTo>
                <a:lnTo>
                  <a:pt x="971" y="3942"/>
                </a:lnTo>
                <a:lnTo>
                  <a:pt x="984" y="3954"/>
                </a:lnTo>
                <a:lnTo>
                  <a:pt x="992" y="3962"/>
                </a:lnTo>
                <a:lnTo>
                  <a:pt x="1019" y="3978"/>
                </a:lnTo>
                <a:lnTo>
                  <a:pt x="1044" y="3987"/>
                </a:lnTo>
                <a:lnTo>
                  <a:pt x="1069" y="3988"/>
                </a:lnTo>
                <a:lnTo>
                  <a:pt x="1091" y="3984"/>
                </a:lnTo>
                <a:lnTo>
                  <a:pt x="1107" y="3972"/>
                </a:lnTo>
                <a:lnTo>
                  <a:pt x="1117" y="3960"/>
                </a:lnTo>
                <a:lnTo>
                  <a:pt x="1120" y="3943"/>
                </a:lnTo>
                <a:lnTo>
                  <a:pt x="1118" y="3926"/>
                </a:lnTo>
                <a:lnTo>
                  <a:pt x="1114" y="3912"/>
                </a:lnTo>
                <a:lnTo>
                  <a:pt x="1112" y="3909"/>
                </a:lnTo>
                <a:lnTo>
                  <a:pt x="1117" y="3908"/>
                </a:lnTo>
                <a:lnTo>
                  <a:pt x="1171" y="3898"/>
                </a:lnTo>
                <a:lnTo>
                  <a:pt x="1201" y="3915"/>
                </a:lnTo>
                <a:lnTo>
                  <a:pt x="1237" y="3928"/>
                </a:lnTo>
                <a:lnTo>
                  <a:pt x="1271" y="3934"/>
                </a:lnTo>
                <a:lnTo>
                  <a:pt x="1307" y="3934"/>
                </a:lnTo>
                <a:lnTo>
                  <a:pt x="1343" y="3928"/>
                </a:lnTo>
                <a:lnTo>
                  <a:pt x="1377" y="3918"/>
                </a:lnTo>
                <a:lnTo>
                  <a:pt x="1407" y="3899"/>
                </a:lnTo>
                <a:lnTo>
                  <a:pt x="1433" y="3875"/>
                </a:lnTo>
                <a:lnTo>
                  <a:pt x="1454" y="3846"/>
                </a:lnTo>
                <a:lnTo>
                  <a:pt x="1492" y="3839"/>
                </a:lnTo>
                <a:lnTo>
                  <a:pt x="1482" y="3886"/>
                </a:lnTo>
                <a:lnTo>
                  <a:pt x="1473" y="3946"/>
                </a:lnTo>
                <a:lnTo>
                  <a:pt x="1472" y="4006"/>
                </a:lnTo>
                <a:lnTo>
                  <a:pt x="1477" y="4062"/>
                </a:lnTo>
                <a:lnTo>
                  <a:pt x="1495" y="4124"/>
                </a:lnTo>
                <a:lnTo>
                  <a:pt x="1522" y="4181"/>
                </a:lnTo>
                <a:lnTo>
                  <a:pt x="1557" y="4233"/>
                </a:lnTo>
                <a:lnTo>
                  <a:pt x="1599" y="4280"/>
                </a:lnTo>
                <a:lnTo>
                  <a:pt x="1609" y="4288"/>
                </a:lnTo>
                <a:lnTo>
                  <a:pt x="1597" y="4313"/>
                </a:lnTo>
                <a:lnTo>
                  <a:pt x="1682" y="4313"/>
                </a:lnTo>
                <a:lnTo>
                  <a:pt x="1665" y="4301"/>
                </a:lnTo>
                <a:lnTo>
                  <a:pt x="1668" y="4294"/>
                </a:lnTo>
                <a:lnTo>
                  <a:pt x="1719" y="4192"/>
                </a:lnTo>
                <a:lnTo>
                  <a:pt x="1778" y="4089"/>
                </a:lnTo>
                <a:lnTo>
                  <a:pt x="1849" y="3984"/>
                </a:lnTo>
                <a:lnTo>
                  <a:pt x="1911" y="3907"/>
                </a:lnTo>
                <a:lnTo>
                  <a:pt x="1909" y="3911"/>
                </a:lnTo>
                <a:lnTo>
                  <a:pt x="1882" y="3982"/>
                </a:lnTo>
                <a:lnTo>
                  <a:pt x="1863" y="4056"/>
                </a:lnTo>
                <a:lnTo>
                  <a:pt x="1855" y="4133"/>
                </a:lnTo>
                <a:lnTo>
                  <a:pt x="1858" y="4211"/>
                </a:lnTo>
                <a:lnTo>
                  <a:pt x="1867" y="4283"/>
                </a:lnTo>
                <a:lnTo>
                  <a:pt x="1876" y="4313"/>
                </a:lnTo>
                <a:lnTo>
                  <a:pt x="1886" y="4313"/>
                </a:lnTo>
                <a:lnTo>
                  <a:pt x="1872" y="4248"/>
                </a:lnTo>
                <a:lnTo>
                  <a:pt x="1864" y="4169"/>
                </a:lnTo>
                <a:lnTo>
                  <a:pt x="1868" y="4090"/>
                </a:lnTo>
                <a:lnTo>
                  <a:pt x="1881" y="4012"/>
                </a:lnTo>
                <a:lnTo>
                  <a:pt x="1905" y="3936"/>
                </a:lnTo>
                <a:lnTo>
                  <a:pt x="1926" y="3888"/>
                </a:lnTo>
                <a:lnTo>
                  <a:pt x="1930" y="3883"/>
                </a:lnTo>
                <a:lnTo>
                  <a:pt x="2013" y="3789"/>
                </a:lnTo>
                <a:lnTo>
                  <a:pt x="2022" y="3794"/>
                </a:lnTo>
                <a:lnTo>
                  <a:pt x="1984" y="3860"/>
                </a:lnTo>
                <a:lnTo>
                  <a:pt x="1955" y="3924"/>
                </a:lnTo>
                <a:lnTo>
                  <a:pt x="1933" y="3986"/>
                </a:lnTo>
                <a:lnTo>
                  <a:pt x="1919" y="4048"/>
                </a:lnTo>
                <a:lnTo>
                  <a:pt x="1911" y="4105"/>
                </a:lnTo>
                <a:lnTo>
                  <a:pt x="1910" y="4160"/>
                </a:lnTo>
                <a:lnTo>
                  <a:pt x="1913" y="4212"/>
                </a:lnTo>
                <a:lnTo>
                  <a:pt x="1924" y="4259"/>
                </a:lnTo>
                <a:lnTo>
                  <a:pt x="1939" y="4304"/>
                </a:lnTo>
                <a:lnTo>
                  <a:pt x="1943" y="4313"/>
                </a:lnTo>
                <a:lnTo>
                  <a:pt x="1967" y="4313"/>
                </a:lnTo>
                <a:lnTo>
                  <a:pt x="1953" y="4273"/>
                </a:lnTo>
                <a:lnTo>
                  <a:pt x="1944" y="4223"/>
                </a:lnTo>
                <a:lnTo>
                  <a:pt x="1939" y="4171"/>
                </a:lnTo>
                <a:lnTo>
                  <a:pt x="1937" y="4115"/>
                </a:lnTo>
                <a:lnTo>
                  <a:pt x="1944" y="4056"/>
                </a:lnTo>
                <a:lnTo>
                  <a:pt x="1956" y="3996"/>
                </a:lnTo>
                <a:lnTo>
                  <a:pt x="1974" y="3933"/>
                </a:lnTo>
                <a:lnTo>
                  <a:pt x="2002" y="3870"/>
                </a:lnTo>
                <a:lnTo>
                  <a:pt x="2035" y="3802"/>
                </a:lnTo>
                <a:lnTo>
                  <a:pt x="2037" y="3800"/>
                </a:lnTo>
                <a:lnTo>
                  <a:pt x="2043" y="3803"/>
                </a:lnTo>
                <a:lnTo>
                  <a:pt x="2043" y="3792"/>
                </a:lnTo>
                <a:lnTo>
                  <a:pt x="2042" y="3792"/>
                </a:lnTo>
                <a:lnTo>
                  <a:pt x="2043" y="3792"/>
                </a:lnTo>
                <a:lnTo>
                  <a:pt x="2043" y="3765"/>
                </a:lnTo>
                <a:lnTo>
                  <a:pt x="2028" y="3785"/>
                </a:lnTo>
                <a:lnTo>
                  <a:pt x="2020" y="3782"/>
                </a:lnTo>
                <a:lnTo>
                  <a:pt x="2021" y="3781"/>
                </a:lnTo>
                <a:lnTo>
                  <a:pt x="2043" y="3759"/>
                </a:lnTo>
                <a:lnTo>
                  <a:pt x="2043" y="3720"/>
                </a:lnTo>
                <a:lnTo>
                  <a:pt x="1989" y="3772"/>
                </a:lnTo>
                <a:lnTo>
                  <a:pt x="1940" y="3767"/>
                </a:lnTo>
                <a:lnTo>
                  <a:pt x="1898" y="3769"/>
                </a:lnTo>
                <a:lnTo>
                  <a:pt x="1857" y="3776"/>
                </a:lnTo>
                <a:lnTo>
                  <a:pt x="1820" y="3795"/>
                </a:lnTo>
                <a:lnTo>
                  <a:pt x="1786" y="3819"/>
                </a:lnTo>
                <a:lnTo>
                  <a:pt x="1760" y="3849"/>
                </a:lnTo>
                <a:lnTo>
                  <a:pt x="1737" y="3886"/>
                </a:lnTo>
                <a:lnTo>
                  <a:pt x="1726" y="3926"/>
                </a:lnTo>
                <a:lnTo>
                  <a:pt x="1721" y="3970"/>
                </a:lnTo>
                <a:lnTo>
                  <a:pt x="1726" y="3992"/>
                </a:lnTo>
                <a:lnTo>
                  <a:pt x="1725" y="3951"/>
                </a:lnTo>
                <a:lnTo>
                  <a:pt x="1732" y="3912"/>
                </a:lnTo>
                <a:lnTo>
                  <a:pt x="1751" y="3875"/>
                </a:lnTo>
                <a:lnTo>
                  <a:pt x="1772" y="3842"/>
                </a:lnTo>
                <a:lnTo>
                  <a:pt x="1800" y="3816"/>
                </a:lnTo>
                <a:lnTo>
                  <a:pt x="1835" y="3795"/>
                </a:lnTo>
                <a:lnTo>
                  <a:pt x="1871" y="3781"/>
                </a:lnTo>
                <a:lnTo>
                  <a:pt x="1910" y="3775"/>
                </a:lnTo>
                <a:lnTo>
                  <a:pt x="1957" y="3774"/>
                </a:lnTo>
                <a:lnTo>
                  <a:pt x="1982" y="3780"/>
                </a:lnTo>
                <a:lnTo>
                  <a:pt x="1972" y="3789"/>
                </a:lnTo>
                <a:lnTo>
                  <a:pt x="1881" y="3887"/>
                </a:lnTo>
                <a:lnTo>
                  <a:pt x="1800" y="3986"/>
                </a:lnTo>
                <a:lnTo>
                  <a:pt x="1726" y="4085"/>
                </a:lnTo>
                <a:lnTo>
                  <a:pt x="1667" y="4184"/>
                </a:lnTo>
                <a:lnTo>
                  <a:pt x="1621" y="4266"/>
                </a:lnTo>
                <a:lnTo>
                  <a:pt x="1586" y="4232"/>
                </a:lnTo>
                <a:lnTo>
                  <a:pt x="1547" y="4182"/>
                </a:lnTo>
                <a:lnTo>
                  <a:pt x="1515" y="4125"/>
                </a:lnTo>
                <a:lnTo>
                  <a:pt x="1492" y="4064"/>
                </a:lnTo>
                <a:lnTo>
                  <a:pt x="1483" y="4010"/>
                </a:lnTo>
                <a:lnTo>
                  <a:pt x="1484" y="3953"/>
                </a:lnTo>
                <a:lnTo>
                  <a:pt x="1491" y="3895"/>
                </a:lnTo>
                <a:lnTo>
                  <a:pt x="1505" y="3839"/>
                </a:lnTo>
                <a:lnTo>
                  <a:pt x="1506" y="3837"/>
                </a:lnTo>
                <a:lnTo>
                  <a:pt x="1519" y="3834"/>
                </a:lnTo>
                <a:lnTo>
                  <a:pt x="1600" y="3812"/>
                </a:lnTo>
                <a:lnTo>
                  <a:pt x="1679" y="3788"/>
                </a:lnTo>
                <a:lnTo>
                  <a:pt x="1777" y="3757"/>
                </a:lnTo>
                <a:lnTo>
                  <a:pt x="1880" y="3723"/>
                </a:lnTo>
                <a:lnTo>
                  <a:pt x="1979" y="3681"/>
                </a:lnTo>
                <a:lnTo>
                  <a:pt x="2043" y="3653"/>
                </a:lnTo>
                <a:lnTo>
                  <a:pt x="2043" y="3613"/>
                </a:lnTo>
                <a:lnTo>
                  <a:pt x="2008" y="3627"/>
                </a:lnTo>
                <a:lnTo>
                  <a:pt x="1894" y="3669"/>
                </a:lnTo>
                <a:lnTo>
                  <a:pt x="1780" y="3709"/>
                </a:lnTo>
                <a:lnTo>
                  <a:pt x="1665" y="3747"/>
                </a:lnTo>
                <a:lnTo>
                  <a:pt x="1588" y="3772"/>
                </a:lnTo>
                <a:lnTo>
                  <a:pt x="1523" y="3789"/>
                </a:lnTo>
                <a:lnTo>
                  <a:pt x="1524" y="3785"/>
                </a:lnTo>
                <a:lnTo>
                  <a:pt x="1549" y="3734"/>
                </a:lnTo>
                <a:lnTo>
                  <a:pt x="1578" y="3689"/>
                </a:lnTo>
                <a:lnTo>
                  <a:pt x="1611" y="3640"/>
                </a:lnTo>
                <a:lnTo>
                  <a:pt x="1653" y="3595"/>
                </a:lnTo>
                <a:lnTo>
                  <a:pt x="1696" y="3555"/>
                </a:lnTo>
                <a:lnTo>
                  <a:pt x="1718" y="3537"/>
                </a:lnTo>
                <a:lnTo>
                  <a:pt x="1783" y="3543"/>
                </a:lnTo>
                <a:lnTo>
                  <a:pt x="1856" y="3547"/>
                </a:lnTo>
                <a:lnTo>
                  <a:pt x="1930" y="3547"/>
                </a:lnTo>
                <a:lnTo>
                  <a:pt x="2007" y="3540"/>
                </a:lnTo>
                <a:lnTo>
                  <a:pt x="2043" y="3532"/>
                </a:lnTo>
                <a:lnTo>
                  <a:pt x="2043" y="3513"/>
                </a:lnTo>
                <a:lnTo>
                  <a:pt x="1983" y="3520"/>
                </a:lnTo>
                <a:lnTo>
                  <a:pt x="1906" y="3521"/>
                </a:lnTo>
                <a:lnTo>
                  <a:pt x="1830" y="3517"/>
                </a:lnTo>
                <a:lnTo>
                  <a:pt x="1756" y="3510"/>
                </a:lnTo>
                <a:lnTo>
                  <a:pt x="1753" y="3510"/>
                </a:lnTo>
                <a:lnTo>
                  <a:pt x="1794" y="3481"/>
                </a:lnTo>
                <a:lnTo>
                  <a:pt x="1825" y="3462"/>
                </a:lnTo>
                <a:lnTo>
                  <a:pt x="1901" y="3464"/>
                </a:lnTo>
                <a:lnTo>
                  <a:pt x="1997" y="3459"/>
                </a:lnTo>
                <a:lnTo>
                  <a:pt x="2043" y="3452"/>
                </a:lnTo>
                <a:lnTo>
                  <a:pt x="2043" y="3411"/>
                </a:lnTo>
                <a:lnTo>
                  <a:pt x="2019" y="3416"/>
                </a:lnTo>
                <a:lnTo>
                  <a:pt x="1930" y="3425"/>
                </a:lnTo>
                <a:lnTo>
                  <a:pt x="1890" y="3424"/>
                </a:lnTo>
                <a:lnTo>
                  <a:pt x="1903" y="3417"/>
                </a:lnTo>
                <a:lnTo>
                  <a:pt x="1960" y="3384"/>
                </a:lnTo>
                <a:lnTo>
                  <a:pt x="2017" y="3350"/>
                </a:lnTo>
                <a:lnTo>
                  <a:pt x="2043" y="3336"/>
                </a:lnTo>
                <a:lnTo>
                  <a:pt x="2043" y="3256"/>
                </a:lnTo>
                <a:lnTo>
                  <a:pt x="2000" y="3282"/>
                </a:lnTo>
                <a:lnTo>
                  <a:pt x="1935" y="3325"/>
                </a:lnTo>
                <a:lnTo>
                  <a:pt x="1873" y="3368"/>
                </a:lnTo>
                <a:lnTo>
                  <a:pt x="1811" y="3412"/>
                </a:lnTo>
                <a:lnTo>
                  <a:pt x="1801" y="3420"/>
                </a:lnTo>
                <a:lnTo>
                  <a:pt x="1752" y="3416"/>
                </a:lnTo>
                <a:lnTo>
                  <a:pt x="1664" y="3402"/>
                </a:lnTo>
                <a:lnTo>
                  <a:pt x="1580" y="3377"/>
                </a:lnTo>
                <a:lnTo>
                  <a:pt x="1495" y="3345"/>
                </a:lnTo>
                <a:lnTo>
                  <a:pt x="1415" y="3308"/>
                </a:lnTo>
                <a:lnTo>
                  <a:pt x="1338" y="3261"/>
                </a:lnTo>
                <a:lnTo>
                  <a:pt x="1268" y="3208"/>
                </a:lnTo>
                <a:lnTo>
                  <a:pt x="1203" y="3146"/>
                </a:lnTo>
                <a:lnTo>
                  <a:pt x="1145" y="3080"/>
                </a:lnTo>
                <a:lnTo>
                  <a:pt x="1092" y="3007"/>
                </a:lnTo>
                <a:lnTo>
                  <a:pt x="1049" y="2940"/>
                </a:lnTo>
                <a:lnTo>
                  <a:pt x="1014" y="2870"/>
                </a:lnTo>
                <a:lnTo>
                  <a:pt x="985" y="2797"/>
                </a:lnTo>
                <a:lnTo>
                  <a:pt x="964" y="2723"/>
                </a:lnTo>
                <a:lnTo>
                  <a:pt x="949" y="2644"/>
                </a:lnTo>
                <a:lnTo>
                  <a:pt x="941" y="2565"/>
                </a:lnTo>
                <a:lnTo>
                  <a:pt x="942" y="2486"/>
                </a:lnTo>
                <a:lnTo>
                  <a:pt x="949" y="2410"/>
                </a:lnTo>
                <a:lnTo>
                  <a:pt x="963" y="2332"/>
                </a:lnTo>
                <a:lnTo>
                  <a:pt x="984" y="2259"/>
                </a:lnTo>
                <a:lnTo>
                  <a:pt x="1012" y="2185"/>
                </a:lnTo>
                <a:lnTo>
                  <a:pt x="1048" y="2117"/>
                </a:lnTo>
                <a:lnTo>
                  <a:pt x="1092" y="2052"/>
                </a:lnTo>
                <a:lnTo>
                  <a:pt x="1141" y="1993"/>
                </a:lnTo>
                <a:lnTo>
                  <a:pt x="1201" y="1940"/>
                </a:lnTo>
                <a:lnTo>
                  <a:pt x="1265" y="1892"/>
                </a:lnTo>
                <a:lnTo>
                  <a:pt x="1324" y="1861"/>
                </a:lnTo>
                <a:lnTo>
                  <a:pt x="1385" y="1838"/>
                </a:lnTo>
                <a:lnTo>
                  <a:pt x="1406" y="1832"/>
                </a:lnTo>
                <a:lnTo>
                  <a:pt x="1387" y="1848"/>
                </a:lnTo>
                <a:lnTo>
                  <a:pt x="1369" y="1869"/>
                </a:lnTo>
                <a:lnTo>
                  <a:pt x="1342" y="1885"/>
                </a:lnTo>
                <a:lnTo>
                  <a:pt x="1285" y="1930"/>
                </a:lnTo>
                <a:lnTo>
                  <a:pt x="1236" y="1981"/>
                </a:lnTo>
                <a:lnTo>
                  <a:pt x="1193" y="2036"/>
                </a:lnTo>
                <a:lnTo>
                  <a:pt x="1156" y="2098"/>
                </a:lnTo>
                <a:lnTo>
                  <a:pt x="1125" y="2163"/>
                </a:lnTo>
                <a:lnTo>
                  <a:pt x="1103" y="2230"/>
                </a:lnTo>
                <a:lnTo>
                  <a:pt x="1088" y="2302"/>
                </a:lnTo>
                <a:lnTo>
                  <a:pt x="1078" y="2373"/>
                </a:lnTo>
                <a:lnTo>
                  <a:pt x="1077" y="2446"/>
                </a:lnTo>
                <a:lnTo>
                  <a:pt x="1080" y="2517"/>
                </a:lnTo>
                <a:lnTo>
                  <a:pt x="1094" y="2590"/>
                </a:lnTo>
                <a:lnTo>
                  <a:pt x="1111" y="2660"/>
                </a:lnTo>
                <a:lnTo>
                  <a:pt x="1138" y="2726"/>
                </a:lnTo>
                <a:lnTo>
                  <a:pt x="1171" y="2791"/>
                </a:lnTo>
                <a:lnTo>
                  <a:pt x="1213" y="2862"/>
                </a:lnTo>
                <a:lnTo>
                  <a:pt x="1266" y="2928"/>
                </a:lnTo>
                <a:lnTo>
                  <a:pt x="1322" y="2988"/>
                </a:lnTo>
                <a:lnTo>
                  <a:pt x="1387" y="3041"/>
                </a:lnTo>
                <a:lnTo>
                  <a:pt x="1458" y="3087"/>
                </a:lnTo>
                <a:lnTo>
                  <a:pt x="1531" y="3126"/>
                </a:lnTo>
                <a:lnTo>
                  <a:pt x="1608" y="3155"/>
                </a:lnTo>
                <a:lnTo>
                  <a:pt x="1688" y="3178"/>
                </a:lnTo>
                <a:lnTo>
                  <a:pt x="1770" y="3193"/>
                </a:lnTo>
                <a:lnTo>
                  <a:pt x="1854" y="3199"/>
                </a:lnTo>
                <a:lnTo>
                  <a:pt x="1936" y="3199"/>
                </a:lnTo>
                <a:lnTo>
                  <a:pt x="2019" y="3189"/>
                </a:lnTo>
                <a:lnTo>
                  <a:pt x="2043" y="3184"/>
                </a:lnTo>
                <a:lnTo>
                  <a:pt x="2043" y="3146"/>
                </a:lnTo>
                <a:lnTo>
                  <a:pt x="2013" y="3153"/>
                </a:lnTo>
                <a:lnTo>
                  <a:pt x="1963" y="3161"/>
                </a:lnTo>
                <a:lnTo>
                  <a:pt x="1886" y="3168"/>
                </a:lnTo>
                <a:lnTo>
                  <a:pt x="1807" y="3165"/>
                </a:lnTo>
                <a:lnTo>
                  <a:pt x="1730" y="3155"/>
                </a:lnTo>
                <a:lnTo>
                  <a:pt x="1655" y="3138"/>
                </a:lnTo>
                <a:lnTo>
                  <a:pt x="1582" y="3113"/>
                </a:lnTo>
                <a:lnTo>
                  <a:pt x="1509" y="3080"/>
                </a:lnTo>
                <a:lnTo>
                  <a:pt x="1442" y="3042"/>
                </a:lnTo>
                <a:lnTo>
                  <a:pt x="1379" y="2998"/>
                </a:lnTo>
                <a:lnTo>
                  <a:pt x="1321" y="2946"/>
                </a:lnTo>
                <a:lnTo>
                  <a:pt x="1269" y="2889"/>
                </a:lnTo>
                <a:lnTo>
                  <a:pt x="1222" y="2828"/>
                </a:lnTo>
                <a:lnTo>
                  <a:pt x="1185" y="2761"/>
                </a:lnTo>
                <a:lnTo>
                  <a:pt x="1152" y="2689"/>
                </a:lnTo>
                <a:lnTo>
                  <a:pt x="1126" y="2619"/>
                </a:lnTo>
                <a:lnTo>
                  <a:pt x="1109" y="2548"/>
                </a:lnTo>
                <a:lnTo>
                  <a:pt x="1100" y="2476"/>
                </a:lnTo>
                <a:lnTo>
                  <a:pt x="1099" y="2405"/>
                </a:lnTo>
                <a:lnTo>
                  <a:pt x="1104" y="2332"/>
                </a:lnTo>
                <a:lnTo>
                  <a:pt x="1117" y="2260"/>
                </a:lnTo>
                <a:lnTo>
                  <a:pt x="1137" y="2190"/>
                </a:lnTo>
                <a:lnTo>
                  <a:pt x="1166" y="2124"/>
                </a:lnTo>
                <a:lnTo>
                  <a:pt x="1201" y="2062"/>
                </a:lnTo>
                <a:lnTo>
                  <a:pt x="1242" y="2004"/>
                </a:lnTo>
                <a:lnTo>
                  <a:pt x="1291" y="1952"/>
                </a:lnTo>
                <a:lnTo>
                  <a:pt x="1326" y="1923"/>
                </a:lnTo>
                <a:lnTo>
                  <a:pt x="1304" y="1952"/>
                </a:lnTo>
                <a:lnTo>
                  <a:pt x="1271" y="2009"/>
                </a:lnTo>
                <a:lnTo>
                  <a:pt x="1245" y="2072"/>
                </a:lnTo>
                <a:lnTo>
                  <a:pt x="1224" y="2134"/>
                </a:lnTo>
                <a:lnTo>
                  <a:pt x="1212" y="2199"/>
                </a:lnTo>
                <a:lnTo>
                  <a:pt x="1206" y="2261"/>
                </a:lnTo>
                <a:lnTo>
                  <a:pt x="1207" y="2320"/>
                </a:lnTo>
                <a:lnTo>
                  <a:pt x="1209" y="2389"/>
                </a:lnTo>
                <a:lnTo>
                  <a:pt x="1221" y="2460"/>
                </a:lnTo>
                <a:lnTo>
                  <a:pt x="1238" y="2528"/>
                </a:lnTo>
                <a:lnTo>
                  <a:pt x="1263" y="2591"/>
                </a:lnTo>
                <a:lnTo>
                  <a:pt x="1295" y="2649"/>
                </a:lnTo>
                <a:lnTo>
                  <a:pt x="1330" y="2702"/>
                </a:lnTo>
                <a:lnTo>
                  <a:pt x="1369" y="2752"/>
                </a:lnTo>
                <a:lnTo>
                  <a:pt x="1412" y="2792"/>
                </a:lnTo>
                <a:lnTo>
                  <a:pt x="1454" y="2824"/>
                </a:lnTo>
                <a:lnTo>
                  <a:pt x="1497" y="2849"/>
                </a:lnTo>
                <a:lnTo>
                  <a:pt x="1534" y="2867"/>
                </a:lnTo>
                <a:lnTo>
                  <a:pt x="1566" y="2879"/>
                </a:lnTo>
                <a:lnTo>
                  <a:pt x="1571" y="2880"/>
                </a:lnTo>
                <a:lnTo>
                  <a:pt x="1593" y="2895"/>
                </a:lnTo>
                <a:lnTo>
                  <a:pt x="1660" y="2925"/>
                </a:lnTo>
                <a:lnTo>
                  <a:pt x="1731" y="2948"/>
                </a:lnTo>
                <a:lnTo>
                  <a:pt x="1805" y="2965"/>
                </a:lnTo>
                <a:lnTo>
                  <a:pt x="1878" y="2972"/>
                </a:lnTo>
                <a:lnTo>
                  <a:pt x="1956" y="2973"/>
                </a:lnTo>
                <a:lnTo>
                  <a:pt x="2031" y="2968"/>
                </a:lnTo>
                <a:lnTo>
                  <a:pt x="2043" y="2966"/>
                </a:lnTo>
                <a:lnTo>
                  <a:pt x="2043" y="2950"/>
                </a:lnTo>
                <a:lnTo>
                  <a:pt x="2015" y="2954"/>
                </a:lnTo>
                <a:lnTo>
                  <a:pt x="1934" y="2959"/>
                </a:lnTo>
                <a:lnTo>
                  <a:pt x="1856" y="2954"/>
                </a:lnTo>
                <a:lnTo>
                  <a:pt x="1778" y="2941"/>
                </a:lnTo>
                <a:lnTo>
                  <a:pt x="1702" y="2920"/>
                </a:lnTo>
                <a:lnTo>
                  <a:pt x="1632" y="2890"/>
                </a:lnTo>
                <a:lnTo>
                  <a:pt x="1564" y="2853"/>
                </a:lnTo>
                <a:lnTo>
                  <a:pt x="1502" y="2805"/>
                </a:lnTo>
                <a:lnTo>
                  <a:pt x="1445" y="2753"/>
                </a:lnTo>
                <a:lnTo>
                  <a:pt x="1406" y="2704"/>
                </a:lnTo>
                <a:lnTo>
                  <a:pt x="1379" y="2645"/>
                </a:lnTo>
                <a:lnTo>
                  <a:pt x="1359" y="2579"/>
                </a:lnTo>
                <a:lnTo>
                  <a:pt x="1349" y="2512"/>
                </a:lnTo>
                <a:lnTo>
                  <a:pt x="1346" y="2443"/>
                </a:lnTo>
                <a:lnTo>
                  <a:pt x="1353" y="2377"/>
                </a:lnTo>
                <a:lnTo>
                  <a:pt x="1366" y="2315"/>
                </a:lnTo>
                <a:lnTo>
                  <a:pt x="1386" y="2257"/>
                </a:lnTo>
                <a:lnTo>
                  <a:pt x="1412" y="2208"/>
                </a:lnTo>
                <a:lnTo>
                  <a:pt x="1434" y="2174"/>
                </a:lnTo>
                <a:lnTo>
                  <a:pt x="1455" y="2149"/>
                </a:lnTo>
                <a:lnTo>
                  <a:pt x="1476" y="2127"/>
                </a:lnTo>
                <a:lnTo>
                  <a:pt x="1494" y="2113"/>
                </a:lnTo>
                <a:lnTo>
                  <a:pt x="1509" y="2102"/>
                </a:lnTo>
                <a:lnTo>
                  <a:pt x="1517" y="2097"/>
                </a:lnTo>
                <a:lnTo>
                  <a:pt x="1543" y="2069"/>
                </a:lnTo>
                <a:lnTo>
                  <a:pt x="1563" y="2034"/>
                </a:lnTo>
                <a:lnTo>
                  <a:pt x="1571" y="2009"/>
                </a:lnTo>
                <a:lnTo>
                  <a:pt x="1574" y="1983"/>
                </a:lnTo>
                <a:lnTo>
                  <a:pt x="1568" y="1959"/>
                </a:lnTo>
                <a:lnTo>
                  <a:pt x="1564" y="1953"/>
                </a:lnTo>
                <a:lnTo>
                  <a:pt x="1595" y="1942"/>
                </a:lnTo>
                <a:lnTo>
                  <a:pt x="1651" y="1930"/>
                </a:lnTo>
                <a:lnTo>
                  <a:pt x="1710" y="1925"/>
                </a:lnTo>
                <a:lnTo>
                  <a:pt x="1768" y="1927"/>
                </a:lnTo>
                <a:lnTo>
                  <a:pt x="1819" y="1940"/>
                </a:lnTo>
                <a:lnTo>
                  <a:pt x="1866" y="1959"/>
                </a:lnTo>
                <a:lnTo>
                  <a:pt x="1910" y="1988"/>
                </a:lnTo>
                <a:lnTo>
                  <a:pt x="1926" y="2017"/>
                </a:lnTo>
                <a:lnTo>
                  <a:pt x="1963" y="2060"/>
                </a:lnTo>
                <a:lnTo>
                  <a:pt x="1987" y="2082"/>
                </a:lnTo>
                <a:lnTo>
                  <a:pt x="2002" y="2110"/>
                </a:lnTo>
                <a:lnTo>
                  <a:pt x="2018" y="2160"/>
                </a:lnTo>
                <a:lnTo>
                  <a:pt x="2022" y="2210"/>
                </a:lnTo>
                <a:lnTo>
                  <a:pt x="2018" y="2261"/>
                </a:lnTo>
                <a:lnTo>
                  <a:pt x="2002" y="2310"/>
                </a:lnTo>
                <a:lnTo>
                  <a:pt x="1982" y="2343"/>
                </a:lnTo>
                <a:lnTo>
                  <a:pt x="1959" y="2368"/>
                </a:lnTo>
                <a:lnTo>
                  <a:pt x="1933" y="2388"/>
                </a:lnTo>
                <a:lnTo>
                  <a:pt x="1903" y="2405"/>
                </a:lnTo>
                <a:lnTo>
                  <a:pt x="1869" y="2415"/>
                </a:lnTo>
                <a:lnTo>
                  <a:pt x="1837" y="2419"/>
                </a:lnTo>
                <a:lnTo>
                  <a:pt x="1802" y="2418"/>
                </a:lnTo>
                <a:lnTo>
                  <a:pt x="1797" y="2417"/>
                </a:lnTo>
                <a:lnTo>
                  <a:pt x="1768" y="2401"/>
                </a:lnTo>
                <a:lnTo>
                  <a:pt x="1737" y="2375"/>
                </a:lnTo>
                <a:lnTo>
                  <a:pt x="1717" y="2343"/>
                </a:lnTo>
                <a:lnTo>
                  <a:pt x="1702" y="2310"/>
                </a:lnTo>
                <a:lnTo>
                  <a:pt x="1694" y="2279"/>
                </a:lnTo>
                <a:lnTo>
                  <a:pt x="1694" y="2253"/>
                </a:lnTo>
                <a:lnTo>
                  <a:pt x="1698" y="2234"/>
                </a:lnTo>
                <a:lnTo>
                  <a:pt x="1700" y="2227"/>
                </a:lnTo>
                <a:lnTo>
                  <a:pt x="1702" y="2217"/>
                </a:lnTo>
                <a:lnTo>
                  <a:pt x="1702" y="2209"/>
                </a:lnTo>
                <a:lnTo>
                  <a:pt x="1702" y="2201"/>
                </a:lnTo>
                <a:lnTo>
                  <a:pt x="1700" y="2194"/>
                </a:lnTo>
                <a:lnTo>
                  <a:pt x="1695" y="2187"/>
                </a:lnTo>
                <a:lnTo>
                  <a:pt x="1691" y="2183"/>
                </a:lnTo>
                <a:lnTo>
                  <a:pt x="1686" y="2178"/>
                </a:lnTo>
                <a:lnTo>
                  <a:pt x="1681" y="2176"/>
                </a:lnTo>
                <a:lnTo>
                  <a:pt x="1675" y="2174"/>
                </a:lnTo>
                <a:lnTo>
                  <a:pt x="1682" y="2162"/>
                </a:lnTo>
                <a:lnTo>
                  <a:pt x="1689" y="2152"/>
                </a:lnTo>
                <a:lnTo>
                  <a:pt x="1708" y="2133"/>
                </a:lnTo>
                <a:lnTo>
                  <a:pt x="1723" y="2124"/>
                </a:lnTo>
                <a:lnTo>
                  <a:pt x="1732" y="2120"/>
                </a:lnTo>
                <a:lnTo>
                  <a:pt x="1739" y="2114"/>
                </a:lnTo>
                <a:lnTo>
                  <a:pt x="1744" y="2108"/>
                </a:lnTo>
                <a:lnTo>
                  <a:pt x="1749" y="2100"/>
                </a:lnTo>
                <a:lnTo>
                  <a:pt x="1754" y="2094"/>
                </a:lnTo>
                <a:lnTo>
                  <a:pt x="1756" y="2089"/>
                </a:lnTo>
                <a:lnTo>
                  <a:pt x="1755" y="2082"/>
                </a:lnTo>
                <a:lnTo>
                  <a:pt x="1756" y="2076"/>
                </a:lnTo>
                <a:lnTo>
                  <a:pt x="1752" y="2068"/>
                </a:lnTo>
                <a:lnTo>
                  <a:pt x="1748" y="2064"/>
                </a:lnTo>
                <a:lnTo>
                  <a:pt x="1741" y="2060"/>
                </a:lnTo>
                <a:lnTo>
                  <a:pt x="1733" y="2057"/>
                </a:lnTo>
                <a:lnTo>
                  <a:pt x="1712" y="2054"/>
                </a:lnTo>
                <a:lnTo>
                  <a:pt x="1688" y="2063"/>
                </a:lnTo>
                <a:lnTo>
                  <a:pt x="1678" y="2067"/>
                </a:lnTo>
                <a:lnTo>
                  <a:pt x="1665" y="2081"/>
                </a:lnTo>
                <a:lnTo>
                  <a:pt x="1648" y="2097"/>
                </a:lnTo>
                <a:lnTo>
                  <a:pt x="1633" y="2124"/>
                </a:lnTo>
                <a:lnTo>
                  <a:pt x="1619" y="2162"/>
                </a:lnTo>
                <a:lnTo>
                  <a:pt x="1613" y="2205"/>
                </a:lnTo>
                <a:lnTo>
                  <a:pt x="1616" y="2253"/>
                </a:lnTo>
                <a:lnTo>
                  <a:pt x="1625" y="2289"/>
                </a:lnTo>
                <a:lnTo>
                  <a:pt x="1641" y="2322"/>
                </a:lnTo>
                <a:lnTo>
                  <a:pt x="1662" y="2350"/>
                </a:lnTo>
                <a:lnTo>
                  <a:pt x="1685" y="2379"/>
                </a:lnTo>
                <a:lnTo>
                  <a:pt x="1712" y="2401"/>
                </a:lnTo>
                <a:lnTo>
                  <a:pt x="1727" y="2410"/>
                </a:lnTo>
                <a:lnTo>
                  <a:pt x="1741" y="2419"/>
                </a:lnTo>
                <a:lnTo>
                  <a:pt x="1773" y="2431"/>
                </a:lnTo>
                <a:lnTo>
                  <a:pt x="1773" y="2431"/>
                </a:lnTo>
                <a:lnTo>
                  <a:pt x="1773" y="2431"/>
                </a:lnTo>
                <a:lnTo>
                  <a:pt x="1774" y="2432"/>
                </a:lnTo>
                <a:lnTo>
                  <a:pt x="1776" y="2432"/>
                </a:lnTo>
                <a:lnTo>
                  <a:pt x="1803" y="2439"/>
                </a:lnTo>
                <a:lnTo>
                  <a:pt x="1832" y="2439"/>
                </a:lnTo>
                <a:lnTo>
                  <a:pt x="1846" y="2438"/>
                </a:lnTo>
                <a:lnTo>
                  <a:pt x="1853" y="2438"/>
                </a:lnTo>
                <a:lnTo>
                  <a:pt x="1858" y="2436"/>
                </a:lnTo>
                <a:lnTo>
                  <a:pt x="1874" y="2432"/>
                </a:lnTo>
                <a:lnTo>
                  <a:pt x="1885" y="2428"/>
                </a:lnTo>
                <a:lnTo>
                  <a:pt x="1887" y="2427"/>
                </a:lnTo>
                <a:lnTo>
                  <a:pt x="1891" y="2426"/>
                </a:lnTo>
                <a:lnTo>
                  <a:pt x="1923" y="2409"/>
                </a:lnTo>
                <a:lnTo>
                  <a:pt x="1954" y="2385"/>
                </a:lnTo>
                <a:lnTo>
                  <a:pt x="1980" y="2355"/>
                </a:lnTo>
                <a:lnTo>
                  <a:pt x="2001" y="2321"/>
                </a:lnTo>
                <a:lnTo>
                  <a:pt x="2016" y="2284"/>
                </a:lnTo>
                <a:lnTo>
                  <a:pt x="2025" y="2236"/>
                </a:lnTo>
                <a:lnTo>
                  <a:pt x="2026" y="2186"/>
                </a:lnTo>
                <a:lnTo>
                  <a:pt x="2019" y="2137"/>
                </a:lnTo>
                <a:lnTo>
                  <a:pt x="2003" y="2097"/>
                </a:lnTo>
                <a:lnTo>
                  <a:pt x="2004" y="2097"/>
                </a:lnTo>
                <a:lnTo>
                  <a:pt x="2043" y="2121"/>
                </a:lnTo>
                <a:lnTo>
                  <a:pt x="2043" y="2101"/>
                </a:lnTo>
                <a:lnTo>
                  <a:pt x="2031" y="2094"/>
                </a:lnTo>
                <a:lnTo>
                  <a:pt x="1986" y="2061"/>
                </a:lnTo>
                <a:lnTo>
                  <a:pt x="1979" y="2047"/>
                </a:lnTo>
                <a:lnTo>
                  <a:pt x="1952" y="2008"/>
                </a:lnTo>
                <a:lnTo>
                  <a:pt x="1913" y="1969"/>
                </a:lnTo>
                <a:lnTo>
                  <a:pt x="1912" y="1968"/>
                </a:lnTo>
                <a:lnTo>
                  <a:pt x="1888" y="1916"/>
                </a:lnTo>
                <a:lnTo>
                  <a:pt x="1874" y="1878"/>
                </a:lnTo>
                <a:lnTo>
                  <a:pt x="1884" y="1868"/>
                </a:lnTo>
                <a:lnTo>
                  <a:pt x="1905" y="1877"/>
                </a:lnTo>
                <a:lnTo>
                  <a:pt x="1916" y="1883"/>
                </a:lnTo>
                <a:lnTo>
                  <a:pt x="1938" y="1896"/>
                </a:lnTo>
                <a:lnTo>
                  <a:pt x="1987" y="1929"/>
                </a:lnTo>
                <a:lnTo>
                  <a:pt x="2031" y="1967"/>
                </a:lnTo>
                <a:lnTo>
                  <a:pt x="2043" y="1980"/>
                </a:lnTo>
                <a:lnTo>
                  <a:pt x="2043" y="1947"/>
                </a:lnTo>
                <a:lnTo>
                  <a:pt x="2000" y="1913"/>
                </a:lnTo>
                <a:lnTo>
                  <a:pt x="1944" y="1879"/>
                </a:lnTo>
                <a:lnTo>
                  <a:pt x="1896" y="1855"/>
                </a:lnTo>
                <a:lnTo>
                  <a:pt x="1906" y="1839"/>
                </a:lnTo>
                <a:lnTo>
                  <a:pt x="1910" y="1819"/>
                </a:lnTo>
                <a:lnTo>
                  <a:pt x="1910" y="1798"/>
                </a:lnTo>
                <a:lnTo>
                  <a:pt x="1902" y="1775"/>
                </a:lnTo>
                <a:lnTo>
                  <a:pt x="1887" y="1752"/>
                </a:lnTo>
                <a:lnTo>
                  <a:pt x="1866" y="1732"/>
                </a:lnTo>
                <a:lnTo>
                  <a:pt x="1864" y="1731"/>
                </a:lnTo>
                <a:lnTo>
                  <a:pt x="1865" y="1722"/>
                </a:lnTo>
                <a:lnTo>
                  <a:pt x="1888" y="1727"/>
                </a:lnTo>
                <a:lnTo>
                  <a:pt x="1963" y="1733"/>
                </a:lnTo>
                <a:lnTo>
                  <a:pt x="2037" y="1726"/>
                </a:lnTo>
                <a:lnTo>
                  <a:pt x="2043" y="1726"/>
                </a:lnTo>
                <a:lnTo>
                  <a:pt x="2043" y="1703"/>
                </a:lnTo>
                <a:lnTo>
                  <a:pt x="1973" y="1710"/>
                </a:lnTo>
                <a:lnTo>
                  <a:pt x="1896" y="1708"/>
                </a:lnTo>
                <a:lnTo>
                  <a:pt x="1869" y="1702"/>
                </a:lnTo>
                <a:lnTo>
                  <a:pt x="1880" y="1660"/>
                </a:lnTo>
                <a:lnTo>
                  <a:pt x="1901" y="1614"/>
                </a:lnTo>
                <a:lnTo>
                  <a:pt x="1930" y="1570"/>
                </a:lnTo>
                <a:lnTo>
                  <a:pt x="1964" y="1532"/>
                </a:lnTo>
                <a:lnTo>
                  <a:pt x="2007" y="1501"/>
                </a:lnTo>
                <a:lnTo>
                  <a:pt x="2043" y="1484"/>
                </a:lnTo>
                <a:lnTo>
                  <a:pt x="2043" y="1474"/>
                </a:lnTo>
                <a:lnTo>
                  <a:pt x="2019" y="1484"/>
                </a:lnTo>
                <a:lnTo>
                  <a:pt x="1973" y="1511"/>
                </a:lnTo>
                <a:lnTo>
                  <a:pt x="1937" y="1546"/>
                </a:lnTo>
                <a:lnTo>
                  <a:pt x="1906" y="1584"/>
                </a:lnTo>
                <a:lnTo>
                  <a:pt x="1882" y="1628"/>
                </a:lnTo>
                <a:lnTo>
                  <a:pt x="1863" y="1675"/>
                </a:lnTo>
                <a:lnTo>
                  <a:pt x="1858" y="1700"/>
                </a:lnTo>
                <a:lnTo>
                  <a:pt x="1820" y="1693"/>
                </a:lnTo>
                <a:lnTo>
                  <a:pt x="1746" y="1668"/>
                </a:lnTo>
                <a:lnTo>
                  <a:pt x="1685" y="1641"/>
                </a:lnTo>
                <a:lnTo>
                  <a:pt x="1632" y="1608"/>
                </a:lnTo>
                <a:lnTo>
                  <a:pt x="1580" y="1567"/>
                </a:lnTo>
                <a:lnTo>
                  <a:pt x="1536" y="1523"/>
                </a:lnTo>
                <a:lnTo>
                  <a:pt x="1496" y="1470"/>
                </a:lnTo>
                <a:lnTo>
                  <a:pt x="1463" y="1412"/>
                </a:lnTo>
                <a:lnTo>
                  <a:pt x="1438" y="1354"/>
                </a:lnTo>
                <a:lnTo>
                  <a:pt x="1420" y="1294"/>
                </a:lnTo>
                <a:lnTo>
                  <a:pt x="1412" y="1231"/>
                </a:lnTo>
                <a:lnTo>
                  <a:pt x="1412" y="1166"/>
                </a:lnTo>
                <a:lnTo>
                  <a:pt x="1423" y="1101"/>
                </a:lnTo>
                <a:lnTo>
                  <a:pt x="1443" y="1039"/>
                </a:lnTo>
                <a:lnTo>
                  <a:pt x="1469" y="989"/>
                </a:lnTo>
                <a:lnTo>
                  <a:pt x="1503" y="946"/>
                </a:lnTo>
                <a:lnTo>
                  <a:pt x="1544" y="905"/>
                </a:lnTo>
                <a:lnTo>
                  <a:pt x="1589" y="872"/>
                </a:lnTo>
                <a:lnTo>
                  <a:pt x="1638" y="847"/>
                </a:lnTo>
                <a:lnTo>
                  <a:pt x="1677" y="828"/>
                </a:lnTo>
                <a:lnTo>
                  <a:pt x="1680" y="853"/>
                </a:lnTo>
                <a:lnTo>
                  <a:pt x="1695" y="898"/>
                </a:lnTo>
                <a:lnTo>
                  <a:pt x="1716" y="938"/>
                </a:lnTo>
                <a:lnTo>
                  <a:pt x="1743" y="977"/>
                </a:lnTo>
                <a:lnTo>
                  <a:pt x="1756" y="990"/>
                </a:lnTo>
                <a:lnTo>
                  <a:pt x="1745" y="1001"/>
                </a:lnTo>
                <a:lnTo>
                  <a:pt x="1731" y="1025"/>
                </a:lnTo>
                <a:lnTo>
                  <a:pt x="1716" y="1066"/>
                </a:lnTo>
                <a:lnTo>
                  <a:pt x="1708" y="1109"/>
                </a:lnTo>
                <a:lnTo>
                  <a:pt x="1713" y="1153"/>
                </a:lnTo>
                <a:lnTo>
                  <a:pt x="1723" y="1193"/>
                </a:lnTo>
                <a:lnTo>
                  <a:pt x="1738" y="1226"/>
                </a:lnTo>
                <a:lnTo>
                  <a:pt x="1760" y="1254"/>
                </a:lnTo>
                <a:lnTo>
                  <a:pt x="1766" y="1261"/>
                </a:lnTo>
                <a:lnTo>
                  <a:pt x="1767" y="1263"/>
                </a:lnTo>
                <a:lnTo>
                  <a:pt x="1769" y="1264"/>
                </a:lnTo>
                <a:lnTo>
                  <a:pt x="1769" y="1265"/>
                </a:lnTo>
                <a:lnTo>
                  <a:pt x="1770" y="1265"/>
                </a:lnTo>
                <a:lnTo>
                  <a:pt x="1770" y="1266"/>
                </a:lnTo>
                <a:lnTo>
                  <a:pt x="1782" y="1280"/>
                </a:lnTo>
                <a:lnTo>
                  <a:pt x="1809" y="1305"/>
                </a:lnTo>
                <a:lnTo>
                  <a:pt x="1839" y="1322"/>
                </a:lnTo>
                <a:lnTo>
                  <a:pt x="1871" y="1335"/>
                </a:lnTo>
                <a:lnTo>
                  <a:pt x="1900" y="1339"/>
                </a:lnTo>
                <a:lnTo>
                  <a:pt x="1929" y="1342"/>
                </a:lnTo>
                <a:lnTo>
                  <a:pt x="1953" y="1339"/>
                </a:lnTo>
                <a:lnTo>
                  <a:pt x="1971" y="1333"/>
                </a:lnTo>
                <a:lnTo>
                  <a:pt x="1983" y="1330"/>
                </a:lnTo>
                <a:lnTo>
                  <a:pt x="1970" y="1331"/>
                </a:lnTo>
                <a:lnTo>
                  <a:pt x="1968" y="1331"/>
                </a:lnTo>
                <a:lnTo>
                  <a:pt x="1995" y="1326"/>
                </a:lnTo>
                <a:lnTo>
                  <a:pt x="2032" y="1309"/>
                </a:lnTo>
                <a:lnTo>
                  <a:pt x="2043" y="1301"/>
                </a:lnTo>
                <a:lnTo>
                  <a:pt x="2043" y="1297"/>
                </a:lnTo>
                <a:lnTo>
                  <a:pt x="2021" y="1312"/>
                </a:lnTo>
                <a:lnTo>
                  <a:pt x="1984" y="1325"/>
                </a:lnTo>
                <a:lnTo>
                  <a:pt x="1951" y="1331"/>
                </a:lnTo>
                <a:lnTo>
                  <a:pt x="1930" y="1331"/>
                </a:lnTo>
                <a:lnTo>
                  <a:pt x="1899" y="1321"/>
                </a:lnTo>
                <a:lnTo>
                  <a:pt x="1865" y="1305"/>
                </a:lnTo>
                <a:lnTo>
                  <a:pt x="1835" y="1276"/>
                </a:lnTo>
                <a:lnTo>
                  <a:pt x="1813" y="1246"/>
                </a:lnTo>
                <a:lnTo>
                  <a:pt x="1799" y="1211"/>
                </a:lnTo>
                <a:lnTo>
                  <a:pt x="1790" y="1181"/>
                </a:lnTo>
                <a:lnTo>
                  <a:pt x="1792" y="1155"/>
                </a:lnTo>
                <a:lnTo>
                  <a:pt x="1795" y="1137"/>
                </a:lnTo>
                <a:lnTo>
                  <a:pt x="1798" y="1128"/>
                </a:lnTo>
                <a:lnTo>
                  <a:pt x="1798" y="1120"/>
                </a:lnTo>
                <a:lnTo>
                  <a:pt x="1800" y="1110"/>
                </a:lnTo>
                <a:lnTo>
                  <a:pt x="1798" y="1101"/>
                </a:lnTo>
                <a:lnTo>
                  <a:pt x="1797" y="1096"/>
                </a:lnTo>
                <a:lnTo>
                  <a:pt x="1794" y="1089"/>
                </a:lnTo>
                <a:lnTo>
                  <a:pt x="1789" y="1084"/>
                </a:lnTo>
                <a:lnTo>
                  <a:pt x="1784" y="1079"/>
                </a:lnTo>
                <a:lnTo>
                  <a:pt x="1779" y="1077"/>
                </a:lnTo>
                <a:lnTo>
                  <a:pt x="1772" y="1078"/>
                </a:lnTo>
                <a:lnTo>
                  <a:pt x="1778" y="1066"/>
                </a:lnTo>
                <a:lnTo>
                  <a:pt x="1786" y="1056"/>
                </a:lnTo>
                <a:lnTo>
                  <a:pt x="1806" y="1037"/>
                </a:lnTo>
                <a:lnTo>
                  <a:pt x="1808" y="1036"/>
                </a:lnTo>
                <a:lnTo>
                  <a:pt x="1813" y="1040"/>
                </a:lnTo>
                <a:lnTo>
                  <a:pt x="1856" y="1064"/>
                </a:lnTo>
                <a:lnTo>
                  <a:pt x="1898" y="1083"/>
                </a:lnTo>
                <a:lnTo>
                  <a:pt x="1947" y="1094"/>
                </a:lnTo>
                <a:lnTo>
                  <a:pt x="1993" y="1100"/>
                </a:lnTo>
                <a:lnTo>
                  <a:pt x="2040" y="1096"/>
                </a:lnTo>
                <a:lnTo>
                  <a:pt x="2043" y="1096"/>
                </a:lnTo>
                <a:lnTo>
                  <a:pt x="2043" y="1075"/>
                </a:lnTo>
                <a:lnTo>
                  <a:pt x="2001" y="1081"/>
                </a:lnTo>
                <a:lnTo>
                  <a:pt x="1946" y="1080"/>
                </a:lnTo>
                <a:lnTo>
                  <a:pt x="1895" y="1068"/>
                </a:lnTo>
                <a:lnTo>
                  <a:pt x="1845" y="1047"/>
                </a:lnTo>
                <a:lnTo>
                  <a:pt x="1816" y="1029"/>
                </a:lnTo>
                <a:lnTo>
                  <a:pt x="1819" y="1026"/>
                </a:lnTo>
                <a:lnTo>
                  <a:pt x="1829" y="1024"/>
                </a:lnTo>
                <a:lnTo>
                  <a:pt x="1835" y="1016"/>
                </a:lnTo>
                <a:lnTo>
                  <a:pt x="1842" y="1011"/>
                </a:lnTo>
                <a:lnTo>
                  <a:pt x="1846" y="1003"/>
                </a:lnTo>
                <a:lnTo>
                  <a:pt x="1851" y="998"/>
                </a:lnTo>
                <a:lnTo>
                  <a:pt x="1853" y="993"/>
                </a:lnTo>
                <a:lnTo>
                  <a:pt x="1853" y="986"/>
                </a:lnTo>
                <a:lnTo>
                  <a:pt x="1880" y="1004"/>
                </a:lnTo>
                <a:lnTo>
                  <a:pt x="1930" y="1022"/>
                </a:lnTo>
                <a:lnTo>
                  <a:pt x="1984" y="1031"/>
                </a:lnTo>
                <a:lnTo>
                  <a:pt x="2026" y="1029"/>
                </a:lnTo>
                <a:lnTo>
                  <a:pt x="2043" y="1026"/>
                </a:lnTo>
                <a:lnTo>
                  <a:pt x="2043" y="1019"/>
                </a:lnTo>
                <a:lnTo>
                  <a:pt x="2042" y="1019"/>
                </a:lnTo>
                <a:lnTo>
                  <a:pt x="1994" y="1024"/>
                </a:lnTo>
                <a:lnTo>
                  <a:pt x="1946" y="1021"/>
                </a:lnTo>
                <a:lnTo>
                  <a:pt x="1898" y="1009"/>
                </a:lnTo>
                <a:lnTo>
                  <a:pt x="1860" y="989"/>
                </a:lnTo>
                <a:lnTo>
                  <a:pt x="1853" y="984"/>
                </a:lnTo>
                <a:lnTo>
                  <a:pt x="1854" y="978"/>
                </a:lnTo>
                <a:lnTo>
                  <a:pt x="1850" y="971"/>
                </a:lnTo>
                <a:lnTo>
                  <a:pt x="1845" y="966"/>
                </a:lnTo>
                <a:lnTo>
                  <a:pt x="1839" y="962"/>
                </a:lnTo>
                <a:lnTo>
                  <a:pt x="1830" y="957"/>
                </a:lnTo>
                <a:lnTo>
                  <a:pt x="1820" y="957"/>
                </a:lnTo>
                <a:lnTo>
                  <a:pt x="1820" y="957"/>
                </a:lnTo>
                <a:lnTo>
                  <a:pt x="1820" y="957"/>
                </a:lnTo>
                <a:lnTo>
                  <a:pt x="1809" y="958"/>
                </a:lnTo>
                <a:lnTo>
                  <a:pt x="1785" y="965"/>
                </a:lnTo>
                <a:lnTo>
                  <a:pt x="1777" y="971"/>
                </a:lnTo>
                <a:lnTo>
                  <a:pt x="1763" y="983"/>
                </a:lnTo>
                <a:lnTo>
                  <a:pt x="1762" y="984"/>
                </a:lnTo>
                <a:lnTo>
                  <a:pt x="1759" y="981"/>
                </a:lnTo>
                <a:lnTo>
                  <a:pt x="1727" y="939"/>
                </a:lnTo>
                <a:lnTo>
                  <a:pt x="1703" y="891"/>
                </a:lnTo>
                <a:lnTo>
                  <a:pt x="1688" y="839"/>
                </a:lnTo>
                <a:lnTo>
                  <a:pt x="1687" y="824"/>
                </a:lnTo>
                <a:lnTo>
                  <a:pt x="1689" y="823"/>
                </a:lnTo>
                <a:lnTo>
                  <a:pt x="1742" y="808"/>
                </a:lnTo>
                <a:lnTo>
                  <a:pt x="1758" y="806"/>
                </a:lnTo>
                <a:lnTo>
                  <a:pt x="1757" y="836"/>
                </a:lnTo>
                <a:lnTo>
                  <a:pt x="1765" y="869"/>
                </a:lnTo>
                <a:lnTo>
                  <a:pt x="1777" y="902"/>
                </a:lnTo>
                <a:lnTo>
                  <a:pt x="1797" y="933"/>
                </a:lnTo>
                <a:lnTo>
                  <a:pt x="1820" y="957"/>
                </a:lnTo>
                <a:lnTo>
                  <a:pt x="1796" y="931"/>
                </a:lnTo>
                <a:lnTo>
                  <a:pt x="1776" y="893"/>
                </a:lnTo>
                <a:lnTo>
                  <a:pt x="1764" y="853"/>
                </a:lnTo>
                <a:lnTo>
                  <a:pt x="1761" y="813"/>
                </a:lnTo>
                <a:lnTo>
                  <a:pt x="1763" y="806"/>
                </a:lnTo>
                <a:lnTo>
                  <a:pt x="1798" y="802"/>
                </a:lnTo>
                <a:lnTo>
                  <a:pt x="1839" y="801"/>
                </a:lnTo>
                <a:lnTo>
                  <a:pt x="1840" y="813"/>
                </a:lnTo>
                <a:lnTo>
                  <a:pt x="1851" y="839"/>
                </a:lnTo>
                <a:lnTo>
                  <a:pt x="1872" y="861"/>
                </a:lnTo>
                <a:lnTo>
                  <a:pt x="1904" y="882"/>
                </a:lnTo>
                <a:lnTo>
                  <a:pt x="1939" y="890"/>
                </a:lnTo>
                <a:lnTo>
                  <a:pt x="1975" y="887"/>
                </a:lnTo>
                <a:lnTo>
                  <a:pt x="2012" y="875"/>
                </a:lnTo>
                <a:lnTo>
                  <a:pt x="2025" y="867"/>
                </a:lnTo>
                <a:lnTo>
                  <a:pt x="2043" y="880"/>
                </a:lnTo>
                <a:lnTo>
                  <a:pt x="2043" y="872"/>
                </a:lnTo>
                <a:lnTo>
                  <a:pt x="2034" y="864"/>
                </a:lnTo>
                <a:lnTo>
                  <a:pt x="2032" y="862"/>
                </a:lnTo>
                <a:lnTo>
                  <a:pt x="2043" y="856"/>
                </a:lnTo>
                <a:lnTo>
                  <a:pt x="2043" y="850"/>
                </a:lnTo>
                <a:lnTo>
                  <a:pt x="2030" y="861"/>
                </a:lnTo>
                <a:lnTo>
                  <a:pt x="1986" y="831"/>
                </a:lnTo>
                <a:lnTo>
                  <a:pt x="1985" y="830"/>
                </a:lnTo>
                <a:lnTo>
                  <a:pt x="1989" y="829"/>
                </a:lnTo>
                <a:lnTo>
                  <a:pt x="2005" y="812"/>
                </a:lnTo>
                <a:lnTo>
                  <a:pt x="2014" y="792"/>
                </a:lnTo>
                <a:lnTo>
                  <a:pt x="2017" y="771"/>
                </a:lnTo>
                <a:lnTo>
                  <a:pt x="2016" y="748"/>
                </a:lnTo>
                <a:lnTo>
                  <a:pt x="2014" y="742"/>
                </a:lnTo>
                <a:lnTo>
                  <a:pt x="2024" y="751"/>
                </a:lnTo>
                <a:lnTo>
                  <a:pt x="2043" y="767"/>
                </a:lnTo>
                <a:lnTo>
                  <a:pt x="2043" y="734"/>
                </a:lnTo>
                <a:lnTo>
                  <a:pt x="2042" y="733"/>
                </a:lnTo>
                <a:lnTo>
                  <a:pt x="1992" y="687"/>
                </a:lnTo>
                <a:lnTo>
                  <a:pt x="1945" y="637"/>
                </a:lnTo>
                <a:lnTo>
                  <a:pt x="1900" y="587"/>
                </a:lnTo>
                <a:lnTo>
                  <a:pt x="1884" y="569"/>
                </a:lnTo>
                <a:lnTo>
                  <a:pt x="1900" y="567"/>
                </a:lnTo>
                <a:lnTo>
                  <a:pt x="1946" y="572"/>
                </a:lnTo>
                <a:lnTo>
                  <a:pt x="1984" y="584"/>
                </a:lnTo>
                <a:lnTo>
                  <a:pt x="2020" y="605"/>
                </a:lnTo>
                <a:lnTo>
                  <a:pt x="2043" y="624"/>
                </a:lnTo>
                <a:lnTo>
                  <a:pt x="2043" y="618"/>
                </a:lnTo>
                <a:lnTo>
                  <a:pt x="2023" y="600"/>
                </a:lnTo>
                <a:lnTo>
                  <a:pt x="1990" y="580"/>
                </a:lnTo>
                <a:lnTo>
                  <a:pt x="1955" y="568"/>
                </a:lnTo>
                <a:lnTo>
                  <a:pt x="1921" y="562"/>
                </a:lnTo>
                <a:lnTo>
                  <a:pt x="1877" y="560"/>
                </a:lnTo>
                <a:lnTo>
                  <a:pt x="1877" y="560"/>
                </a:lnTo>
                <a:lnTo>
                  <a:pt x="1844" y="521"/>
                </a:lnTo>
                <a:lnTo>
                  <a:pt x="1787" y="453"/>
                </a:lnTo>
                <a:lnTo>
                  <a:pt x="1732" y="384"/>
                </a:lnTo>
                <a:lnTo>
                  <a:pt x="1682" y="314"/>
                </a:lnTo>
                <a:lnTo>
                  <a:pt x="1634" y="243"/>
                </a:lnTo>
                <a:lnTo>
                  <a:pt x="1593" y="173"/>
                </a:lnTo>
                <a:lnTo>
                  <a:pt x="1560" y="100"/>
                </a:lnTo>
                <a:lnTo>
                  <a:pt x="1531" y="30"/>
                </a:lnTo>
                <a:lnTo>
                  <a:pt x="1525" y="0"/>
                </a:lnTo>
                <a:lnTo>
                  <a:pt x="1519" y="0"/>
                </a:lnTo>
                <a:lnTo>
                  <a:pt x="1535" y="60"/>
                </a:lnTo>
                <a:lnTo>
                  <a:pt x="1569" y="142"/>
                </a:lnTo>
                <a:lnTo>
                  <a:pt x="1607" y="227"/>
                </a:lnTo>
                <a:lnTo>
                  <a:pt x="1653" y="308"/>
                </a:lnTo>
                <a:lnTo>
                  <a:pt x="1705" y="389"/>
                </a:lnTo>
                <a:lnTo>
                  <a:pt x="1761" y="468"/>
                </a:lnTo>
                <a:lnTo>
                  <a:pt x="1818" y="539"/>
                </a:lnTo>
                <a:lnTo>
                  <a:pt x="1843" y="567"/>
                </a:lnTo>
                <a:lnTo>
                  <a:pt x="1834" y="569"/>
                </a:lnTo>
                <a:lnTo>
                  <a:pt x="1795" y="585"/>
                </a:lnTo>
                <a:lnTo>
                  <a:pt x="1761" y="610"/>
                </a:lnTo>
                <a:lnTo>
                  <a:pt x="1730" y="639"/>
                </a:lnTo>
                <a:lnTo>
                  <a:pt x="1705" y="676"/>
                </a:lnTo>
                <a:lnTo>
                  <a:pt x="1689" y="713"/>
                </a:lnTo>
                <a:lnTo>
                  <a:pt x="1677" y="758"/>
                </a:lnTo>
                <a:lnTo>
                  <a:pt x="1674" y="806"/>
                </a:lnTo>
                <a:lnTo>
                  <a:pt x="1676" y="819"/>
                </a:lnTo>
                <a:lnTo>
                  <a:pt x="1647" y="828"/>
                </a:lnTo>
                <a:lnTo>
                  <a:pt x="1594" y="858"/>
                </a:lnTo>
                <a:lnTo>
                  <a:pt x="1545" y="892"/>
                </a:lnTo>
                <a:lnTo>
                  <a:pt x="1502" y="933"/>
                </a:lnTo>
                <a:lnTo>
                  <a:pt x="1466" y="977"/>
                </a:lnTo>
                <a:lnTo>
                  <a:pt x="1434" y="1029"/>
                </a:lnTo>
                <a:lnTo>
                  <a:pt x="1413" y="1084"/>
                </a:lnTo>
                <a:lnTo>
                  <a:pt x="1398" y="1153"/>
                </a:lnTo>
                <a:lnTo>
                  <a:pt x="1397" y="1221"/>
                </a:lnTo>
                <a:lnTo>
                  <a:pt x="1403" y="1289"/>
                </a:lnTo>
                <a:lnTo>
                  <a:pt x="1421" y="1356"/>
                </a:lnTo>
                <a:lnTo>
                  <a:pt x="1447" y="1418"/>
                </a:lnTo>
                <a:lnTo>
                  <a:pt x="1481" y="1477"/>
                </a:lnTo>
                <a:lnTo>
                  <a:pt x="1523" y="1532"/>
                </a:lnTo>
                <a:lnTo>
                  <a:pt x="1571" y="1583"/>
                </a:lnTo>
                <a:lnTo>
                  <a:pt x="1626" y="1625"/>
                </a:lnTo>
                <a:lnTo>
                  <a:pt x="1684" y="1663"/>
                </a:lnTo>
                <a:lnTo>
                  <a:pt x="1746" y="1690"/>
                </a:lnTo>
                <a:lnTo>
                  <a:pt x="1733" y="1690"/>
                </a:lnTo>
                <a:lnTo>
                  <a:pt x="1704" y="1692"/>
                </a:lnTo>
                <a:lnTo>
                  <a:pt x="1665" y="1697"/>
                </a:lnTo>
                <a:lnTo>
                  <a:pt x="1626" y="1706"/>
                </a:lnTo>
                <a:lnTo>
                  <a:pt x="1583" y="1719"/>
                </a:lnTo>
                <a:lnTo>
                  <a:pt x="1539" y="1739"/>
                </a:lnTo>
                <a:lnTo>
                  <a:pt x="1487" y="1768"/>
                </a:lnTo>
                <a:lnTo>
                  <a:pt x="1436" y="1804"/>
                </a:lnTo>
                <a:lnTo>
                  <a:pt x="1436" y="1805"/>
                </a:lnTo>
                <a:lnTo>
                  <a:pt x="1423" y="1807"/>
                </a:lnTo>
                <a:lnTo>
                  <a:pt x="1359" y="1829"/>
                </a:lnTo>
                <a:lnTo>
                  <a:pt x="1298" y="1854"/>
                </a:lnTo>
                <a:lnTo>
                  <a:pt x="1239" y="1884"/>
                </a:lnTo>
                <a:lnTo>
                  <a:pt x="1186" y="1923"/>
                </a:lnTo>
                <a:lnTo>
                  <a:pt x="1121" y="1981"/>
                </a:lnTo>
                <a:lnTo>
                  <a:pt x="1067" y="2047"/>
                </a:lnTo>
                <a:lnTo>
                  <a:pt x="1022" y="2115"/>
                </a:lnTo>
                <a:lnTo>
                  <a:pt x="983" y="2188"/>
                </a:lnTo>
                <a:lnTo>
                  <a:pt x="954" y="2265"/>
                </a:lnTo>
                <a:lnTo>
                  <a:pt x="933" y="2345"/>
                </a:lnTo>
                <a:lnTo>
                  <a:pt x="919" y="2427"/>
                </a:lnTo>
                <a:lnTo>
                  <a:pt x="914" y="2511"/>
                </a:lnTo>
                <a:lnTo>
                  <a:pt x="917" y="2593"/>
                </a:lnTo>
                <a:lnTo>
                  <a:pt x="927" y="2678"/>
                </a:lnTo>
                <a:lnTo>
                  <a:pt x="946" y="2759"/>
                </a:lnTo>
                <a:lnTo>
                  <a:pt x="970" y="2841"/>
                </a:lnTo>
                <a:lnTo>
                  <a:pt x="1003" y="2918"/>
                </a:lnTo>
                <a:lnTo>
                  <a:pt x="1041" y="2992"/>
                </a:lnTo>
                <a:lnTo>
                  <a:pt x="1087" y="3062"/>
                </a:lnTo>
                <a:lnTo>
                  <a:pt x="1133" y="3114"/>
                </a:lnTo>
                <a:lnTo>
                  <a:pt x="1122" y="3104"/>
                </a:lnTo>
                <a:lnTo>
                  <a:pt x="1036" y="3045"/>
                </a:lnTo>
                <a:lnTo>
                  <a:pt x="956" y="2996"/>
                </a:lnTo>
                <a:lnTo>
                  <a:pt x="875" y="2956"/>
                </a:lnTo>
                <a:lnTo>
                  <a:pt x="799" y="2925"/>
                </a:lnTo>
                <a:lnTo>
                  <a:pt x="725" y="2902"/>
                </a:lnTo>
                <a:lnTo>
                  <a:pt x="652" y="2887"/>
                </a:lnTo>
                <a:lnTo>
                  <a:pt x="586" y="2879"/>
                </a:lnTo>
                <a:lnTo>
                  <a:pt x="519" y="2878"/>
                </a:lnTo>
                <a:lnTo>
                  <a:pt x="457" y="2883"/>
                </a:lnTo>
                <a:lnTo>
                  <a:pt x="397" y="2892"/>
                </a:lnTo>
                <a:lnTo>
                  <a:pt x="344" y="2906"/>
                </a:lnTo>
                <a:lnTo>
                  <a:pt x="294" y="2926"/>
                </a:lnTo>
                <a:lnTo>
                  <a:pt x="248" y="2949"/>
                </a:lnTo>
                <a:lnTo>
                  <a:pt x="205" y="2974"/>
                </a:lnTo>
                <a:lnTo>
                  <a:pt x="170" y="3002"/>
                </a:lnTo>
                <a:lnTo>
                  <a:pt x="139" y="3031"/>
                </a:lnTo>
                <a:lnTo>
                  <a:pt x="98" y="3078"/>
                </a:lnTo>
                <a:lnTo>
                  <a:pt x="62" y="3130"/>
                </a:lnTo>
                <a:lnTo>
                  <a:pt x="35" y="3187"/>
                </a:lnTo>
                <a:lnTo>
                  <a:pt x="15" y="3245"/>
                </a:lnTo>
                <a:lnTo>
                  <a:pt x="3" y="3307"/>
                </a:lnTo>
                <a:lnTo>
                  <a:pt x="0" y="3369"/>
                </a:lnTo>
                <a:lnTo>
                  <a:pt x="2" y="3430"/>
                </a:lnTo>
                <a:lnTo>
                  <a:pt x="16" y="3493"/>
                </a:lnTo>
                <a:lnTo>
                  <a:pt x="36" y="3551"/>
                </a:lnTo>
                <a:lnTo>
                  <a:pt x="66" y="3606"/>
                </a:lnTo>
                <a:lnTo>
                  <a:pt x="96" y="3648"/>
                </a:lnTo>
                <a:lnTo>
                  <a:pt x="130" y="3687"/>
                </a:lnTo>
                <a:lnTo>
                  <a:pt x="170" y="3722"/>
                </a:lnTo>
                <a:lnTo>
                  <a:pt x="213" y="3752"/>
                </a:lnTo>
                <a:lnTo>
                  <a:pt x="259" y="3775"/>
                </a:lnTo>
                <a:lnTo>
                  <a:pt x="308" y="3793"/>
                </a:lnTo>
                <a:lnTo>
                  <a:pt x="358" y="3804"/>
                </a:lnTo>
                <a:lnTo>
                  <a:pt x="409" y="3810"/>
                </a:lnTo>
                <a:lnTo>
                  <a:pt x="461" y="3808"/>
                </a:lnTo>
                <a:lnTo>
                  <a:pt x="512" y="3799"/>
                </a:lnTo>
                <a:lnTo>
                  <a:pt x="559" y="3781"/>
                </a:lnTo>
                <a:lnTo>
                  <a:pt x="607" y="3756"/>
                </a:lnTo>
                <a:lnTo>
                  <a:pt x="645" y="3725"/>
                </a:lnTo>
                <a:lnTo>
                  <a:pt x="676" y="3690"/>
                </a:lnTo>
                <a:lnTo>
                  <a:pt x="702" y="3650"/>
                </a:lnTo>
                <a:lnTo>
                  <a:pt x="721" y="3605"/>
                </a:lnTo>
                <a:lnTo>
                  <a:pt x="734" y="3557"/>
                </a:lnTo>
                <a:lnTo>
                  <a:pt x="741" y="3510"/>
                </a:lnTo>
                <a:lnTo>
                  <a:pt x="741" y="3463"/>
                </a:lnTo>
                <a:lnTo>
                  <a:pt x="732" y="3415"/>
                </a:lnTo>
                <a:lnTo>
                  <a:pt x="720" y="3373"/>
                </a:lnTo>
                <a:lnTo>
                  <a:pt x="720" y="3374"/>
                </a:lnTo>
                <a:lnTo>
                  <a:pt x="746" y="3393"/>
                </a:lnTo>
                <a:lnTo>
                  <a:pt x="774" y="3408"/>
                </a:lnTo>
                <a:lnTo>
                  <a:pt x="804" y="3417"/>
                </a:lnTo>
                <a:lnTo>
                  <a:pt x="837" y="3419"/>
                </a:lnTo>
                <a:lnTo>
                  <a:pt x="867" y="3416"/>
                </a:lnTo>
                <a:lnTo>
                  <a:pt x="899" y="3407"/>
                </a:lnTo>
                <a:lnTo>
                  <a:pt x="906" y="3402"/>
                </a:lnTo>
                <a:lnTo>
                  <a:pt x="925" y="3396"/>
                </a:lnTo>
                <a:lnTo>
                  <a:pt x="947" y="3378"/>
                </a:lnTo>
                <a:lnTo>
                  <a:pt x="966" y="3356"/>
                </a:lnTo>
                <a:lnTo>
                  <a:pt x="980" y="3330"/>
                </a:lnTo>
                <a:lnTo>
                  <a:pt x="984" y="3301"/>
                </a:lnTo>
                <a:lnTo>
                  <a:pt x="989" y="3315"/>
                </a:lnTo>
                <a:lnTo>
                  <a:pt x="1002" y="3335"/>
                </a:lnTo>
                <a:lnTo>
                  <a:pt x="1021" y="3350"/>
                </a:lnTo>
                <a:lnTo>
                  <a:pt x="1044" y="3359"/>
                </a:lnTo>
                <a:lnTo>
                  <a:pt x="1066" y="3364"/>
                </a:lnTo>
                <a:lnTo>
                  <a:pt x="1091" y="3358"/>
                </a:lnTo>
                <a:lnTo>
                  <a:pt x="1111" y="3345"/>
                </a:lnTo>
                <a:lnTo>
                  <a:pt x="1123" y="3330"/>
                </a:lnTo>
                <a:lnTo>
                  <a:pt x="1129" y="3309"/>
                </a:lnTo>
                <a:lnTo>
                  <a:pt x="1126" y="3290"/>
                </a:lnTo>
                <a:lnTo>
                  <a:pt x="1122" y="3271"/>
                </a:lnTo>
                <a:lnTo>
                  <a:pt x="1108" y="3257"/>
                </a:lnTo>
                <a:lnTo>
                  <a:pt x="1091" y="3247"/>
                </a:lnTo>
                <a:lnTo>
                  <a:pt x="1070" y="3246"/>
                </a:lnTo>
                <a:lnTo>
                  <a:pt x="1051" y="3257"/>
                </a:lnTo>
                <a:lnTo>
                  <a:pt x="1042" y="3274"/>
                </a:lnTo>
                <a:lnTo>
                  <a:pt x="1042" y="3274"/>
                </a:lnTo>
                <a:lnTo>
                  <a:pt x="1051" y="3258"/>
                </a:lnTo>
                <a:lnTo>
                  <a:pt x="1066" y="3250"/>
                </a:lnTo>
                <a:lnTo>
                  <a:pt x="1086" y="3249"/>
                </a:lnTo>
                <a:lnTo>
                  <a:pt x="1104" y="3255"/>
                </a:lnTo>
                <a:lnTo>
                  <a:pt x="1117" y="3268"/>
                </a:lnTo>
                <a:lnTo>
                  <a:pt x="1125" y="3285"/>
                </a:lnTo>
                <a:lnTo>
                  <a:pt x="1127" y="3301"/>
                </a:lnTo>
                <a:lnTo>
                  <a:pt x="1124" y="3323"/>
                </a:lnTo>
                <a:lnTo>
                  <a:pt x="1113" y="3339"/>
                </a:lnTo>
                <a:lnTo>
                  <a:pt x="1095" y="3354"/>
                </a:lnTo>
                <a:lnTo>
                  <a:pt x="1074" y="3360"/>
                </a:lnTo>
                <a:lnTo>
                  <a:pt x="1053" y="3361"/>
                </a:lnTo>
                <a:lnTo>
                  <a:pt x="1032" y="3353"/>
                </a:lnTo>
                <a:lnTo>
                  <a:pt x="1013" y="3340"/>
                </a:lnTo>
                <a:lnTo>
                  <a:pt x="994" y="3319"/>
                </a:lnTo>
                <a:lnTo>
                  <a:pt x="984" y="3293"/>
                </a:lnTo>
                <a:lnTo>
                  <a:pt x="985" y="3263"/>
                </a:lnTo>
                <a:lnTo>
                  <a:pt x="991" y="3237"/>
                </a:lnTo>
                <a:lnTo>
                  <a:pt x="1001" y="3223"/>
                </a:lnTo>
                <a:lnTo>
                  <a:pt x="1017" y="3211"/>
                </a:lnTo>
                <a:lnTo>
                  <a:pt x="1033" y="3198"/>
                </a:lnTo>
                <a:lnTo>
                  <a:pt x="1058" y="3189"/>
                </a:lnTo>
                <a:lnTo>
                  <a:pt x="1083" y="3184"/>
                </a:lnTo>
                <a:lnTo>
                  <a:pt x="1114" y="3186"/>
                </a:lnTo>
                <a:lnTo>
                  <a:pt x="1147" y="3192"/>
                </a:lnTo>
                <a:lnTo>
                  <a:pt x="1184" y="3205"/>
                </a:lnTo>
                <a:lnTo>
                  <a:pt x="1198" y="3213"/>
                </a:lnTo>
                <a:lnTo>
                  <a:pt x="1245" y="3247"/>
                </a:lnTo>
                <a:lnTo>
                  <a:pt x="1299" y="3286"/>
                </a:lnTo>
                <a:lnTo>
                  <a:pt x="1351" y="3317"/>
                </a:lnTo>
                <a:lnTo>
                  <a:pt x="1400" y="3339"/>
                </a:lnTo>
                <a:lnTo>
                  <a:pt x="1403" y="3340"/>
                </a:lnTo>
                <a:lnTo>
                  <a:pt x="1441" y="3360"/>
                </a:lnTo>
                <a:lnTo>
                  <a:pt x="1527" y="3398"/>
                </a:lnTo>
                <a:lnTo>
                  <a:pt x="1617" y="3428"/>
                </a:lnTo>
                <a:lnTo>
                  <a:pt x="1712" y="3450"/>
                </a:lnTo>
                <a:lnTo>
                  <a:pt x="1756" y="3455"/>
                </a:lnTo>
                <a:lnTo>
                  <a:pt x="1753" y="3458"/>
                </a:lnTo>
                <a:lnTo>
                  <a:pt x="1704" y="3502"/>
                </a:lnTo>
                <a:lnTo>
                  <a:pt x="1687" y="3499"/>
                </a:lnTo>
                <a:lnTo>
                  <a:pt x="1618" y="3487"/>
                </a:lnTo>
                <a:lnTo>
                  <a:pt x="1554" y="3479"/>
                </a:lnTo>
                <a:lnTo>
                  <a:pt x="1490" y="3471"/>
                </a:lnTo>
                <a:lnTo>
                  <a:pt x="1426" y="3472"/>
                </a:lnTo>
                <a:lnTo>
                  <a:pt x="1360" y="3477"/>
                </a:lnTo>
                <a:lnTo>
                  <a:pt x="1298" y="3493"/>
                </a:lnTo>
                <a:lnTo>
                  <a:pt x="1246" y="3509"/>
                </a:lnTo>
                <a:lnTo>
                  <a:pt x="1195" y="3537"/>
                </a:lnTo>
                <a:lnTo>
                  <a:pt x="1148" y="3574"/>
                </a:lnTo>
                <a:lnTo>
                  <a:pt x="1112" y="3617"/>
                </a:lnTo>
                <a:lnTo>
                  <a:pt x="1094" y="3655"/>
                </a:lnTo>
                <a:lnTo>
                  <a:pt x="1084" y="3694"/>
                </a:lnTo>
                <a:lnTo>
                  <a:pt x="1081" y="3734"/>
                </a:lnTo>
                <a:lnTo>
                  <a:pt x="1088" y="3776"/>
                </a:lnTo>
                <a:lnTo>
                  <a:pt x="1101" y="3816"/>
                </a:lnTo>
                <a:lnTo>
                  <a:pt x="1118" y="3847"/>
                </a:lnTo>
                <a:lnTo>
                  <a:pt x="1140" y="3872"/>
                </a:lnTo>
                <a:lnTo>
                  <a:pt x="1110" y="3879"/>
                </a:lnTo>
                <a:lnTo>
                  <a:pt x="1095" y="3882"/>
                </a:lnTo>
                <a:lnTo>
                  <a:pt x="1085" y="3873"/>
                </a:lnTo>
                <a:lnTo>
                  <a:pt x="1076" y="3865"/>
                </a:lnTo>
                <a:lnTo>
                  <a:pt x="1062" y="3854"/>
                </a:lnTo>
                <a:lnTo>
                  <a:pt x="1042" y="3833"/>
                </a:lnTo>
                <a:lnTo>
                  <a:pt x="1020" y="3801"/>
                </a:lnTo>
                <a:lnTo>
                  <a:pt x="1001" y="3759"/>
                </a:lnTo>
                <a:lnTo>
                  <a:pt x="1010" y="3759"/>
                </a:lnTo>
                <a:lnTo>
                  <a:pt x="1022" y="3757"/>
                </a:lnTo>
                <a:lnTo>
                  <a:pt x="1035" y="3747"/>
                </a:lnTo>
                <a:lnTo>
                  <a:pt x="1045" y="3735"/>
                </a:lnTo>
                <a:lnTo>
                  <a:pt x="1052" y="3722"/>
                </a:lnTo>
                <a:lnTo>
                  <a:pt x="1059" y="3697"/>
                </a:lnTo>
                <a:lnTo>
                  <a:pt x="1060" y="3674"/>
                </a:lnTo>
                <a:lnTo>
                  <a:pt x="1058" y="3664"/>
                </a:lnTo>
                <a:lnTo>
                  <a:pt x="1057" y="3643"/>
                </a:lnTo>
                <a:lnTo>
                  <a:pt x="1056" y="3613"/>
                </a:lnTo>
                <a:lnTo>
                  <a:pt x="1062" y="3578"/>
                </a:lnTo>
                <a:lnTo>
                  <a:pt x="1077" y="3537"/>
                </a:lnTo>
                <a:lnTo>
                  <a:pt x="1101" y="3497"/>
                </a:lnTo>
                <a:lnTo>
                  <a:pt x="1132" y="3456"/>
                </a:lnTo>
                <a:lnTo>
                  <a:pt x="1170" y="3420"/>
                </a:lnTo>
                <a:lnTo>
                  <a:pt x="1214" y="3390"/>
                </a:lnTo>
                <a:lnTo>
                  <a:pt x="1262" y="3367"/>
                </a:lnTo>
                <a:lnTo>
                  <a:pt x="1309" y="3352"/>
                </a:lnTo>
                <a:lnTo>
                  <a:pt x="1356" y="3349"/>
                </a:lnTo>
                <a:lnTo>
                  <a:pt x="1386" y="3352"/>
                </a:lnTo>
                <a:lnTo>
                  <a:pt x="1415" y="3357"/>
                </a:lnTo>
                <a:lnTo>
                  <a:pt x="1435" y="3363"/>
                </a:lnTo>
                <a:lnTo>
                  <a:pt x="1448" y="3367"/>
                </a:lnTo>
                <a:lnTo>
                  <a:pt x="1436" y="3359"/>
                </a:lnTo>
                <a:lnTo>
                  <a:pt x="1416" y="3350"/>
                </a:lnTo>
                <a:lnTo>
                  <a:pt x="1388" y="3338"/>
                </a:lnTo>
                <a:lnTo>
                  <a:pt x="1353" y="3329"/>
                </a:lnTo>
                <a:lnTo>
                  <a:pt x="1314" y="3324"/>
                </a:lnTo>
                <a:lnTo>
                  <a:pt x="1268" y="3324"/>
                </a:lnTo>
                <a:lnTo>
                  <a:pt x="1223" y="3330"/>
                </a:lnTo>
                <a:lnTo>
                  <a:pt x="1176" y="3345"/>
                </a:lnTo>
                <a:lnTo>
                  <a:pt x="1130" y="3363"/>
                </a:lnTo>
                <a:lnTo>
                  <a:pt x="1090" y="3385"/>
                </a:lnTo>
                <a:lnTo>
                  <a:pt x="1055" y="3412"/>
                </a:lnTo>
                <a:lnTo>
                  <a:pt x="1024" y="3439"/>
                </a:lnTo>
                <a:lnTo>
                  <a:pt x="991" y="3472"/>
                </a:lnTo>
                <a:lnTo>
                  <a:pt x="960" y="3510"/>
                </a:lnTo>
                <a:lnTo>
                  <a:pt x="934" y="3554"/>
                </a:lnTo>
                <a:lnTo>
                  <a:pt x="915" y="3604"/>
                </a:lnTo>
                <a:lnTo>
                  <a:pt x="901" y="3650"/>
                </a:lnTo>
                <a:lnTo>
                  <a:pt x="896" y="3701"/>
                </a:lnTo>
                <a:lnTo>
                  <a:pt x="894" y="3751"/>
                </a:lnTo>
                <a:lnTo>
                  <a:pt x="900" y="3796"/>
                </a:lnTo>
                <a:lnTo>
                  <a:pt x="911" y="3840"/>
                </a:lnTo>
                <a:lnTo>
                  <a:pt x="923" y="3872"/>
                </a:lnTo>
                <a:lnTo>
                  <a:pt x="938" y="3901"/>
                </a:lnTo>
                <a:lnTo>
                  <a:pt x="952" y="3919"/>
                </a:lnTo>
                <a:lnTo>
                  <a:pt x="887" y="3939"/>
                </a:lnTo>
                <a:lnTo>
                  <a:pt x="821" y="3964"/>
                </a:lnTo>
                <a:lnTo>
                  <a:pt x="756" y="3993"/>
                </a:lnTo>
                <a:lnTo>
                  <a:pt x="698" y="4028"/>
                </a:lnTo>
                <a:lnTo>
                  <a:pt x="643" y="4068"/>
                </a:lnTo>
                <a:lnTo>
                  <a:pt x="598" y="4116"/>
                </a:lnTo>
                <a:lnTo>
                  <a:pt x="555" y="4169"/>
                </a:lnTo>
                <a:lnTo>
                  <a:pt x="525" y="4216"/>
                </a:lnTo>
                <a:lnTo>
                  <a:pt x="507" y="4264"/>
                </a:lnTo>
                <a:lnTo>
                  <a:pt x="498" y="4311"/>
                </a:lnTo>
                <a:lnTo>
                  <a:pt x="498" y="4313"/>
                </a:lnTo>
                <a:lnTo>
                  <a:pt x="508" y="4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63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1600200"/>
            <a:ext cx="312420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4114800"/>
            <a:ext cx="312420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4109756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4163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4109756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8B8A824B-A463-4482-A8E4-6CB6C81545A7}" type="datetime1">
              <a:rPr lang="en-US" smtClean="0"/>
              <a:t>11/9/2014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164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ight Four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7"/>
          <p:cNvSpPr>
            <a:spLocks noEditPoints="1"/>
          </p:cNvSpPr>
          <p:nvPr/>
        </p:nvSpPr>
        <p:spPr bwMode="black">
          <a:xfrm>
            <a:off x="1588" y="3841750"/>
            <a:ext cx="8237538" cy="3014662"/>
          </a:xfrm>
          <a:custGeom>
            <a:avLst/>
            <a:gdLst>
              <a:gd name="T0" fmla="*/ 954 w 5189"/>
              <a:gd name="T1" fmla="*/ 798 h 1899"/>
              <a:gd name="T2" fmla="*/ 1055 w 5189"/>
              <a:gd name="T3" fmla="*/ 864 h 1899"/>
              <a:gd name="T4" fmla="*/ 1015 w 5189"/>
              <a:gd name="T5" fmla="*/ 548 h 1899"/>
              <a:gd name="T6" fmla="*/ 755 w 5189"/>
              <a:gd name="T7" fmla="*/ 732 h 1899"/>
              <a:gd name="T8" fmla="*/ 1230 w 5189"/>
              <a:gd name="T9" fmla="*/ 199 h 1899"/>
              <a:gd name="T10" fmla="*/ 963 w 5189"/>
              <a:gd name="T11" fmla="*/ 982 h 1899"/>
              <a:gd name="T12" fmla="*/ 928 w 5189"/>
              <a:gd name="T13" fmla="*/ 965 h 1899"/>
              <a:gd name="T14" fmla="*/ 1138 w 5189"/>
              <a:gd name="T15" fmla="*/ 1008 h 1899"/>
              <a:gd name="T16" fmla="*/ 938 w 5189"/>
              <a:gd name="T17" fmla="*/ 679 h 1899"/>
              <a:gd name="T18" fmla="*/ 531 w 5189"/>
              <a:gd name="T19" fmla="*/ 1242 h 1899"/>
              <a:gd name="T20" fmla="*/ 492 w 5189"/>
              <a:gd name="T21" fmla="*/ 1320 h 1899"/>
              <a:gd name="T22" fmla="*/ 341 w 5189"/>
              <a:gd name="T23" fmla="*/ 1411 h 1899"/>
              <a:gd name="T24" fmla="*/ 3635 w 5189"/>
              <a:gd name="T25" fmla="*/ 1522 h 1899"/>
              <a:gd name="T26" fmla="*/ 586 w 5189"/>
              <a:gd name="T27" fmla="*/ 1348 h 1899"/>
              <a:gd name="T28" fmla="*/ 693 w 5189"/>
              <a:gd name="T29" fmla="*/ 1643 h 1899"/>
              <a:gd name="T30" fmla="*/ 4760 w 5189"/>
              <a:gd name="T31" fmla="*/ 1618 h 1899"/>
              <a:gd name="T32" fmla="*/ 4609 w 5189"/>
              <a:gd name="T33" fmla="*/ 1563 h 1899"/>
              <a:gd name="T34" fmla="*/ 4791 w 5189"/>
              <a:gd name="T35" fmla="*/ 1564 h 1899"/>
              <a:gd name="T36" fmla="*/ 5057 w 5189"/>
              <a:gd name="T37" fmla="*/ 1570 h 1899"/>
              <a:gd name="T38" fmla="*/ 5171 w 5189"/>
              <a:gd name="T39" fmla="*/ 1551 h 1899"/>
              <a:gd name="T40" fmla="*/ 4254 w 5189"/>
              <a:gd name="T41" fmla="*/ 1445 h 1899"/>
              <a:gd name="T42" fmla="*/ 4332 w 5189"/>
              <a:gd name="T43" fmla="*/ 1410 h 1899"/>
              <a:gd name="T44" fmla="*/ 4260 w 5189"/>
              <a:gd name="T45" fmla="*/ 1520 h 1899"/>
              <a:gd name="T46" fmla="*/ 4044 w 5189"/>
              <a:gd name="T47" fmla="*/ 1442 h 1899"/>
              <a:gd name="T48" fmla="*/ 4228 w 5189"/>
              <a:gd name="T49" fmla="*/ 1523 h 1899"/>
              <a:gd name="T50" fmla="*/ 3641 w 5189"/>
              <a:gd name="T51" fmla="*/ 1485 h 1899"/>
              <a:gd name="T52" fmla="*/ 3656 w 5189"/>
              <a:gd name="T53" fmla="*/ 1506 h 1899"/>
              <a:gd name="T54" fmla="*/ 4190 w 5189"/>
              <a:gd name="T55" fmla="*/ 1534 h 1899"/>
              <a:gd name="T56" fmla="*/ 1583 w 5189"/>
              <a:gd name="T57" fmla="*/ 1899 h 1899"/>
              <a:gd name="T58" fmla="*/ 4859 w 5189"/>
              <a:gd name="T59" fmla="*/ 1758 h 1899"/>
              <a:gd name="T60" fmla="*/ 4847 w 5189"/>
              <a:gd name="T61" fmla="*/ 1755 h 1899"/>
              <a:gd name="T62" fmla="*/ 4516 w 5189"/>
              <a:gd name="T63" fmla="*/ 1836 h 1899"/>
              <a:gd name="T64" fmla="*/ 4588 w 5189"/>
              <a:gd name="T65" fmla="*/ 1787 h 1899"/>
              <a:gd name="T66" fmla="*/ 4202 w 5189"/>
              <a:gd name="T67" fmla="*/ 1875 h 1899"/>
              <a:gd name="T68" fmla="*/ 2101 w 5189"/>
              <a:gd name="T69" fmla="*/ 1764 h 1899"/>
              <a:gd name="T70" fmla="*/ 1783 w 5189"/>
              <a:gd name="T71" fmla="*/ 1793 h 1899"/>
              <a:gd name="T72" fmla="*/ 228 w 5189"/>
              <a:gd name="T73" fmla="*/ 1787 h 1899"/>
              <a:gd name="T74" fmla="*/ 4236 w 5189"/>
              <a:gd name="T75" fmla="*/ 1634 h 1899"/>
              <a:gd name="T76" fmla="*/ 3234 w 5189"/>
              <a:gd name="T77" fmla="*/ 1807 h 1899"/>
              <a:gd name="T78" fmla="*/ 3469 w 5189"/>
              <a:gd name="T79" fmla="*/ 1899 h 1899"/>
              <a:gd name="T80" fmla="*/ 3831 w 5189"/>
              <a:gd name="T81" fmla="*/ 1792 h 1899"/>
              <a:gd name="T82" fmla="*/ 3327 w 5189"/>
              <a:gd name="T83" fmla="*/ 1595 h 1899"/>
              <a:gd name="T84" fmla="*/ 2247 w 5189"/>
              <a:gd name="T85" fmla="*/ 1148 h 1899"/>
              <a:gd name="T86" fmla="*/ 1272 w 5189"/>
              <a:gd name="T87" fmla="*/ 213 h 1899"/>
              <a:gd name="T88" fmla="*/ 725 w 5189"/>
              <a:gd name="T89" fmla="*/ 738 h 1899"/>
              <a:gd name="T90" fmla="*/ 982 w 5189"/>
              <a:gd name="T91" fmla="*/ 1073 h 1899"/>
              <a:gd name="T92" fmla="*/ 1013 w 5189"/>
              <a:gd name="T93" fmla="*/ 1201 h 1899"/>
              <a:gd name="T94" fmla="*/ 355 w 5189"/>
              <a:gd name="T95" fmla="*/ 1129 h 1899"/>
              <a:gd name="T96" fmla="*/ 858 w 5189"/>
              <a:gd name="T97" fmla="*/ 1435 h 1899"/>
              <a:gd name="T98" fmla="*/ 169 w 5189"/>
              <a:gd name="T99" fmla="*/ 629 h 1899"/>
              <a:gd name="T100" fmla="*/ 329 w 5189"/>
              <a:gd name="T101" fmla="*/ 1160 h 1899"/>
              <a:gd name="T102" fmla="*/ 457 w 5189"/>
              <a:gd name="T103" fmla="*/ 1769 h 1899"/>
              <a:gd name="T104" fmla="*/ 862 w 5189"/>
              <a:gd name="T105" fmla="*/ 1899 h 1899"/>
              <a:gd name="T106" fmla="*/ 2363 w 5189"/>
              <a:gd name="T107" fmla="*/ 1354 h 1899"/>
              <a:gd name="T108" fmla="*/ 1013 w 5189"/>
              <a:gd name="T109" fmla="*/ 1899 h 1899"/>
              <a:gd name="T110" fmla="*/ 2091 w 5189"/>
              <a:gd name="T111" fmla="*/ 1249 h 1899"/>
              <a:gd name="T112" fmla="*/ 1469 w 5189"/>
              <a:gd name="T113" fmla="*/ 1457 h 1899"/>
              <a:gd name="T114" fmla="*/ 2271 w 5189"/>
              <a:gd name="T115" fmla="*/ 1899 h 1899"/>
              <a:gd name="T116" fmla="*/ 2520 w 5189"/>
              <a:gd name="T117" fmla="*/ 1854 h 1899"/>
              <a:gd name="T118" fmla="*/ 3022 w 5189"/>
              <a:gd name="T119" fmla="*/ 1766 h 1899"/>
              <a:gd name="T120" fmla="*/ 3149 w 5189"/>
              <a:gd name="T121" fmla="*/ 1824 h 1899"/>
              <a:gd name="T122" fmla="*/ 1642 w 5189"/>
              <a:gd name="T123" fmla="*/ 1529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89" h="1899">
                <a:moveTo>
                  <a:pt x="753" y="338"/>
                </a:moveTo>
                <a:lnTo>
                  <a:pt x="765" y="328"/>
                </a:lnTo>
                <a:lnTo>
                  <a:pt x="761" y="330"/>
                </a:lnTo>
                <a:lnTo>
                  <a:pt x="753" y="338"/>
                </a:lnTo>
                <a:close/>
                <a:moveTo>
                  <a:pt x="695" y="416"/>
                </a:moveTo>
                <a:lnTo>
                  <a:pt x="710" y="384"/>
                </a:lnTo>
                <a:lnTo>
                  <a:pt x="734" y="356"/>
                </a:lnTo>
                <a:lnTo>
                  <a:pt x="753" y="338"/>
                </a:lnTo>
                <a:lnTo>
                  <a:pt x="735" y="352"/>
                </a:lnTo>
                <a:lnTo>
                  <a:pt x="711" y="381"/>
                </a:lnTo>
                <a:lnTo>
                  <a:pt x="695" y="416"/>
                </a:lnTo>
                <a:lnTo>
                  <a:pt x="695" y="416"/>
                </a:lnTo>
                <a:close/>
                <a:moveTo>
                  <a:pt x="689" y="456"/>
                </a:moveTo>
                <a:lnTo>
                  <a:pt x="695" y="416"/>
                </a:lnTo>
                <a:lnTo>
                  <a:pt x="694" y="417"/>
                </a:lnTo>
                <a:lnTo>
                  <a:pt x="689" y="456"/>
                </a:lnTo>
                <a:close/>
                <a:moveTo>
                  <a:pt x="977" y="790"/>
                </a:moveTo>
                <a:lnTo>
                  <a:pt x="978" y="789"/>
                </a:lnTo>
                <a:lnTo>
                  <a:pt x="977" y="789"/>
                </a:lnTo>
                <a:lnTo>
                  <a:pt x="977" y="790"/>
                </a:lnTo>
                <a:close/>
                <a:moveTo>
                  <a:pt x="1000" y="792"/>
                </a:moveTo>
                <a:lnTo>
                  <a:pt x="986" y="788"/>
                </a:lnTo>
                <a:lnTo>
                  <a:pt x="978" y="789"/>
                </a:lnTo>
                <a:lnTo>
                  <a:pt x="1000" y="792"/>
                </a:lnTo>
                <a:close/>
                <a:moveTo>
                  <a:pt x="1002" y="793"/>
                </a:moveTo>
                <a:lnTo>
                  <a:pt x="1002" y="792"/>
                </a:lnTo>
                <a:lnTo>
                  <a:pt x="1000" y="792"/>
                </a:lnTo>
                <a:lnTo>
                  <a:pt x="1002" y="793"/>
                </a:lnTo>
                <a:close/>
                <a:moveTo>
                  <a:pt x="940" y="809"/>
                </a:moveTo>
                <a:lnTo>
                  <a:pt x="954" y="798"/>
                </a:lnTo>
                <a:lnTo>
                  <a:pt x="977" y="790"/>
                </a:lnTo>
                <a:lnTo>
                  <a:pt x="963" y="792"/>
                </a:lnTo>
                <a:lnTo>
                  <a:pt x="945" y="803"/>
                </a:lnTo>
                <a:lnTo>
                  <a:pt x="940" y="809"/>
                </a:lnTo>
                <a:close/>
                <a:moveTo>
                  <a:pt x="933" y="816"/>
                </a:moveTo>
                <a:lnTo>
                  <a:pt x="940" y="809"/>
                </a:lnTo>
                <a:lnTo>
                  <a:pt x="935" y="812"/>
                </a:lnTo>
                <a:lnTo>
                  <a:pt x="933" y="816"/>
                </a:lnTo>
                <a:close/>
                <a:moveTo>
                  <a:pt x="924" y="832"/>
                </a:moveTo>
                <a:lnTo>
                  <a:pt x="933" y="816"/>
                </a:lnTo>
                <a:lnTo>
                  <a:pt x="931" y="818"/>
                </a:lnTo>
                <a:lnTo>
                  <a:pt x="924" y="832"/>
                </a:lnTo>
                <a:close/>
                <a:moveTo>
                  <a:pt x="923" y="835"/>
                </a:moveTo>
                <a:lnTo>
                  <a:pt x="924" y="832"/>
                </a:lnTo>
                <a:lnTo>
                  <a:pt x="923" y="834"/>
                </a:lnTo>
                <a:lnTo>
                  <a:pt x="923" y="835"/>
                </a:lnTo>
                <a:close/>
                <a:moveTo>
                  <a:pt x="1054" y="857"/>
                </a:moveTo>
                <a:lnTo>
                  <a:pt x="1053" y="850"/>
                </a:lnTo>
                <a:lnTo>
                  <a:pt x="1043" y="826"/>
                </a:lnTo>
                <a:lnTo>
                  <a:pt x="1026" y="807"/>
                </a:lnTo>
                <a:lnTo>
                  <a:pt x="1004" y="793"/>
                </a:lnTo>
                <a:lnTo>
                  <a:pt x="1002" y="793"/>
                </a:lnTo>
                <a:lnTo>
                  <a:pt x="1026" y="808"/>
                </a:lnTo>
                <a:lnTo>
                  <a:pt x="1045" y="833"/>
                </a:lnTo>
                <a:lnTo>
                  <a:pt x="1054" y="857"/>
                </a:lnTo>
                <a:close/>
                <a:moveTo>
                  <a:pt x="921" y="857"/>
                </a:moveTo>
                <a:lnTo>
                  <a:pt x="923" y="835"/>
                </a:lnTo>
                <a:lnTo>
                  <a:pt x="923" y="836"/>
                </a:lnTo>
                <a:lnTo>
                  <a:pt x="921" y="857"/>
                </a:lnTo>
                <a:close/>
                <a:moveTo>
                  <a:pt x="1055" y="864"/>
                </a:moveTo>
                <a:lnTo>
                  <a:pt x="1055" y="861"/>
                </a:lnTo>
                <a:lnTo>
                  <a:pt x="1054" y="857"/>
                </a:lnTo>
                <a:lnTo>
                  <a:pt x="1055" y="864"/>
                </a:lnTo>
                <a:close/>
                <a:moveTo>
                  <a:pt x="936" y="1046"/>
                </a:moveTo>
                <a:lnTo>
                  <a:pt x="941" y="1044"/>
                </a:lnTo>
                <a:lnTo>
                  <a:pt x="955" y="1043"/>
                </a:lnTo>
                <a:lnTo>
                  <a:pt x="954" y="1043"/>
                </a:lnTo>
                <a:lnTo>
                  <a:pt x="939" y="1043"/>
                </a:lnTo>
                <a:lnTo>
                  <a:pt x="936" y="1046"/>
                </a:lnTo>
                <a:close/>
                <a:moveTo>
                  <a:pt x="1158" y="1052"/>
                </a:moveTo>
                <a:lnTo>
                  <a:pt x="1165" y="1039"/>
                </a:lnTo>
                <a:lnTo>
                  <a:pt x="1183" y="988"/>
                </a:lnTo>
                <a:lnTo>
                  <a:pt x="1195" y="940"/>
                </a:lnTo>
                <a:lnTo>
                  <a:pt x="1200" y="894"/>
                </a:lnTo>
                <a:lnTo>
                  <a:pt x="1196" y="852"/>
                </a:lnTo>
                <a:lnTo>
                  <a:pt x="1188" y="816"/>
                </a:lnTo>
                <a:lnTo>
                  <a:pt x="1175" y="782"/>
                </a:lnTo>
                <a:lnTo>
                  <a:pt x="1161" y="752"/>
                </a:lnTo>
                <a:lnTo>
                  <a:pt x="1142" y="729"/>
                </a:lnTo>
                <a:lnTo>
                  <a:pt x="1122" y="711"/>
                </a:lnTo>
                <a:lnTo>
                  <a:pt x="1091" y="689"/>
                </a:lnTo>
                <a:lnTo>
                  <a:pt x="1060" y="674"/>
                </a:lnTo>
                <a:lnTo>
                  <a:pt x="1023" y="665"/>
                </a:lnTo>
                <a:lnTo>
                  <a:pt x="988" y="664"/>
                </a:lnTo>
                <a:lnTo>
                  <a:pt x="950" y="669"/>
                </a:lnTo>
                <a:lnTo>
                  <a:pt x="939" y="672"/>
                </a:lnTo>
                <a:lnTo>
                  <a:pt x="943" y="669"/>
                </a:lnTo>
                <a:lnTo>
                  <a:pt x="976" y="634"/>
                </a:lnTo>
                <a:lnTo>
                  <a:pt x="1000" y="590"/>
                </a:lnTo>
                <a:lnTo>
                  <a:pt x="1015" y="548"/>
                </a:lnTo>
                <a:lnTo>
                  <a:pt x="1019" y="503"/>
                </a:lnTo>
                <a:lnTo>
                  <a:pt x="1014" y="460"/>
                </a:lnTo>
                <a:lnTo>
                  <a:pt x="1001" y="418"/>
                </a:lnTo>
                <a:lnTo>
                  <a:pt x="979" y="378"/>
                </a:lnTo>
                <a:lnTo>
                  <a:pt x="950" y="346"/>
                </a:lnTo>
                <a:lnTo>
                  <a:pt x="914" y="319"/>
                </a:lnTo>
                <a:lnTo>
                  <a:pt x="877" y="307"/>
                </a:lnTo>
                <a:lnTo>
                  <a:pt x="838" y="305"/>
                </a:lnTo>
                <a:lnTo>
                  <a:pt x="800" y="311"/>
                </a:lnTo>
                <a:lnTo>
                  <a:pt x="765" y="328"/>
                </a:lnTo>
                <a:lnTo>
                  <a:pt x="794" y="315"/>
                </a:lnTo>
                <a:lnTo>
                  <a:pt x="831" y="307"/>
                </a:lnTo>
                <a:lnTo>
                  <a:pt x="869" y="308"/>
                </a:lnTo>
                <a:lnTo>
                  <a:pt x="905" y="317"/>
                </a:lnTo>
                <a:lnTo>
                  <a:pt x="939" y="342"/>
                </a:lnTo>
                <a:lnTo>
                  <a:pt x="967" y="372"/>
                </a:lnTo>
                <a:lnTo>
                  <a:pt x="993" y="405"/>
                </a:lnTo>
                <a:lnTo>
                  <a:pt x="1007" y="444"/>
                </a:lnTo>
                <a:lnTo>
                  <a:pt x="1016" y="488"/>
                </a:lnTo>
                <a:lnTo>
                  <a:pt x="1014" y="529"/>
                </a:lnTo>
                <a:lnTo>
                  <a:pt x="1005" y="570"/>
                </a:lnTo>
                <a:lnTo>
                  <a:pt x="983" y="614"/>
                </a:lnTo>
                <a:lnTo>
                  <a:pt x="955" y="650"/>
                </a:lnTo>
                <a:lnTo>
                  <a:pt x="926" y="677"/>
                </a:lnTo>
                <a:lnTo>
                  <a:pt x="917" y="680"/>
                </a:lnTo>
                <a:lnTo>
                  <a:pt x="887" y="700"/>
                </a:lnTo>
                <a:lnTo>
                  <a:pt x="883" y="703"/>
                </a:lnTo>
                <a:lnTo>
                  <a:pt x="843" y="717"/>
                </a:lnTo>
                <a:lnTo>
                  <a:pt x="799" y="728"/>
                </a:lnTo>
                <a:lnTo>
                  <a:pt x="755" y="732"/>
                </a:lnTo>
                <a:lnTo>
                  <a:pt x="709" y="729"/>
                </a:lnTo>
                <a:lnTo>
                  <a:pt x="665" y="720"/>
                </a:lnTo>
                <a:lnTo>
                  <a:pt x="622" y="703"/>
                </a:lnTo>
                <a:lnTo>
                  <a:pt x="581" y="684"/>
                </a:lnTo>
                <a:lnTo>
                  <a:pt x="545" y="658"/>
                </a:lnTo>
                <a:lnTo>
                  <a:pt x="513" y="625"/>
                </a:lnTo>
                <a:lnTo>
                  <a:pt x="483" y="580"/>
                </a:lnTo>
                <a:lnTo>
                  <a:pt x="461" y="531"/>
                </a:lnTo>
                <a:lnTo>
                  <a:pt x="450" y="480"/>
                </a:lnTo>
                <a:lnTo>
                  <a:pt x="444" y="429"/>
                </a:lnTo>
                <a:lnTo>
                  <a:pt x="446" y="376"/>
                </a:lnTo>
                <a:lnTo>
                  <a:pt x="457" y="322"/>
                </a:lnTo>
                <a:lnTo>
                  <a:pt x="474" y="273"/>
                </a:lnTo>
                <a:lnTo>
                  <a:pt x="496" y="225"/>
                </a:lnTo>
                <a:lnTo>
                  <a:pt x="528" y="179"/>
                </a:lnTo>
                <a:lnTo>
                  <a:pt x="562" y="141"/>
                </a:lnTo>
                <a:lnTo>
                  <a:pt x="604" y="106"/>
                </a:lnTo>
                <a:lnTo>
                  <a:pt x="653" y="72"/>
                </a:lnTo>
                <a:lnTo>
                  <a:pt x="704" y="47"/>
                </a:lnTo>
                <a:lnTo>
                  <a:pt x="759" y="30"/>
                </a:lnTo>
                <a:lnTo>
                  <a:pt x="816" y="18"/>
                </a:lnTo>
                <a:lnTo>
                  <a:pt x="875" y="15"/>
                </a:lnTo>
                <a:lnTo>
                  <a:pt x="932" y="21"/>
                </a:lnTo>
                <a:lnTo>
                  <a:pt x="990" y="32"/>
                </a:lnTo>
                <a:lnTo>
                  <a:pt x="1044" y="51"/>
                </a:lnTo>
                <a:lnTo>
                  <a:pt x="1097" y="77"/>
                </a:lnTo>
                <a:lnTo>
                  <a:pt x="1146" y="110"/>
                </a:lnTo>
                <a:lnTo>
                  <a:pt x="1173" y="134"/>
                </a:lnTo>
                <a:lnTo>
                  <a:pt x="1203" y="164"/>
                </a:lnTo>
                <a:lnTo>
                  <a:pt x="1230" y="199"/>
                </a:lnTo>
                <a:lnTo>
                  <a:pt x="1256" y="240"/>
                </a:lnTo>
                <a:lnTo>
                  <a:pt x="1278" y="287"/>
                </a:lnTo>
                <a:lnTo>
                  <a:pt x="1297" y="338"/>
                </a:lnTo>
                <a:lnTo>
                  <a:pt x="1310" y="394"/>
                </a:lnTo>
                <a:lnTo>
                  <a:pt x="1321" y="454"/>
                </a:lnTo>
                <a:lnTo>
                  <a:pt x="1326" y="517"/>
                </a:lnTo>
                <a:lnTo>
                  <a:pt x="1326" y="584"/>
                </a:lnTo>
                <a:lnTo>
                  <a:pt x="1318" y="654"/>
                </a:lnTo>
                <a:lnTo>
                  <a:pt x="1305" y="726"/>
                </a:lnTo>
                <a:lnTo>
                  <a:pt x="1284" y="799"/>
                </a:lnTo>
                <a:lnTo>
                  <a:pt x="1254" y="879"/>
                </a:lnTo>
                <a:lnTo>
                  <a:pt x="1217" y="956"/>
                </a:lnTo>
                <a:lnTo>
                  <a:pt x="1169" y="1037"/>
                </a:lnTo>
                <a:lnTo>
                  <a:pt x="1158" y="1052"/>
                </a:lnTo>
                <a:close/>
                <a:moveTo>
                  <a:pt x="919" y="1063"/>
                </a:moveTo>
                <a:lnTo>
                  <a:pt x="928" y="1052"/>
                </a:lnTo>
                <a:lnTo>
                  <a:pt x="936" y="1046"/>
                </a:lnTo>
                <a:lnTo>
                  <a:pt x="929" y="1049"/>
                </a:lnTo>
                <a:lnTo>
                  <a:pt x="919" y="1063"/>
                </a:lnTo>
                <a:close/>
                <a:moveTo>
                  <a:pt x="1023" y="1189"/>
                </a:moveTo>
                <a:lnTo>
                  <a:pt x="1033" y="1170"/>
                </a:lnTo>
                <a:lnTo>
                  <a:pt x="1045" y="1134"/>
                </a:lnTo>
                <a:lnTo>
                  <a:pt x="1051" y="1102"/>
                </a:lnTo>
                <a:lnTo>
                  <a:pt x="1049" y="1074"/>
                </a:lnTo>
                <a:lnTo>
                  <a:pt x="1044" y="1050"/>
                </a:lnTo>
                <a:lnTo>
                  <a:pt x="1034" y="1029"/>
                </a:lnTo>
                <a:lnTo>
                  <a:pt x="1022" y="1011"/>
                </a:lnTo>
                <a:lnTo>
                  <a:pt x="1009" y="1000"/>
                </a:lnTo>
                <a:lnTo>
                  <a:pt x="987" y="988"/>
                </a:lnTo>
                <a:lnTo>
                  <a:pt x="963" y="982"/>
                </a:lnTo>
                <a:lnTo>
                  <a:pt x="987" y="974"/>
                </a:lnTo>
                <a:lnTo>
                  <a:pt x="1008" y="956"/>
                </a:lnTo>
                <a:lnTo>
                  <a:pt x="1010" y="952"/>
                </a:lnTo>
                <a:lnTo>
                  <a:pt x="1014" y="951"/>
                </a:lnTo>
                <a:lnTo>
                  <a:pt x="1038" y="928"/>
                </a:lnTo>
                <a:lnTo>
                  <a:pt x="1052" y="899"/>
                </a:lnTo>
                <a:lnTo>
                  <a:pt x="1057" y="874"/>
                </a:lnTo>
                <a:lnTo>
                  <a:pt x="1055" y="864"/>
                </a:lnTo>
                <a:lnTo>
                  <a:pt x="1053" y="892"/>
                </a:lnTo>
                <a:lnTo>
                  <a:pt x="1040" y="921"/>
                </a:lnTo>
                <a:lnTo>
                  <a:pt x="1021" y="942"/>
                </a:lnTo>
                <a:lnTo>
                  <a:pt x="1016" y="945"/>
                </a:lnTo>
                <a:lnTo>
                  <a:pt x="1024" y="934"/>
                </a:lnTo>
                <a:lnTo>
                  <a:pt x="1032" y="906"/>
                </a:lnTo>
                <a:lnTo>
                  <a:pt x="1032" y="877"/>
                </a:lnTo>
                <a:lnTo>
                  <a:pt x="1024" y="855"/>
                </a:lnTo>
                <a:lnTo>
                  <a:pt x="1010" y="837"/>
                </a:lnTo>
                <a:lnTo>
                  <a:pt x="990" y="826"/>
                </a:lnTo>
                <a:lnTo>
                  <a:pt x="967" y="819"/>
                </a:lnTo>
                <a:lnTo>
                  <a:pt x="944" y="822"/>
                </a:lnTo>
                <a:lnTo>
                  <a:pt x="972" y="821"/>
                </a:lnTo>
                <a:lnTo>
                  <a:pt x="994" y="829"/>
                </a:lnTo>
                <a:lnTo>
                  <a:pt x="1011" y="847"/>
                </a:lnTo>
                <a:lnTo>
                  <a:pt x="1020" y="871"/>
                </a:lnTo>
                <a:lnTo>
                  <a:pt x="1023" y="896"/>
                </a:lnTo>
                <a:lnTo>
                  <a:pt x="1015" y="919"/>
                </a:lnTo>
                <a:lnTo>
                  <a:pt x="1001" y="941"/>
                </a:lnTo>
                <a:lnTo>
                  <a:pt x="981" y="954"/>
                </a:lnTo>
                <a:lnTo>
                  <a:pt x="958" y="964"/>
                </a:lnTo>
                <a:lnTo>
                  <a:pt x="928" y="965"/>
                </a:lnTo>
                <a:lnTo>
                  <a:pt x="897" y="957"/>
                </a:lnTo>
                <a:lnTo>
                  <a:pt x="872" y="939"/>
                </a:lnTo>
                <a:lnTo>
                  <a:pt x="852" y="916"/>
                </a:lnTo>
                <a:lnTo>
                  <a:pt x="840" y="885"/>
                </a:lnTo>
                <a:lnTo>
                  <a:pt x="838" y="853"/>
                </a:lnTo>
                <a:lnTo>
                  <a:pt x="847" y="821"/>
                </a:lnTo>
                <a:lnTo>
                  <a:pt x="859" y="792"/>
                </a:lnTo>
                <a:lnTo>
                  <a:pt x="881" y="770"/>
                </a:lnTo>
                <a:lnTo>
                  <a:pt x="906" y="749"/>
                </a:lnTo>
                <a:lnTo>
                  <a:pt x="937" y="739"/>
                </a:lnTo>
                <a:lnTo>
                  <a:pt x="975" y="736"/>
                </a:lnTo>
                <a:lnTo>
                  <a:pt x="1008" y="741"/>
                </a:lnTo>
                <a:lnTo>
                  <a:pt x="1042" y="753"/>
                </a:lnTo>
                <a:lnTo>
                  <a:pt x="1070" y="772"/>
                </a:lnTo>
                <a:lnTo>
                  <a:pt x="1093" y="799"/>
                </a:lnTo>
                <a:lnTo>
                  <a:pt x="1111" y="828"/>
                </a:lnTo>
                <a:lnTo>
                  <a:pt x="1121" y="862"/>
                </a:lnTo>
                <a:lnTo>
                  <a:pt x="1129" y="914"/>
                </a:lnTo>
                <a:lnTo>
                  <a:pt x="1125" y="967"/>
                </a:lnTo>
                <a:lnTo>
                  <a:pt x="1113" y="1019"/>
                </a:lnTo>
                <a:lnTo>
                  <a:pt x="1093" y="1072"/>
                </a:lnTo>
                <a:lnTo>
                  <a:pt x="1064" y="1126"/>
                </a:lnTo>
                <a:lnTo>
                  <a:pt x="1026" y="1185"/>
                </a:lnTo>
                <a:lnTo>
                  <a:pt x="1023" y="1189"/>
                </a:lnTo>
                <a:close/>
                <a:moveTo>
                  <a:pt x="1028" y="1208"/>
                </a:moveTo>
                <a:lnTo>
                  <a:pt x="1045" y="1188"/>
                </a:lnTo>
                <a:lnTo>
                  <a:pt x="1081" y="1137"/>
                </a:lnTo>
                <a:lnTo>
                  <a:pt x="1107" y="1090"/>
                </a:lnTo>
                <a:lnTo>
                  <a:pt x="1126" y="1048"/>
                </a:lnTo>
                <a:lnTo>
                  <a:pt x="1138" y="1008"/>
                </a:lnTo>
                <a:lnTo>
                  <a:pt x="1146" y="971"/>
                </a:lnTo>
                <a:lnTo>
                  <a:pt x="1151" y="942"/>
                </a:lnTo>
                <a:lnTo>
                  <a:pt x="1151" y="915"/>
                </a:lnTo>
                <a:lnTo>
                  <a:pt x="1151" y="896"/>
                </a:lnTo>
                <a:lnTo>
                  <a:pt x="1147" y="880"/>
                </a:lnTo>
                <a:lnTo>
                  <a:pt x="1147" y="872"/>
                </a:lnTo>
                <a:lnTo>
                  <a:pt x="1147" y="867"/>
                </a:lnTo>
                <a:lnTo>
                  <a:pt x="1133" y="828"/>
                </a:lnTo>
                <a:lnTo>
                  <a:pt x="1114" y="795"/>
                </a:lnTo>
                <a:lnTo>
                  <a:pt x="1087" y="766"/>
                </a:lnTo>
                <a:lnTo>
                  <a:pt x="1053" y="745"/>
                </a:lnTo>
                <a:lnTo>
                  <a:pt x="1017" y="731"/>
                </a:lnTo>
                <a:lnTo>
                  <a:pt x="979" y="725"/>
                </a:lnTo>
                <a:lnTo>
                  <a:pt x="938" y="728"/>
                </a:lnTo>
                <a:lnTo>
                  <a:pt x="901" y="741"/>
                </a:lnTo>
                <a:lnTo>
                  <a:pt x="871" y="762"/>
                </a:lnTo>
                <a:lnTo>
                  <a:pt x="848" y="788"/>
                </a:lnTo>
                <a:lnTo>
                  <a:pt x="831" y="821"/>
                </a:lnTo>
                <a:lnTo>
                  <a:pt x="823" y="857"/>
                </a:lnTo>
                <a:lnTo>
                  <a:pt x="825" y="880"/>
                </a:lnTo>
                <a:lnTo>
                  <a:pt x="823" y="874"/>
                </a:lnTo>
                <a:lnTo>
                  <a:pt x="816" y="841"/>
                </a:lnTo>
                <a:lnTo>
                  <a:pt x="821" y="808"/>
                </a:lnTo>
                <a:lnTo>
                  <a:pt x="833" y="774"/>
                </a:lnTo>
                <a:lnTo>
                  <a:pt x="849" y="745"/>
                </a:lnTo>
                <a:lnTo>
                  <a:pt x="870" y="720"/>
                </a:lnTo>
                <a:lnTo>
                  <a:pt x="887" y="706"/>
                </a:lnTo>
                <a:lnTo>
                  <a:pt x="906" y="697"/>
                </a:lnTo>
                <a:lnTo>
                  <a:pt x="918" y="687"/>
                </a:lnTo>
                <a:lnTo>
                  <a:pt x="938" y="679"/>
                </a:lnTo>
                <a:lnTo>
                  <a:pt x="979" y="670"/>
                </a:lnTo>
                <a:lnTo>
                  <a:pt x="1018" y="674"/>
                </a:lnTo>
                <a:lnTo>
                  <a:pt x="1056" y="682"/>
                </a:lnTo>
                <a:lnTo>
                  <a:pt x="1092" y="699"/>
                </a:lnTo>
                <a:lnTo>
                  <a:pt x="1109" y="712"/>
                </a:lnTo>
                <a:lnTo>
                  <a:pt x="1128" y="730"/>
                </a:lnTo>
                <a:lnTo>
                  <a:pt x="1146" y="753"/>
                </a:lnTo>
                <a:lnTo>
                  <a:pt x="1160" y="783"/>
                </a:lnTo>
                <a:lnTo>
                  <a:pt x="1172" y="814"/>
                </a:lnTo>
                <a:lnTo>
                  <a:pt x="1181" y="851"/>
                </a:lnTo>
                <a:lnTo>
                  <a:pt x="1184" y="889"/>
                </a:lnTo>
                <a:lnTo>
                  <a:pt x="1181" y="933"/>
                </a:lnTo>
                <a:lnTo>
                  <a:pt x="1175" y="979"/>
                </a:lnTo>
                <a:lnTo>
                  <a:pt x="1161" y="1028"/>
                </a:lnTo>
                <a:lnTo>
                  <a:pt x="1138" y="1076"/>
                </a:lnTo>
                <a:lnTo>
                  <a:pt x="1125" y="1098"/>
                </a:lnTo>
                <a:lnTo>
                  <a:pt x="1111" y="1117"/>
                </a:lnTo>
                <a:lnTo>
                  <a:pt x="1055" y="1186"/>
                </a:lnTo>
                <a:lnTo>
                  <a:pt x="1028" y="1208"/>
                </a:lnTo>
                <a:close/>
                <a:moveTo>
                  <a:pt x="4306" y="1326"/>
                </a:moveTo>
                <a:lnTo>
                  <a:pt x="4319" y="1307"/>
                </a:lnTo>
                <a:lnTo>
                  <a:pt x="4306" y="1325"/>
                </a:lnTo>
                <a:lnTo>
                  <a:pt x="4306" y="1326"/>
                </a:lnTo>
                <a:close/>
                <a:moveTo>
                  <a:pt x="566" y="1368"/>
                </a:moveTo>
                <a:lnTo>
                  <a:pt x="573" y="1345"/>
                </a:lnTo>
                <a:lnTo>
                  <a:pt x="577" y="1321"/>
                </a:lnTo>
                <a:lnTo>
                  <a:pt x="577" y="1297"/>
                </a:lnTo>
                <a:lnTo>
                  <a:pt x="567" y="1274"/>
                </a:lnTo>
                <a:lnTo>
                  <a:pt x="550" y="1254"/>
                </a:lnTo>
                <a:lnTo>
                  <a:pt x="531" y="1242"/>
                </a:lnTo>
                <a:lnTo>
                  <a:pt x="507" y="1238"/>
                </a:lnTo>
                <a:lnTo>
                  <a:pt x="483" y="1242"/>
                </a:lnTo>
                <a:lnTo>
                  <a:pt x="462" y="1254"/>
                </a:lnTo>
                <a:lnTo>
                  <a:pt x="448" y="1271"/>
                </a:lnTo>
                <a:lnTo>
                  <a:pt x="441" y="1294"/>
                </a:lnTo>
                <a:lnTo>
                  <a:pt x="443" y="1317"/>
                </a:lnTo>
                <a:lnTo>
                  <a:pt x="452" y="1332"/>
                </a:lnTo>
                <a:lnTo>
                  <a:pt x="466" y="1344"/>
                </a:lnTo>
                <a:lnTo>
                  <a:pt x="480" y="1349"/>
                </a:lnTo>
                <a:lnTo>
                  <a:pt x="499" y="1350"/>
                </a:lnTo>
                <a:lnTo>
                  <a:pt x="515" y="1342"/>
                </a:lnTo>
                <a:lnTo>
                  <a:pt x="527" y="1328"/>
                </a:lnTo>
                <a:lnTo>
                  <a:pt x="532" y="1310"/>
                </a:lnTo>
                <a:lnTo>
                  <a:pt x="530" y="1303"/>
                </a:lnTo>
                <a:lnTo>
                  <a:pt x="527" y="1295"/>
                </a:lnTo>
                <a:lnTo>
                  <a:pt x="522" y="1290"/>
                </a:lnTo>
                <a:lnTo>
                  <a:pt x="518" y="1285"/>
                </a:lnTo>
                <a:lnTo>
                  <a:pt x="511" y="1281"/>
                </a:lnTo>
                <a:lnTo>
                  <a:pt x="506" y="1279"/>
                </a:lnTo>
                <a:lnTo>
                  <a:pt x="497" y="1280"/>
                </a:lnTo>
                <a:lnTo>
                  <a:pt x="490" y="1281"/>
                </a:lnTo>
                <a:lnTo>
                  <a:pt x="484" y="1285"/>
                </a:lnTo>
                <a:lnTo>
                  <a:pt x="482" y="1289"/>
                </a:lnTo>
                <a:lnTo>
                  <a:pt x="479" y="1294"/>
                </a:lnTo>
                <a:lnTo>
                  <a:pt x="478" y="1300"/>
                </a:lnTo>
                <a:lnTo>
                  <a:pt x="480" y="1304"/>
                </a:lnTo>
                <a:lnTo>
                  <a:pt x="481" y="1310"/>
                </a:lnTo>
                <a:lnTo>
                  <a:pt x="484" y="1315"/>
                </a:lnTo>
                <a:lnTo>
                  <a:pt x="489" y="1319"/>
                </a:lnTo>
                <a:lnTo>
                  <a:pt x="492" y="1320"/>
                </a:lnTo>
                <a:lnTo>
                  <a:pt x="498" y="1321"/>
                </a:lnTo>
                <a:lnTo>
                  <a:pt x="502" y="1319"/>
                </a:lnTo>
                <a:lnTo>
                  <a:pt x="503" y="1319"/>
                </a:lnTo>
                <a:lnTo>
                  <a:pt x="503" y="1323"/>
                </a:lnTo>
                <a:lnTo>
                  <a:pt x="503" y="1324"/>
                </a:lnTo>
                <a:lnTo>
                  <a:pt x="502" y="1326"/>
                </a:lnTo>
                <a:lnTo>
                  <a:pt x="491" y="1334"/>
                </a:lnTo>
                <a:lnTo>
                  <a:pt x="478" y="1334"/>
                </a:lnTo>
                <a:lnTo>
                  <a:pt x="466" y="1329"/>
                </a:lnTo>
                <a:lnTo>
                  <a:pt x="457" y="1318"/>
                </a:lnTo>
                <a:lnTo>
                  <a:pt x="454" y="1310"/>
                </a:lnTo>
                <a:lnTo>
                  <a:pt x="451" y="1300"/>
                </a:lnTo>
                <a:lnTo>
                  <a:pt x="453" y="1292"/>
                </a:lnTo>
                <a:lnTo>
                  <a:pt x="454" y="1285"/>
                </a:lnTo>
                <a:lnTo>
                  <a:pt x="465" y="1265"/>
                </a:lnTo>
                <a:lnTo>
                  <a:pt x="480" y="1253"/>
                </a:lnTo>
                <a:lnTo>
                  <a:pt x="498" y="1247"/>
                </a:lnTo>
                <a:lnTo>
                  <a:pt x="522" y="1250"/>
                </a:lnTo>
                <a:lnTo>
                  <a:pt x="541" y="1257"/>
                </a:lnTo>
                <a:lnTo>
                  <a:pt x="542" y="1258"/>
                </a:lnTo>
                <a:lnTo>
                  <a:pt x="547" y="1261"/>
                </a:lnTo>
                <a:lnTo>
                  <a:pt x="555" y="1271"/>
                </a:lnTo>
                <a:lnTo>
                  <a:pt x="564" y="1282"/>
                </a:lnTo>
                <a:lnTo>
                  <a:pt x="570" y="1297"/>
                </a:lnTo>
                <a:lnTo>
                  <a:pt x="573" y="1316"/>
                </a:lnTo>
                <a:lnTo>
                  <a:pt x="572" y="1339"/>
                </a:lnTo>
                <a:lnTo>
                  <a:pt x="566" y="1368"/>
                </a:lnTo>
                <a:close/>
                <a:moveTo>
                  <a:pt x="373" y="1436"/>
                </a:moveTo>
                <a:lnTo>
                  <a:pt x="369" y="1435"/>
                </a:lnTo>
                <a:lnTo>
                  <a:pt x="341" y="1411"/>
                </a:lnTo>
                <a:lnTo>
                  <a:pt x="322" y="1383"/>
                </a:lnTo>
                <a:lnTo>
                  <a:pt x="307" y="1352"/>
                </a:lnTo>
                <a:lnTo>
                  <a:pt x="299" y="1317"/>
                </a:lnTo>
                <a:lnTo>
                  <a:pt x="295" y="1283"/>
                </a:lnTo>
                <a:lnTo>
                  <a:pt x="301" y="1241"/>
                </a:lnTo>
                <a:lnTo>
                  <a:pt x="317" y="1200"/>
                </a:lnTo>
                <a:lnTo>
                  <a:pt x="331" y="1176"/>
                </a:lnTo>
                <a:lnTo>
                  <a:pt x="332" y="1184"/>
                </a:lnTo>
                <a:lnTo>
                  <a:pt x="344" y="1263"/>
                </a:lnTo>
                <a:lnTo>
                  <a:pt x="357" y="1345"/>
                </a:lnTo>
                <a:lnTo>
                  <a:pt x="372" y="1428"/>
                </a:lnTo>
                <a:lnTo>
                  <a:pt x="373" y="1436"/>
                </a:lnTo>
                <a:close/>
                <a:moveTo>
                  <a:pt x="4015" y="1477"/>
                </a:moveTo>
                <a:lnTo>
                  <a:pt x="4017" y="1463"/>
                </a:lnTo>
                <a:lnTo>
                  <a:pt x="4017" y="1464"/>
                </a:lnTo>
                <a:lnTo>
                  <a:pt x="4015" y="1477"/>
                </a:lnTo>
                <a:close/>
                <a:moveTo>
                  <a:pt x="1698" y="1515"/>
                </a:moveTo>
                <a:lnTo>
                  <a:pt x="1749" y="1508"/>
                </a:lnTo>
                <a:lnTo>
                  <a:pt x="1795" y="1510"/>
                </a:lnTo>
                <a:lnTo>
                  <a:pt x="1753" y="1506"/>
                </a:lnTo>
                <a:lnTo>
                  <a:pt x="1701" y="1514"/>
                </a:lnTo>
                <a:lnTo>
                  <a:pt x="1698" y="1515"/>
                </a:lnTo>
                <a:close/>
                <a:moveTo>
                  <a:pt x="3635" y="1522"/>
                </a:moveTo>
                <a:lnTo>
                  <a:pt x="3636" y="1516"/>
                </a:lnTo>
                <a:lnTo>
                  <a:pt x="3633" y="1512"/>
                </a:lnTo>
                <a:lnTo>
                  <a:pt x="3631" y="1506"/>
                </a:lnTo>
                <a:lnTo>
                  <a:pt x="3627" y="1505"/>
                </a:lnTo>
                <a:lnTo>
                  <a:pt x="3631" y="1511"/>
                </a:lnTo>
                <a:lnTo>
                  <a:pt x="3633" y="1515"/>
                </a:lnTo>
                <a:lnTo>
                  <a:pt x="3635" y="1522"/>
                </a:lnTo>
                <a:close/>
                <a:moveTo>
                  <a:pt x="1858" y="1524"/>
                </a:moveTo>
                <a:lnTo>
                  <a:pt x="1805" y="1510"/>
                </a:lnTo>
                <a:lnTo>
                  <a:pt x="1795" y="1510"/>
                </a:lnTo>
                <a:lnTo>
                  <a:pt x="1806" y="1510"/>
                </a:lnTo>
                <a:lnTo>
                  <a:pt x="1858" y="1524"/>
                </a:lnTo>
                <a:close/>
                <a:moveTo>
                  <a:pt x="687" y="1674"/>
                </a:moveTo>
                <a:lnTo>
                  <a:pt x="657" y="1645"/>
                </a:lnTo>
                <a:lnTo>
                  <a:pt x="603" y="1601"/>
                </a:lnTo>
                <a:lnTo>
                  <a:pt x="542" y="1561"/>
                </a:lnTo>
                <a:lnTo>
                  <a:pt x="497" y="1531"/>
                </a:lnTo>
                <a:lnTo>
                  <a:pt x="446" y="1505"/>
                </a:lnTo>
                <a:lnTo>
                  <a:pt x="427" y="1498"/>
                </a:lnTo>
                <a:lnTo>
                  <a:pt x="419" y="1460"/>
                </a:lnTo>
                <a:lnTo>
                  <a:pt x="437" y="1463"/>
                </a:lnTo>
                <a:lnTo>
                  <a:pt x="468" y="1464"/>
                </a:lnTo>
                <a:lnTo>
                  <a:pt x="501" y="1455"/>
                </a:lnTo>
                <a:lnTo>
                  <a:pt x="530" y="1442"/>
                </a:lnTo>
                <a:lnTo>
                  <a:pt x="554" y="1420"/>
                </a:lnTo>
                <a:lnTo>
                  <a:pt x="573" y="1399"/>
                </a:lnTo>
                <a:lnTo>
                  <a:pt x="584" y="1374"/>
                </a:lnTo>
                <a:lnTo>
                  <a:pt x="590" y="1346"/>
                </a:lnTo>
                <a:lnTo>
                  <a:pt x="591" y="1319"/>
                </a:lnTo>
                <a:lnTo>
                  <a:pt x="586" y="1294"/>
                </a:lnTo>
                <a:lnTo>
                  <a:pt x="575" y="1269"/>
                </a:lnTo>
                <a:lnTo>
                  <a:pt x="556" y="1248"/>
                </a:lnTo>
                <a:lnTo>
                  <a:pt x="546" y="1240"/>
                </a:lnTo>
                <a:lnTo>
                  <a:pt x="566" y="1262"/>
                </a:lnTo>
                <a:lnTo>
                  <a:pt x="582" y="1289"/>
                </a:lnTo>
                <a:lnTo>
                  <a:pt x="587" y="1316"/>
                </a:lnTo>
                <a:lnTo>
                  <a:pt x="586" y="1348"/>
                </a:lnTo>
                <a:lnTo>
                  <a:pt x="578" y="1378"/>
                </a:lnTo>
                <a:lnTo>
                  <a:pt x="564" y="1403"/>
                </a:lnTo>
                <a:lnTo>
                  <a:pt x="537" y="1430"/>
                </a:lnTo>
                <a:lnTo>
                  <a:pt x="506" y="1449"/>
                </a:lnTo>
                <a:lnTo>
                  <a:pt x="471" y="1456"/>
                </a:lnTo>
                <a:lnTo>
                  <a:pt x="436" y="1457"/>
                </a:lnTo>
                <a:lnTo>
                  <a:pt x="417" y="1452"/>
                </a:lnTo>
                <a:lnTo>
                  <a:pt x="410" y="1420"/>
                </a:lnTo>
                <a:lnTo>
                  <a:pt x="393" y="1338"/>
                </a:lnTo>
                <a:lnTo>
                  <a:pt x="379" y="1258"/>
                </a:lnTo>
                <a:lnTo>
                  <a:pt x="365" y="1179"/>
                </a:lnTo>
                <a:lnTo>
                  <a:pt x="358" y="1143"/>
                </a:lnTo>
                <a:lnTo>
                  <a:pt x="366" y="1134"/>
                </a:lnTo>
                <a:lnTo>
                  <a:pt x="402" y="1110"/>
                </a:lnTo>
                <a:lnTo>
                  <a:pt x="440" y="1095"/>
                </a:lnTo>
                <a:lnTo>
                  <a:pt x="483" y="1087"/>
                </a:lnTo>
                <a:lnTo>
                  <a:pt x="524" y="1088"/>
                </a:lnTo>
                <a:lnTo>
                  <a:pt x="565" y="1097"/>
                </a:lnTo>
                <a:lnTo>
                  <a:pt x="605" y="1112"/>
                </a:lnTo>
                <a:lnTo>
                  <a:pt x="639" y="1138"/>
                </a:lnTo>
                <a:lnTo>
                  <a:pt x="668" y="1172"/>
                </a:lnTo>
                <a:lnTo>
                  <a:pt x="693" y="1210"/>
                </a:lnTo>
                <a:lnTo>
                  <a:pt x="710" y="1253"/>
                </a:lnTo>
                <a:lnTo>
                  <a:pt x="722" y="1294"/>
                </a:lnTo>
                <a:lnTo>
                  <a:pt x="730" y="1349"/>
                </a:lnTo>
                <a:lnTo>
                  <a:pt x="732" y="1405"/>
                </a:lnTo>
                <a:lnTo>
                  <a:pt x="726" y="1462"/>
                </a:lnTo>
                <a:lnTo>
                  <a:pt x="717" y="1521"/>
                </a:lnTo>
                <a:lnTo>
                  <a:pt x="706" y="1582"/>
                </a:lnTo>
                <a:lnTo>
                  <a:pt x="693" y="1643"/>
                </a:lnTo>
                <a:lnTo>
                  <a:pt x="687" y="1674"/>
                </a:lnTo>
                <a:close/>
                <a:moveTo>
                  <a:pt x="4523" y="1834"/>
                </a:moveTo>
                <a:lnTo>
                  <a:pt x="4527" y="1828"/>
                </a:lnTo>
                <a:lnTo>
                  <a:pt x="4543" y="1812"/>
                </a:lnTo>
                <a:lnTo>
                  <a:pt x="4542" y="1818"/>
                </a:lnTo>
                <a:lnTo>
                  <a:pt x="4533" y="1828"/>
                </a:lnTo>
                <a:lnTo>
                  <a:pt x="4523" y="1834"/>
                </a:lnTo>
                <a:close/>
                <a:moveTo>
                  <a:pt x="2493" y="1887"/>
                </a:moveTo>
                <a:lnTo>
                  <a:pt x="2489" y="1886"/>
                </a:lnTo>
                <a:lnTo>
                  <a:pt x="2495" y="1877"/>
                </a:lnTo>
                <a:lnTo>
                  <a:pt x="2493" y="1887"/>
                </a:lnTo>
                <a:close/>
                <a:moveTo>
                  <a:pt x="4717" y="1890"/>
                </a:moveTo>
                <a:lnTo>
                  <a:pt x="4719" y="1885"/>
                </a:lnTo>
                <a:lnTo>
                  <a:pt x="4719" y="1869"/>
                </a:lnTo>
                <a:lnTo>
                  <a:pt x="4717" y="1890"/>
                </a:lnTo>
                <a:close/>
                <a:moveTo>
                  <a:pt x="4913" y="1899"/>
                </a:moveTo>
                <a:lnTo>
                  <a:pt x="4998" y="1899"/>
                </a:lnTo>
                <a:lnTo>
                  <a:pt x="4993" y="1865"/>
                </a:lnTo>
                <a:lnTo>
                  <a:pt x="4982" y="1815"/>
                </a:lnTo>
                <a:lnTo>
                  <a:pt x="4963" y="1766"/>
                </a:lnTo>
                <a:lnTo>
                  <a:pt x="4939" y="1723"/>
                </a:lnTo>
                <a:lnTo>
                  <a:pt x="4906" y="1688"/>
                </a:lnTo>
                <a:lnTo>
                  <a:pt x="4874" y="1659"/>
                </a:lnTo>
                <a:lnTo>
                  <a:pt x="4838" y="1637"/>
                </a:lnTo>
                <a:lnTo>
                  <a:pt x="4813" y="1627"/>
                </a:lnTo>
                <a:lnTo>
                  <a:pt x="4790" y="1620"/>
                </a:lnTo>
                <a:lnTo>
                  <a:pt x="4773" y="1618"/>
                </a:lnTo>
                <a:lnTo>
                  <a:pt x="4761" y="1615"/>
                </a:lnTo>
                <a:lnTo>
                  <a:pt x="4757" y="1617"/>
                </a:lnTo>
                <a:lnTo>
                  <a:pt x="4760" y="1618"/>
                </a:lnTo>
                <a:lnTo>
                  <a:pt x="4773" y="1620"/>
                </a:lnTo>
                <a:lnTo>
                  <a:pt x="4788" y="1625"/>
                </a:lnTo>
                <a:lnTo>
                  <a:pt x="4808" y="1636"/>
                </a:lnTo>
                <a:lnTo>
                  <a:pt x="4829" y="1651"/>
                </a:lnTo>
                <a:lnTo>
                  <a:pt x="4855" y="1675"/>
                </a:lnTo>
                <a:lnTo>
                  <a:pt x="4879" y="1705"/>
                </a:lnTo>
                <a:lnTo>
                  <a:pt x="4899" y="1741"/>
                </a:lnTo>
                <a:lnTo>
                  <a:pt x="4912" y="1783"/>
                </a:lnTo>
                <a:lnTo>
                  <a:pt x="4918" y="1824"/>
                </a:lnTo>
                <a:lnTo>
                  <a:pt x="4919" y="1864"/>
                </a:lnTo>
                <a:lnTo>
                  <a:pt x="4913" y="1899"/>
                </a:lnTo>
                <a:close/>
                <a:moveTo>
                  <a:pt x="4031" y="1899"/>
                </a:moveTo>
                <a:lnTo>
                  <a:pt x="4082" y="1899"/>
                </a:lnTo>
                <a:lnTo>
                  <a:pt x="4108" y="1860"/>
                </a:lnTo>
                <a:lnTo>
                  <a:pt x="4110" y="1857"/>
                </a:lnTo>
                <a:lnTo>
                  <a:pt x="4120" y="1843"/>
                </a:lnTo>
                <a:lnTo>
                  <a:pt x="4133" y="1824"/>
                </a:lnTo>
                <a:lnTo>
                  <a:pt x="4152" y="1800"/>
                </a:lnTo>
                <a:lnTo>
                  <a:pt x="4178" y="1771"/>
                </a:lnTo>
                <a:lnTo>
                  <a:pt x="4209" y="1740"/>
                </a:lnTo>
                <a:lnTo>
                  <a:pt x="4246" y="1708"/>
                </a:lnTo>
                <a:lnTo>
                  <a:pt x="4288" y="1674"/>
                </a:lnTo>
                <a:lnTo>
                  <a:pt x="4337" y="1645"/>
                </a:lnTo>
                <a:lnTo>
                  <a:pt x="4392" y="1615"/>
                </a:lnTo>
                <a:lnTo>
                  <a:pt x="4453" y="1590"/>
                </a:lnTo>
                <a:lnTo>
                  <a:pt x="4517" y="1572"/>
                </a:lnTo>
                <a:lnTo>
                  <a:pt x="4565" y="1564"/>
                </a:lnTo>
                <a:lnTo>
                  <a:pt x="4571" y="1565"/>
                </a:lnTo>
                <a:lnTo>
                  <a:pt x="4586" y="1564"/>
                </a:lnTo>
                <a:lnTo>
                  <a:pt x="4609" y="1563"/>
                </a:lnTo>
                <a:lnTo>
                  <a:pt x="4638" y="1567"/>
                </a:lnTo>
                <a:lnTo>
                  <a:pt x="4670" y="1569"/>
                </a:lnTo>
                <a:lnTo>
                  <a:pt x="4706" y="1572"/>
                </a:lnTo>
                <a:lnTo>
                  <a:pt x="4742" y="1579"/>
                </a:lnTo>
                <a:lnTo>
                  <a:pt x="4776" y="1586"/>
                </a:lnTo>
                <a:lnTo>
                  <a:pt x="4808" y="1597"/>
                </a:lnTo>
                <a:lnTo>
                  <a:pt x="4836" y="1609"/>
                </a:lnTo>
                <a:lnTo>
                  <a:pt x="4832" y="1606"/>
                </a:lnTo>
                <a:lnTo>
                  <a:pt x="4819" y="1599"/>
                </a:lnTo>
                <a:lnTo>
                  <a:pt x="4798" y="1591"/>
                </a:lnTo>
                <a:lnTo>
                  <a:pt x="4769" y="1580"/>
                </a:lnTo>
                <a:lnTo>
                  <a:pt x="4732" y="1569"/>
                </a:lnTo>
                <a:lnTo>
                  <a:pt x="4688" y="1560"/>
                </a:lnTo>
                <a:lnTo>
                  <a:pt x="4638" y="1554"/>
                </a:lnTo>
                <a:lnTo>
                  <a:pt x="4582" y="1552"/>
                </a:lnTo>
                <a:lnTo>
                  <a:pt x="4516" y="1549"/>
                </a:lnTo>
                <a:lnTo>
                  <a:pt x="4459" y="1545"/>
                </a:lnTo>
                <a:lnTo>
                  <a:pt x="4408" y="1535"/>
                </a:lnTo>
                <a:lnTo>
                  <a:pt x="4364" y="1522"/>
                </a:lnTo>
                <a:lnTo>
                  <a:pt x="4354" y="1518"/>
                </a:lnTo>
                <a:lnTo>
                  <a:pt x="4366" y="1517"/>
                </a:lnTo>
                <a:lnTo>
                  <a:pt x="4407" y="1517"/>
                </a:lnTo>
                <a:lnTo>
                  <a:pt x="4454" y="1517"/>
                </a:lnTo>
                <a:lnTo>
                  <a:pt x="4514" y="1519"/>
                </a:lnTo>
                <a:lnTo>
                  <a:pt x="4573" y="1526"/>
                </a:lnTo>
                <a:lnTo>
                  <a:pt x="4630" y="1532"/>
                </a:lnTo>
                <a:lnTo>
                  <a:pt x="4681" y="1541"/>
                </a:lnTo>
                <a:lnTo>
                  <a:pt x="4727" y="1551"/>
                </a:lnTo>
                <a:lnTo>
                  <a:pt x="4764" y="1559"/>
                </a:lnTo>
                <a:lnTo>
                  <a:pt x="4791" y="1564"/>
                </a:lnTo>
                <a:lnTo>
                  <a:pt x="4840" y="1578"/>
                </a:lnTo>
                <a:lnTo>
                  <a:pt x="4882" y="1593"/>
                </a:lnTo>
                <a:lnTo>
                  <a:pt x="4921" y="1606"/>
                </a:lnTo>
                <a:lnTo>
                  <a:pt x="4961" y="1623"/>
                </a:lnTo>
                <a:lnTo>
                  <a:pt x="4967" y="1625"/>
                </a:lnTo>
                <a:lnTo>
                  <a:pt x="4979" y="1631"/>
                </a:lnTo>
                <a:lnTo>
                  <a:pt x="5007" y="1645"/>
                </a:lnTo>
                <a:lnTo>
                  <a:pt x="5038" y="1652"/>
                </a:lnTo>
                <a:lnTo>
                  <a:pt x="5072" y="1653"/>
                </a:lnTo>
                <a:lnTo>
                  <a:pt x="5105" y="1644"/>
                </a:lnTo>
                <a:lnTo>
                  <a:pt x="5135" y="1627"/>
                </a:lnTo>
                <a:lnTo>
                  <a:pt x="5161" y="1603"/>
                </a:lnTo>
                <a:lnTo>
                  <a:pt x="5177" y="1576"/>
                </a:lnTo>
                <a:lnTo>
                  <a:pt x="5189" y="1542"/>
                </a:lnTo>
                <a:lnTo>
                  <a:pt x="5189" y="1513"/>
                </a:lnTo>
                <a:lnTo>
                  <a:pt x="5181" y="1485"/>
                </a:lnTo>
                <a:lnTo>
                  <a:pt x="5166" y="1459"/>
                </a:lnTo>
                <a:lnTo>
                  <a:pt x="5147" y="1438"/>
                </a:lnTo>
                <a:lnTo>
                  <a:pt x="5121" y="1422"/>
                </a:lnTo>
                <a:lnTo>
                  <a:pt x="5095" y="1415"/>
                </a:lnTo>
                <a:lnTo>
                  <a:pt x="5063" y="1417"/>
                </a:lnTo>
                <a:lnTo>
                  <a:pt x="5040" y="1425"/>
                </a:lnTo>
                <a:lnTo>
                  <a:pt x="5020" y="1441"/>
                </a:lnTo>
                <a:lnTo>
                  <a:pt x="5006" y="1461"/>
                </a:lnTo>
                <a:lnTo>
                  <a:pt x="4998" y="1482"/>
                </a:lnTo>
                <a:lnTo>
                  <a:pt x="4996" y="1507"/>
                </a:lnTo>
                <a:lnTo>
                  <a:pt x="5003" y="1532"/>
                </a:lnTo>
                <a:lnTo>
                  <a:pt x="5014" y="1549"/>
                </a:lnTo>
                <a:lnTo>
                  <a:pt x="5034" y="1563"/>
                </a:lnTo>
                <a:lnTo>
                  <a:pt x="5057" y="1570"/>
                </a:lnTo>
                <a:lnTo>
                  <a:pt x="5079" y="1567"/>
                </a:lnTo>
                <a:lnTo>
                  <a:pt x="5096" y="1559"/>
                </a:lnTo>
                <a:lnTo>
                  <a:pt x="5111" y="1543"/>
                </a:lnTo>
                <a:lnTo>
                  <a:pt x="5116" y="1527"/>
                </a:lnTo>
                <a:lnTo>
                  <a:pt x="5116" y="1511"/>
                </a:lnTo>
                <a:lnTo>
                  <a:pt x="5108" y="1495"/>
                </a:lnTo>
                <a:lnTo>
                  <a:pt x="5098" y="1487"/>
                </a:lnTo>
                <a:lnTo>
                  <a:pt x="5084" y="1481"/>
                </a:lnTo>
                <a:lnTo>
                  <a:pt x="5066" y="1484"/>
                </a:lnTo>
                <a:lnTo>
                  <a:pt x="5054" y="1494"/>
                </a:lnTo>
                <a:lnTo>
                  <a:pt x="5048" y="1506"/>
                </a:lnTo>
                <a:lnTo>
                  <a:pt x="5046" y="1518"/>
                </a:lnTo>
                <a:lnTo>
                  <a:pt x="5044" y="1519"/>
                </a:lnTo>
                <a:lnTo>
                  <a:pt x="5044" y="1520"/>
                </a:lnTo>
                <a:lnTo>
                  <a:pt x="5040" y="1522"/>
                </a:lnTo>
                <a:lnTo>
                  <a:pt x="5037" y="1521"/>
                </a:lnTo>
                <a:lnTo>
                  <a:pt x="5033" y="1516"/>
                </a:lnTo>
                <a:lnTo>
                  <a:pt x="5024" y="1502"/>
                </a:lnTo>
                <a:lnTo>
                  <a:pt x="5025" y="1483"/>
                </a:lnTo>
                <a:lnTo>
                  <a:pt x="5032" y="1465"/>
                </a:lnTo>
                <a:lnTo>
                  <a:pt x="5044" y="1450"/>
                </a:lnTo>
                <a:lnTo>
                  <a:pt x="5059" y="1442"/>
                </a:lnTo>
                <a:lnTo>
                  <a:pt x="5078" y="1434"/>
                </a:lnTo>
                <a:lnTo>
                  <a:pt x="5100" y="1436"/>
                </a:lnTo>
                <a:lnTo>
                  <a:pt x="5118" y="1443"/>
                </a:lnTo>
                <a:lnTo>
                  <a:pt x="5142" y="1455"/>
                </a:lnTo>
                <a:lnTo>
                  <a:pt x="5157" y="1476"/>
                </a:lnTo>
                <a:lnTo>
                  <a:pt x="5167" y="1499"/>
                </a:lnTo>
                <a:lnTo>
                  <a:pt x="5172" y="1524"/>
                </a:lnTo>
                <a:lnTo>
                  <a:pt x="5171" y="1551"/>
                </a:lnTo>
                <a:lnTo>
                  <a:pt x="5161" y="1576"/>
                </a:lnTo>
                <a:lnTo>
                  <a:pt x="5147" y="1598"/>
                </a:lnTo>
                <a:lnTo>
                  <a:pt x="5145" y="1602"/>
                </a:lnTo>
                <a:lnTo>
                  <a:pt x="5139" y="1605"/>
                </a:lnTo>
                <a:lnTo>
                  <a:pt x="5129" y="1614"/>
                </a:lnTo>
                <a:lnTo>
                  <a:pt x="5117" y="1625"/>
                </a:lnTo>
                <a:lnTo>
                  <a:pt x="5100" y="1633"/>
                </a:lnTo>
                <a:lnTo>
                  <a:pt x="5078" y="1639"/>
                </a:lnTo>
                <a:lnTo>
                  <a:pt x="5052" y="1642"/>
                </a:lnTo>
                <a:lnTo>
                  <a:pt x="5023" y="1641"/>
                </a:lnTo>
                <a:lnTo>
                  <a:pt x="4988" y="1633"/>
                </a:lnTo>
                <a:lnTo>
                  <a:pt x="4973" y="1627"/>
                </a:lnTo>
                <a:lnTo>
                  <a:pt x="4962" y="1622"/>
                </a:lnTo>
                <a:lnTo>
                  <a:pt x="4922" y="1605"/>
                </a:lnTo>
                <a:lnTo>
                  <a:pt x="4883" y="1590"/>
                </a:lnTo>
                <a:lnTo>
                  <a:pt x="4841" y="1575"/>
                </a:lnTo>
                <a:lnTo>
                  <a:pt x="4792" y="1560"/>
                </a:lnTo>
                <a:lnTo>
                  <a:pt x="4766" y="1553"/>
                </a:lnTo>
                <a:lnTo>
                  <a:pt x="4727" y="1545"/>
                </a:lnTo>
                <a:lnTo>
                  <a:pt x="4683" y="1536"/>
                </a:lnTo>
                <a:lnTo>
                  <a:pt x="4629" y="1528"/>
                </a:lnTo>
                <a:lnTo>
                  <a:pt x="4574" y="1521"/>
                </a:lnTo>
                <a:lnTo>
                  <a:pt x="4515" y="1515"/>
                </a:lnTo>
                <a:lnTo>
                  <a:pt x="4452" y="1513"/>
                </a:lnTo>
                <a:lnTo>
                  <a:pt x="4408" y="1512"/>
                </a:lnTo>
                <a:lnTo>
                  <a:pt x="4364" y="1513"/>
                </a:lnTo>
                <a:lnTo>
                  <a:pt x="4346" y="1514"/>
                </a:lnTo>
                <a:lnTo>
                  <a:pt x="4323" y="1502"/>
                </a:lnTo>
                <a:lnTo>
                  <a:pt x="4287" y="1477"/>
                </a:lnTo>
                <a:lnTo>
                  <a:pt x="4254" y="1445"/>
                </a:lnTo>
                <a:lnTo>
                  <a:pt x="4237" y="1415"/>
                </a:lnTo>
                <a:lnTo>
                  <a:pt x="4227" y="1383"/>
                </a:lnTo>
                <a:lnTo>
                  <a:pt x="4227" y="1350"/>
                </a:lnTo>
                <a:lnTo>
                  <a:pt x="4233" y="1317"/>
                </a:lnTo>
                <a:lnTo>
                  <a:pt x="4247" y="1288"/>
                </a:lnTo>
                <a:lnTo>
                  <a:pt x="4270" y="1261"/>
                </a:lnTo>
                <a:lnTo>
                  <a:pt x="4295" y="1247"/>
                </a:lnTo>
                <a:lnTo>
                  <a:pt x="4321" y="1238"/>
                </a:lnTo>
                <a:lnTo>
                  <a:pt x="4346" y="1238"/>
                </a:lnTo>
                <a:lnTo>
                  <a:pt x="4373" y="1243"/>
                </a:lnTo>
                <a:lnTo>
                  <a:pt x="4396" y="1255"/>
                </a:lnTo>
                <a:lnTo>
                  <a:pt x="4419" y="1274"/>
                </a:lnTo>
                <a:lnTo>
                  <a:pt x="4432" y="1298"/>
                </a:lnTo>
                <a:lnTo>
                  <a:pt x="4437" y="1322"/>
                </a:lnTo>
                <a:lnTo>
                  <a:pt x="4434" y="1347"/>
                </a:lnTo>
                <a:lnTo>
                  <a:pt x="4425" y="1370"/>
                </a:lnTo>
                <a:lnTo>
                  <a:pt x="4408" y="1391"/>
                </a:lnTo>
                <a:lnTo>
                  <a:pt x="4390" y="1403"/>
                </a:lnTo>
                <a:lnTo>
                  <a:pt x="4369" y="1408"/>
                </a:lnTo>
                <a:lnTo>
                  <a:pt x="4349" y="1407"/>
                </a:lnTo>
                <a:lnTo>
                  <a:pt x="4330" y="1396"/>
                </a:lnTo>
                <a:lnTo>
                  <a:pt x="4314" y="1384"/>
                </a:lnTo>
                <a:lnTo>
                  <a:pt x="4304" y="1364"/>
                </a:lnTo>
                <a:lnTo>
                  <a:pt x="4302" y="1344"/>
                </a:lnTo>
                <a:lnTo>
                  <a:pt x="4306" y="1326"/>
                </a:lnTo>
                <a:lnTo>
                  <a:pt x="4306" y="1326"/>
                </a:lnTo>
                <a:lnTo>
                  <a:pt x="4300" y="1350"/>
                </a:lnTo>
                <a:lnTo>
                  <a:pt x="4301" y="1372"/>
                </a:lnTo>
                <a:lnTo>
                  <a:pt x="4312" y="1394"/>
                </a:lnTo>
                <a:lnTo>
                  <a:pt x="4332" y="1410"/>
                </a:lnTo>
                <a:lnTo>
                  <a:pt x="4353" y="1418"/>
                </a:lnTo>
                <a:lnTo>
                  <a:pt x="4376" y="1420"/>
                </a:lnTo>
                <a:lnTo>
                  <a:pt x="4399" y="1414"/>
                </a:lnTo>
                <a:lnTo>
                  <a:pt x="4420" y="1402"/>
                </a:lnTo>
                <a:lnTo>
                  <a:pt x="4439" y="1380"/>
                </a:lnTo>
                <a:lnTo>
                  <a:pt x="4451" y="1353"/>
                </a:lnTo>
                <a:lnTo>
                  <a:pt x="4453" y="1325"/>
                </a:lnTo>
                <a:lnTo>
                  <a:pt x="4446" y="1295"/>
                </a:lnTo>
                <a:lnTo>
                  <a:pt x="4430" y="1270"/>
                </a:lnTo>
                <a:lnTo>
                  <a:pt x="4408" y="1248"/>
                </a:lnTo>
                <a:lnTo>
                  <a:pt x="4381" y="1234"/>
                </a:lnTo>
                <a:lnTo>
                  <a:pt x="4350" y="1226"/>
                </a:lnTo>
                <a:lnTo>
                  <a:pt x="4321" y="1230"/>
                </a:lnTo>
                <a:lnTo>
                  <a:pt x="4292" y="1238"/>
                </a:lnTo>
                <a:lnTo>
                  <a:pt x="4265" y="1255"/>
                </a:lnTo>
                <a:lnTo>
                  <a:pt x="4241" y="1279"/>
                </a:lnTo>
                <a:lnTo>
                  <a:pt x="4225" y="1308"/>
                </a:lnTo>
                <a:lnTo>
                  <a:pt x="4216" y="1340"/>
                </a:lnTo>
                <a:lnTo>
                  <a:pt x="4212" y="1372"/>
                </a:lnTo>
                <a:lnTo>
                  <a:pt x="4216" y="1404"/>
                </a:lnTo>
                <a:lnTo>
                  <a:pt x="4228" y="1435"/>
                </a:lnTo>
                <a:lnTo>
                  <a:pt x="4246" y="1463"/>
                </a:lnTo>
                <a:lnTo>
                  <a:pt x="4249" y="1466"/>
                </a:lnTo>
                <a:lnTo>
                  <a:pt x="4255" y="1473"/>
                </a:lnTo>
                <a:lnTo>
                  <a:pt x="4265" y="1483"/>
                </a:lnTo>
                <a:lnTo>
                  <a:pt x="4281" y="1497"/>
                </a:lnTo>
                <a:lnTo>
                  <a:pt x="4302" y="1512"/>
                </a:lnTo>
                <a:lnTo>
                  <a:pt x="4309" y="1516"/>
                </a:lnTo>
                <a:lnTo>
                  <a:pt x="4285" y="1518"/>
                </a:lnTo>
                <a:lnTo>
                  <a:pt x="4260" y="1520"/>
                </a:lnTo>
                <a:lnTo>
                  <a:pt x="4245" y="1506"/>
                </a:lnTo>
                <a:lnTo>
                  <a:pt x="4228" y="1493"/>
                </a:lnTo>
                <a:lnTo>
                  <a:pt x="4216" y="1481"/>
                </a:lnTo>
                <a:lnTo>
                  <a:pt x="4206" y="1474"/>
                </a:lnTo>
                <a:lnTo>
                  <a:pt x="4203" y="1469"/>
                </a:lnTo>
                <a:lnTo>
                  <a:pt x="4172" y="1440"/>
                </a:lnTo>
                <a:lnTo>
                  <a:pt x="4142" y="1417"/>
                </a:lnTo>
                <a:lnTo>
                  <a:pt x="4114" y="1402"/>
                </a:lnTo>
                <a:lnTo>
                  <a:pt x="4089" y="1395"/>
                </a:lnTo>
                <a:lnTo>
                  <a:pt x="4071" y="1390"/>
                </a:lnTo>
                <a:lnTo>
                  <a:pt x="4056" y="1391"/>
                </a:lnTo>
                <a:lnTo>
                  <a:pt x="4048" y="1392"/>
                </a:lnTo>
                <a:lnTo>
                  <a:pt x="4045" y="1391"/>
                </a:lnTo>
                <a:lnTo>
                  <a:pt x="4020" y="1398"/>
                </a:lnTo>
                <a:lnTo>
                  <a:pt x="4000" y="1411"/>
                </a:lnTo>
                <a:lnTo>
                  <a:pt x="3983" y="1430"/>
                </a:lnTo>
                <a:lnTo>
                  <a:pt x="3975" y="1452"/>
                </a:lnTo>
                <a:lnTo>
                  <a:pt x="3975" y="1476"/>
                </a:lnTo>
                <a:lnTo>
                  <a:pt x="3982" y="1500"/>
                </a:lnTo>
                <a:lnTo>
                  <a:pt x="3996" y="1518"/>
                </a:lnTo>
                <a:lnTo>
                  <a:pt x="4018" y="1531"/>
                </a:lnTo>
                <a:lnTo>
                  <a:pt x="4043" y="1534"/>
                </a:lnTo>
                <a:lnTo>
                  <a:pt x="4061" y="1527"/>
                </a:lnTo>
                <a:lnTo>
                  <a:pt x="4077" y="1515"/>
                </a:lnTo>
                <a:lnTo>
                  <a:pt x="4085" y="1498"/>
                </a:lnTo>
                <a:lnTo>
                  <a:pt x="4087" y="1478"/>
                </a:lnTo>
                <a:lnTo>
                  <a:pt x="4083" y="1463"/>
                </a:lnTo>
                <a:lnTo>
                  <a:pt x="4073" y="1451"/>
                </a:lnTo>
                <a:lnTo>
                  <a:pt x="4061" y="1445"/>
                </a:lnTo>
                <a:lnTo>
                  <a:pt x="4044" y="1442"/>
                </a:lnTo>
                <a:lnTo>
                  <a:pt x="4028" y="1449"/>
                </a:lnTo>
                <a:lnTo>
                  <a:pt x="4018" y="1462"/>
                </a:lnTo>
                <a:lnTo>
                  <a:pt x="4017" y="1463"/>
                </a:lnTo>
                <a:lnTo>
                  <a:pt x="4026" y="1453"/>
                </a:lnTo>
                <a:lnTo>
                  <a:pt x="4041" y="1447"/>
                </a:lnTo>
                <a:lnTo>
                  <a:pt x="4059" y="1451"/>
                </a:lnTo>
                <a:lnTo>
                  <a:pt x="4073" y="1459"/>
                </a:lnTo>
                <a:lnTo>
                  <a:pt x="4078" y="1479"/>
                </a:lnTo>
                <a:lnTo>
                  <a:pt x="4078" y="1495"/>
                </a:lnTo>
                <a:lnTo>
                  <a:pt x="4068" y="1510"/>
                </a:lnTo>
                <a:lnTo>
                  <a:pt x="4056" y="1520"/>
                </a:lnTo>
                <a:lnTo>
                  <a:pt x="4039" y="1527"/>
                </a:lnTo>
                <a:lnTo>
                  <a:pt x="4018" y="1525"/>
                </a:lnTo>
                <a:lnTo>
                  <a:pt x="4000" y="1516"/>
                </a:lnTo>
                <a:lnTo>
                  <a:pt x="3985" y="1498"/>
                </a:lnTo>
                <a:lnTo>
                  <a:pt x="3979" y="1476"/>
                </a:lnTo>
                <a:lnTo>
                  <a:pt x="3980" y="1456"/>
                </a:lnTo>
                <a:lnTo>
                  <a:pt x="3988" y="1435"/>
                </a:lnTo>
                <a:lnTo>
                  <a:pt x="4001" y="1418"/>
                </a:lnTo>
                <a:lnTo>
                  <a:pt x="4019" y="1408"/>
                </a:lnTo>
                <a:lnTo>
                  <a:pt x="4041" y="1401"/>
                </a:lnTo>
                <a:lnTo>
                  <a:pt x="4074" y="1402"/>
                </a:lnTo>
                <a:lnTo>
                  <a:pt x="4105" y="1409"/>
                </a:lnTo>
                <a:lnTo>
                  <a:pt x="4137" y="1426"/>
                </a:lnTo>
                <a:lnTo>
                  <a:pt x="4170" y="1449"/>
                </a:lnTo>
                <a:lnTo>
                  <a:pt x="4205" y="1481"/>
                </a:lnTo>
                <a:lnTo>
                  <a:pt x="4235" y="1507"/>
                </a:lnTo>
                <a:lnTo>
                  <a:pt x="4254" y="1520"/>
                </a:lnTo>
                <a:lnTo>
                  <a:pt x="4253" y="1520"/>
                </a:lnTo>
                <a:lnTo>
                  <a:pt x="4228" y="1523"/>
                </a:lnTo>
                <a:lnTo>
                  <a:pt x="4205" y="1524"/>
                </a:lnTo>
                <a:lnTo>
                  <a:pt x="4193" y="1529"/>
                </a:lnTo>
                <a:lnTo>
                  <a:pt x="4188" y="1529"/>
                </a:lnTo>
                <a:lnTo>
                  <a:pt x="4185" y="1529"/>
                </a:lnTo>
                <a:lnTo>
                  <a:pt x="4172" y="1531"/>
                </a:lnTo>
                <a:lnTo>
                  <a:pt x="4151" y="1534"/>
                </a:lnTo>
                <a:lnTo>
                  <a:pt x="4124" y="1539"/>
                </a:lnTo>
                <a:lnTo>
                  <a:pt x="4093" y="1545"/>
                </a:lnTo>
                <a:lnTo>
                  <a:pt x="4056" y="1554"/>
                </a:lnTo>
                <a:lnTo>
                  <a:pt x="4015" y="1564"/>
                </a:lnTo>
                <a:lnTo>
                  <a:pt x="3973" y="1575"/>
                </a:lnTo>
                <a:lnTo>
                  <a:pt x="3928" y="1586"/>
                </a:lnTo>
                <a:lnTo>
                  <a:pt x="3861" y="1607"/>
                </a:lnTo>
                <a:lnTo>
                  <a:pt x="3795" y="1622"/>
                </a:lnTo>
                <a:lnTo>
                  <a:pt x="3732" y="1631"/>
                </a:lnTo>
                <a:lnTo>
                  <a:pt x="3687" y="1633"/>
                </a:lnTo>
                <a:lnTo>
                  <a:pt x="3649" y="1628"/>
                </a:lnTo>
                <a:lnTo>
                  <a:pt x="3618" y="1621"/>
                </a:lnTo>
                <a:lnTo>
                  <a:pt x="3599" y="1611"/>
                </a:lnTo>
                <a:lnTo>
                  <a:pt x="3578" y="1595"/>
                </a:lnTo>
                <a:lnTo>
                  <a:pt x="3565" y="1575"/>
                </a:lnTo>
                <a:lnTo>
                  <a:pt x="3556" y="1553"/>
                </a:lnTo>
                <a:lnTo>
                  <a:pt x="3556" y="1532"/>
                </a:lnTo>
                <a:lnTo>
                  <a:pt x="3561" y="1513"/>
                </a:lnTo>
                <a:lnTo>
                  <a:pt x="3570" y="1496"/>
                </a:lnTo>
                <a:lnTo>
                  <a:pt x="3586" y="1483"/>
                </a:lnTo>
                <a:lnTo>
                  <a:pt x="3603" y="1475"/>
                </a:lnTo>
                <a:lnTo>
                  <a:pt x="3621" y="1475"/>
                </a:lnTo>
                <a:lnTo>
                  <a:pt x="3623" y="1478"/>
                </a:lnTo>
                <a:lnTo>
                  <a:pt x="3641" y="1485"/>
                </a:lnTo>
                <a:lnTo>
                  <a:pt x="3651" y="1501"/>
                </a:lnTo>
                <a:lnTo>
                  <a:pt x="3654" y="1521"/>
                </a:lnTo>
                <a:lnTo>
                  <a:pt x="3649" y="1536"/>
                </a:lnTo>
                <a:lnTo>
                  <a:pt x="3637" y="1547"/>
                </a:lnTo>
                <a:lnTo>
                  <a:pt x="3620" y="1548"/>
                </a:lnTo>
                <a:lnTo>
                  <a:pt x="3613" y="1546"/>
                </a:lnTo>
                <a:lnTo>
                  <a:pt x="3607" y="1542"/>
                </a:lnTo>
                <a:lnTo>
                  <a:pt x="3603" y="1535"/>
                </a:lnTo>
                <a:lnTo>
                  <a:pt x="3599" y="1528"/>
                </a:lnTo>
                <a:lnTo>
                  <a:pt x="3601" y="1520"/>
                </a:lnTo>
                <a:lnTo>
                  <a:pt x="3603" y="1515"/>
                </a:lnTo>
                <a:lnTo>
                  <a:pt x="3605" y="1509"/>
                </a:lnTo>
                <a:lnTo>
                  <a:pt x="3609" y="1506"/>
                </a:lnTo>
                <a:lnTo>
                  <a:pt x="3615" y="1505"/>
                </a:lnTo>
                <a:lnTo>
                  <a:pt x="3621" y="1504"/>
                </a:lnTo>
                <a:lnTo>
                  <a:pt x="3627" y="1505"/>
                </a:lnTo>
                <a:lnTo>
                  <a:pt x="3626" y="1504"/>
                </a:lnTo>
                <a:lnTo>
                  <a:pt x="3620" y="1502"/>
                </a:lnTo>
                <a:lnTo>
                  <a:pt x="3614" y="1501"/>
                </a:lnTo>
                <a:lnTo>
                  <a:pt x="3607" y="1503"/>
                </a:lnTo>
                <a:lnTo>
                  <a:pt x="3601" y="1508"/>
                </a:lnTo>
                <a:lnTo>
                  <a:pt x="3597" y="1514"/>
                </a:lnTo>
                <a:lnTo>
                  <a:pt x="3596" y="1520"/>
                </a:lnTo>
                <a:lnTo>
                  <a:pt x="3597" y="1535"/>
                </a:lnTo>
                <a:lnTo>
                  <a:pt x="3606" y="1545"/>
                </a:lnTo>
                <a:lnTo>
                  <a:pt x="3617" y="1552"/>
                </a:lnTo>
                <a:lnTo>
                  <a:pt x="3636" y="1548"/>
                </a:lnTo>
                <a:lnTo>
                  <a:pt x="3649" y="1539"/>
                </a:lnTo>
                <a:lnTo>
                  <a:pt x="3656" y="1522"/>
                </a:lnTo>
                <a:lnTo>
                  <a:pt x="3656" y="1506"/>
                </a:lnTo>
                <a:lnTo>
                  <a:pt x="3649" y="1491"/>
                </a:lnTo>
                <a:lnTo>
                  <a:pt x="3637" y="1480"/>
                </a:lnTo>
                <a:lnTo>
                  <a:pt x="3624" y="1475"/>
                </a:lnTo>
                <a:lnTo>
                  <a:pt x="3620" y="1473"/>
                </a:lnTo>
                <a:lnTo>
                  <a:pt x="3621" y="1475"/>
                </a:lnTo>
                <a:lnTo>
                  <a:pt x="3604" y="1473"/>
                </a:lnTo>
                <a:lnTo>
                  <a:pt x="3584" y="1480"/>
                </a:lnTo>
                <a:lnTo>
                  <a:pt x="3569" y="1494"/>
                </a:lnTo>
                <a:lnTo>
                  <a:pt x="3557" y="1512"/>
                </a:lnTo>
                <a:lnTo>
                  <a:pt x="3551" y="1532"/>
                </a:lnTo>
                <a:lnTo>
                  <a:pt x="3553" y="1557"/>
                </a:lnTo>
                <a:lnTo>
                  <a:pt x="3559" y="1578"/>
                </a:lnTo>
                <a:lnTo>
                  <a:pt x="3574" y="1598"/>
                </a:lnTo>
                <a:lnTo>
                  <a:pt x="3595" y="1614"/>
                </a:lnTo>
                <a:lnTo>
                  <a:pt x="3620" y="1625"/>
                </a:lnTo>
                <a:lnTo>
                  <a:pt x="3649" y="1633"/>
                </a:lnTo>
                <a:lnTo>
                  <a:pt x="3687" y="1636"/>
                </a:lnTo>
                <a:lnTo>
                  <a:pt x="3733" y="1635"/>
                </a:lnTo>
                <a:lnTo>
                  <a:pt x="3797" y="1626"/>
                </a:lnTo>
                <a:lnTo>
                  <a:pt x="3863" y="1612"/>
                </a:lnTo>
                <a:lnTo>
                  <a:pt x="3931" y="1592"/>
                </a:lnTo>
                <a:lnTo>
                  <a:pt x="3973" y="1578"/>
                </a:lnTo>
                <a:lnTo>
                  <a:pt x="4017" y="1568"/>
                </a:lnTo>
                <a:lnTo>
                  <a:pt x="4056" y="1558"/>
                </a:lnTo>
                <a:lnTo>
                  <a:pt x="4093" y="1549"/>
                </a:lnTo>
                <a:lnTo>
                  <a:pt x="4125" y="1545"/>
                </a:lnTo>
                <a:lnTo>
                  <a:pt x="4152" y="1538"/>
                </a:lnTo>
                <a:lnTo>
                  <a:pt x="4172" y="1535"/>
                </a:lnTo>
                <a:lnTo>
                  <a:pt x="4185" y="1534"/>
                </a:lnTo>
                <a:lnTo>
                  <a:pt x="4190" y="1534"/>
                </a:lnTo>
                <a:lnTo>
                  <a:pt x="4193" y="1533"/>
                </a:lnTo>
                <a:lnTo>
                  <a:pt x="4207" y="1531"/>
                </a:lnTo>
                <a:lnTo>
                  <a:pt x="4227" y="1529"/>
                </a:lnTo>
                <a:lnTo>
                  <a:pt x="4254" y="1525"/>
                </a:lnTo>
                <a:lnTo>
                  <a:pt x="4261" y="1525"/>
                </a:lnTo>
                <a:lnTo>
                  <a:pt x="4262" y="1525"/>
                </a:lnTo>
                <a:lnTo>
                  <a:pt x="4285" y="1539"/>
                </a:lnTo>
                <a:lnTo>
                  <a:pt x="4304" y="1546"/>
                </a:lnTo>
                <a:lnTo>
                  <a:pt x="4284" y="1534"/>
                </a:lnTo>
                <a:lnTo>
                  <a:pt x="4266" y="1524"/>
                </a:lnTo>
                <a:lnTo>
                  <a:pt x="4286" y="1521"/>
                </a:lnTo>
                <a:lnTo>
                  <a:pt x="4316" y="1520"/>
                </a:lnTo>
                <a:lnTo>
                  <a:pt x="4329" y="1527"/>
                </a:lnTo>
                <a:lnTo>
                  <a:pt x="4363" y="1540"/>
                </a:lnTo>
                <a:lnTo>
                  <a:pt x="4402" y="1552"/>
                </a:lnTo>
                <a:lnTo>
                  <a:pt x="4450" y="1560"/>
                </a:lnTo>
                <a:lnTo>
                  <a:pt x="4495" y="1565"/>
                </a:lnTo>
                <a:lnTo>
                  <a:pt x="4489" y="1566"/>
                </a:lnTo>
                <a:lnTo>
                  <a:pt x="4449" y="1576"/>
                </a:lnTo>
                <a:lnTo>
                  <a:pt x="4406" y="1587"/>
                </a:lnTo>
                <a:lnTo>
                  <a:pt x="4360" y="1604"/>
                </a:lnTo>
                <a:lnTo>
                  <a:pt x="4310" y="1629"/>
                </a:lnTo>
                <a:lnTo>
                  <a:pt x="4259" y="1657"/>
                </a:lnTo>
                <a:lnTo>
                  <a:pt x="4208" y="1692"/>
                </a:lnTo>
                <a:lnTo>
                  <a:pt x="4160" y="1737"/>
                </a:lnTo>
                <a:lnTo>
                  <a:pt x="4110" y="1790"/>
                </a:lnTo>
                <a:lnTo>
                  <a:pt x="4065" y="1853"/>
                </a:lnTo>
                <a:lnTo>
                  <a:pt x="4031" y="1899"/>
                </a:lnTo>
                <a:close/>
                <a:moveTo>
                  <a:pt x="1577" y="1899"/>
                </a:moveTo>
                <a:lnTo>
                  <a:pt x="1583" y="1899"/>
                </a:lnTo>
                <a:lnTo>
                  <a:pt x="1576" y="1858"/>
                </a:lnTo>
                <a:lnTo>
                  <a:pt x="1577" y="1802"/>
                </a:lnTo>
                <a:lnTo>
                  <a:pt x="1590" y="1751"/>
                </a:lnTo>
                <a:lnTo>
                  <a:pt x="1611" y="1703"/>
                </a:lnTo>
                <a:lnTo>
                  <a:pt x="1644" y="1664"/>
                </a:lnTo>
                <a:lnTo>
                  <a:pt x="1682" y="1631"/>
                </a:lnTo>
                <a:lnTo>
                  <a:pt x="1726" y="1603"/>
                </a:lnTo>
                <a:lnTo>
                  <a:pt x="1774" y="1586"/>
                </a:lnTo>
                <a:lnTo>
                  <a:pt x="1825" y="1575"/>
                </a:lnTo>
                <a:lnTo>
                  <a:pt x="1875" y="1577"/>
                </a:lnTo>
                <a:lnTo>
                  <a:pt x="1926" y="1587"/>
                </a:lnTo>
                <a:lnTo>
                  <a:pt x="1974" y="1610"/>
                </a:lnTo>
                <a:lnTo>
                  <a:pt x="1925" y="1585"/>
                </a:lnTo>
                <a:lnTo>
                  <a:pt x="1872" y="1576"/>
                </a:lnTo>
                <a:lnTo>
                  <a:pt x="1819" y="1573"/>
                </a:lnTo>
                <a:lnTo>
                  <a:pt x="1765" y="1584"/>
                </a:lnTo>
                <a:lnTo>
                  <a:pt x="1716" y="1605"/>
                </a:lnTo>
                <a:lnTo>
                  <a:pt x="1671" y="1635"/>
                </a:lnTo>
                <a:lnTo>
                  <a:pt x="1633" y="1670"/>
                </a:lnTo>
                <a:lnTo>
                  <a:pt x="1600" y="1715"/>
                </a:lnTo>
                <a:lnTo>
                  <a:pt x="1580" y="1763"/>
                </a:lnTo>
                <a:lnTo>
                  <a:pt x="1570" y="1818"/>
                </a:lnTo>
                <a:lnTo>
                  <a:pt x="1573" y="1870"/>
                </a:lnTo>
                <a:lnTo>
                  <a:pt x="1577" y="1899"/>
                </a:lnTo>
                <a:close/>
                <a:moveTo>
                  <a:pt x="4867" y="1899"/>
                </a:moveTo>
                <a:lnTo>
                  <a:pt x="4877" y="1899"/>
                </a:lnTo>
                <a:lnTo>
                  <a:pt x="4878" y="1895"/>
                </a:lnTo>
                <a:lnTo>
                  <a:pt x="4882" y="1848"/>
                </a:lnTo>
                <a:lnTo>
                  <a:pt x="4873" y="1804"/>
                </a:lnTo>
                <a:lnTo>
                  <a:pt x="4859" y="1758"/>
                </a:lnTo>
                <a:lnTo>
                  <a:pt x="4837" y="1718"/>
                </a:lnTo>
                <a:lnTo>
                  <a:pt x="4806" y="1682"/>
                </a:lnTo>
                <a:lnTo>
                  <a:pt x="4781" y="1660"/>
                </a:lnTo>
                <a:lnTo>
                  <a:pt x="4754" y="1640"/>
                </a:lnTo>
                <a:lnTo>
                  <a:pt x="4720" y="1623"/>
                </a:lnTo>
                <a:lnTo>
                  <a:pt x="4682" y="1611"/>
                </a:lnTo>
                <a:lnTo>
                  <a:pt x="4637" y="1605"/>
                </a:lnTo>
                <a:lnTo>
                  <a:pt x="4591" y="1601"/>
                </a:lnTo>
                <a:lnTo>
                  <a:pt x="4541" y="1605"/>
                </a:lnTo>
                <a:lnTo>
                  <a:pt x="4487" y="1618"/>
                </a:lnTo>
                <a:lnTo>
                  <a:pt x="4430" y="1637"/>
                </a:lnTo>
                <a:lnTo>
                  <a:pt x="4372" y="1668"/>
                </a:lnTo>
                <a:lnTo>
                  <a:pt x="4311" y="1707"/>
                </a:lnTo>
                <a:lnTo>
                  <a:pt x="4247" y="1760"/>
                </a:lnTo>
                <a:lnTo>
                  <a:pt x="4209" y="1802"/>
                </a:lnTo>
                <a:lnTo>
                  <a:pt x="4268" y="1748"/>
                </a:lnTo>
                <a:lnTo>
                  <a:pt x="4327" y="1705"/>
                </a:lnTo>
                <a:lnTo>
                  <a:pt x="4385" y="1671"/>
                </a:lnTo>
                <a:lnTo>
                  <a:pt x="4440" y="1648"/>
                </a:lnTo>
                <a:lnTo>
                  <a:pt x="4495" y="1632"/>
                </a:lnTo>
                <a:lnTo>
                  <a:pt x="4546" y="1621"/>
                </a:lnTo>
                <a:lnTo>
                  <a:pt x="4597" y="1620"/>
                </a:lnTo>
                <a:lnTo>
                  <a:pt x="4641" y="1622"/>
                </a:lnTo>
                <a:lnTo>
                  <a:pt x="4684" y="1630"/>
                </a:lnTo>
                <a:lnTo>
                  <a:pt x="4720" y="1643"/>
                </a:lnTo>
                <a:lnTo>
                  <a:pt x="4754" y="1659"/>
                </a:lnTo>
                <a:lnTo>
                  <a:pt x="4783" y="1676"/>
                </a:lnTo>
                <a:lnTo>
                  <a:pt x="4806" y="1698"/>
                </a:lnTo>
                <a:lnTo>
                  <a:pt x="4824" y="1719"/>
                </a:lnTo>
                <a:lnTo>
                  <a:pt x="4847" y="1755"/>
                </a:lnTo>
                <a:lnTo>
                  <a:pt x="4863" y="1797"/>
                </a:lnTo>
                <a:lnTo>
                  <a:pt x="4872" y="1840"/>
                </a:lnTo>
                <a:lnTo>
                  <a:pt x="4870" y="1884"/>
                </a:lnTo>
                <a:lnTo>
                  <a:pt x="4867" y="1899"/>
                </a:lnTo>
                <a:close/>
                <a:moveTo>
                  <a:pt x="4715" y="1899"/>
                </a:moveTo>
                <a:lnTo>
                  <a:pt x="4715" y="1899"/>
                </a:lnTo>
                <a:lnTo>
                  <a:pt x="4717" y="1894"/>
                </a:lnTo>
                <a:lnTo>
                  <a:pt x="4717" y="1890"/>
                </a:lnTo>
                <a:lnTo>
                  <a:pt x="4715" y="1899"/>
                </a:lnTo>
                <a:close/>
                <a:moveTo>
                  <a:pt x="4186" y="1899"/>
                </a:moveTo>
                <a:lnTo>
                  <a:pt x="4211" y="1899"/>
                </a:lnTo>
                <a:lnTo>
                  <a:pt x="4229" y="1874"/>
                </a:lnTo>
                <a:lnTo>
                  <a:pt x="4242" y="1858"/>
                </a:lnTo>
                <a:lnTo>
                  <a:pt x="4253" y="1846"/>
                </a:lnTo>
                <a:lnTo>
                  <a:pt x="4290" y="1811"/>
                </a:lnTo>
                <a:lnTo>
                  <a:pt x="4333" y="1783"/>
                </a:lnTo>
                <a:lnTo>
                  <a:pt x="4376" y="1759"/>
                </a:lnTo>
                <a:lnTo>
                  <a:pt x="4412" y="1744"/>
                </a:lnTo>
                <a:lnTo>
                  <a:pt x="4447" y="1737"/>
                </a:lnTo>
                <a:lnTo>
                  <a:pt x="4475" y="1736"/>
                </a:lnTo>
                <a:lnTo>
                  <a:pt x="4499" y="1742"/>
                </a:lnTo>
                <a:lnTo>
                  <a:pt x="4516" y="1752"/>
                </a:lnTo>
                <a:lnTo>
                  <a:pt x="4527" y="1761"/>
                </a:lnTo>
                <a:lnTo>
                  <a:pt x="4535" y="1769"/>
                </a:lnTo>
                <a:lnTo>
                  <a:pt x="4543" y="1785"/>
                </a:lnTo>
                <a:lnTo>
                  <a:pt x="4545" y="1801"/>
                </a:lnTo>
                <a:lnTo>
                  <a:pt x="4544" y="1806"/>
                </a:lnTo>
                <a:lnTo>
                  <a:pt x="4543" y="1807"/>
                </a:lnTo>
                <a:lnTo>
                  <a:pt x="4520" y="1830"/>
                </a:lnTo>
                <a:lnTo>
                  <a:pt x="4516" y="1836"/>
                </a:lnTo>
                <a:lnTo>
                  <a:pt x="4502" y="1838"/>
                </a:lnTo>
                <a:lnTo>
                  <a:pt x="4485" y="1833"/>
                </a:lnTo>
                <a:lnTo>
                  <a:pt x="4474" y="1824"/>
                </a:lnTo>
                <a:lnTo>
                  <a:pt x="4470" y="1813"/>
                </a:lnTo>
                <a:lnTo>
                  <a:pt x="4469" y="1799"/>
                </a:lnTo>
                <a:lnTo>
                  <a:pt x="4468" y="1789"/>
                </a:lnTo>
                <a:lnTo>
                  <a:pt x="4471" y="1781"/>
                </a:lnTo>
                <a:lnTo>
                  <a:pt x="4472" y="1778"/>
                </a:lnTo>
                <a:lnTo>
                  <a:pt x="4470" y="1779"/>
                </a:lnTo>
                <a:lnTo>
                  <a:pt x="4463" y="1784"/>
                </a:lnTo>
                <a:lnTo>
                  <a:pt x="4456" y="1795"/>
                </a:lnTo>
                <a:lnTo>
                  <a:pt x="4451" y="1807"/>
                </a:lnTo>
                <a:lnTo>
                  <a:pt x="4448" y="1823"/>
                </a:lnTo>
                <a:lnTo>
                  <a:pt x="4453" y="1841"/>
                </a:lnTo>
                <a:lnTo>
                  <a:pt x="4465" y="1860"/>
                </a:lnTo>
                <a:lnTo>
                  <a:pt x="4481" y="1873"/>
                </a:lnTo>
                <a:lnTo>
                  <a:pt x="4498" y="1876"/>
                </a:lnTo>
                <a:lnTo>
                  <a:pt x="4499" y="1876"/>
                </a:lnTo>
                <a:lnTo>
                  <a:pt x="4495" y="1889"/>
                </a:lnTo>
                <a:lnTo>
                  <a:pt x="4494" y="1899"/>
                </a:lnTo>
                <a:lnTo>
                  <a:pt x="4498" y="1899"/>
                </a:lnTo>
                <a:lnTo>
                  <a:pt x="4498" y="1889"/>
                </a:lnTo>
                <a:lnTo>
                  <a:pt x="4503" y="1876"/>
                </a:lnTo>
                <a:lnTo>
                  <a:pt x="4520" y="1875"/>
                </a:lnTo>
                <a:lnTo>
                  <a:pt x="4540" y="1868"/>
                </a:lnTo>
                <a:lnTo>
                  <a:pt x="4558" y="1856"/>
                </a:lnTo>
                <a:lnTo>
                  <a:pt x="4575" y="1840"/>
                </a:lnTo>
                <a:lnTo>
                  <a:pt x="4584" y="1821"/>
                </a:lnTo>
                <a:lnTo>
                  <a:pt x="4589" y="1798"/>
                </a:lnTo>
                <a:lnTo>
                  <a:pt x="4588" y="1787"/>
                </a:lnTo>
                <a:lnTo>
                  <a:pt x="4612" y="1784"/>
                </a:lnTo>
                <a:lnTo>
                  <a:pt x="4643" y="1786"/>
                </a:lnTo>
                <a:lnTo>
                  <a:pt x="4672" y="1800"/>
                </a:lnTo>
                <a:lnTo>
                  <a:pt x="4697" y="1818"/>
                </a:lnTo>
                <a:lnTo>
                  <a:pt x="4714" y="1845"/>
                </a:lnTo>
                <a:lnTo>
                  <a:pt x="4719" y="1869"/>
                </a:lnTo>
                <a:lnTo>
                  <a:pt x="4719" y="1861"/>
                </a:lnTo>
                <a:lnTo>
                  <a:pt x="4713" y="1838"/>
                </a:lnTo>
                <a:lnTo>
                  <a:pt x="4697" y="1816"/>
                </a:lnTo>
                <a:lnTo>
                  <a:pt x="4675" y="1798"/>
                </a:lnTo>
                <a:lnTo>
                  <a:pt x="4651" y="1787"/>
                </a:lnTo>
                <a:lnTo>
                  <a:pt x="4624" y="1782"/>
                </a:lnTo>
                <a:lnTo>
                  <a:pt x="4599" y="1782"/>
                </a:lnTo>
                <a:lnTo>
                  <a:pt x="4587" y="1786"/>
                </a:lnTo>
                <a:lnTo>
                  <a:pt x="4584" y="1770"/>
                </a:lnTo>
                <a:lnTo>
                  <a:pt x="4570" y="1742"/>
                </a:lnTo>
                <a:lnTo>
                  <a:pt x="4558" y="1729"/>
                </a:lnTo>
                <a:lnTo>
                  <a:pt x="4540" y="1716"/>
                </a:lnTo>
                <a:lnTo>
                  <a:pt x="4515" y="1703"/>
                </a:lnTo>
                <a:lnTo>
                  <a:pt x="4482" y="1697"/>
                </a:lnTo>
                <a:lnTo>
                  <a:pt x="4442" y="1699"/>
                </a:lnTo>
                <a:lnTo>
                  <a:pt x="4403" y="1708"/>
                </a:lnTo>
                <a:lnTo>
                  <a:pt x="4361" y="1729"/>
                </a:lnTo>
                <a:lnTo>
                  <a:pt x="4358" y="1732"/>
                </a:lnTo>
                <a:lnTo>
                  <a:pt x="4362" y="1727"/>
                </a:lnTo>
                <a:lnTo>
                  <a:pt x="4341" y="1744"/>
                </a:lnTo>
                <a:lnTo>
                  <a:pt x="4322" y="1756"/>
                </a:lnTo>
                <a:lnTo>
                  <a:pt x="4283" y="1789"/>
                </a:lnTo>
                <a:lnTo>
                  <a:pt x="4244" y="1827"/>
                </a:lnTo>
                <a:lnTo>
                  <a:pt x="4202" y="1875"/>
                </a:lnTo>
                <a:lnTo>
                  <a:pt x="4186" y="1899"/>
                </a:lnTo>
                <a:close/>
                <a:moveTo>
                  <a:pt x="1783" y="1899"/>
                </a:moveTo>
                <a:lnTo>
                  <a:pt x="1801" y="1899"/>
                </a:lnTo>
                <a:lnTo>
                  <a:pt x="1798" y="1888"/>
                </a:lnTo>
                <a:lnTo>
                  <a:pt x="1794" y="1856"/>
                </a:lnTo>
                <a:lnTo>
                  <a:pt x="1796" y="1820"/>
                </a:lnTo>
                <a:lnTo>
                  <a:pt x="1797" y="1816"/>
                </a:lnTo>
                <a:lnTo>
                  <a:pt x="1814" y="1787"/>
                </a:lnTo>
                <a:lnTo>
                  <a:pt x="1840" y="1757"/>
                </a:lnTo>
                <a:lnTo>
                  <a:pt x="1873" y="1738"/>
                </a:lnTo>
                <a:lnTo>
                  <a:pt x="1906" y="1723"/>
                </a:lnTo>
                <a:lnTo>
                  <a:pt x="1937" y="1716"/>
                </a:lnTo>
                <a:lnTo>
                  <a:pt x="1963" y="1716"/>
                </a:lnTo>
                <a:lnTo>
                  <a:pt x="1982" y="1720"/>
                </a:lnTo>
                <a:lnTo>
                  <a:pt x="1989" y="1723"/>
                </a:lnTo>
                <a:lnTo>
                  <a:pt x="1999" y="1725"/>
                </a:lnTo>
                <a:lnTo>
                  <a:pt x="2007" y="1725"/>
                </a:lnTo>
                <a:lnTo>
                  <a:pt x="2015" y="1725"/>
                </a:lnTo>
                <a:lnTo>
                  <a:pt x="2022" y="1723"/>
                </a:lnTo>
                <a:lnTo>
                  <a:pt x="2029" y="1719"/>
                </a:lnTo>
                <a:lnTo>
                  <a:pt x="2034" y="1714"/>
                </a:lnTo>
                <a:lnTo>
                  <a:pt x="2038" y="1710"/>
                </a:lnTo>
                <a:lnTo>
                  <a:pt x="2041" y="1704"/>
                </a:lnTo>
                <a:lnTo>
                  <a:pt x="2043" y="1698"/>
                </a:lnTo>
                <a:lnTo>
                  <a:pt x="2054" y="1706"/>
                </a:lnTo>
                <a:lnTo>
                  <a:pt x="2064" y="1713"/>
                </a:lnTo>
                <a:lnTo>
                  <a:pt x="2082" y="1733"/>
                </a:lnTo>
                <a:lnTo>
                  <a:pt x="2091" y="1747"/>
                </a:lnTo>
                <a:lnTo>
                  <a:pt x="2095" y="1757"/>
                </a:lnTo>
                <a:lnTo>
                  <a:pt x="2101" y="1764"/>
                </a:lnTo>
                <a:lnTo>
                  <a:pt x="2107" y="1769"/>
                </a:lnTo>
                <a:lnTo>
                  <a:pt x="2115" y="1774"/>
                </a:lnTo>
                <a:lnTo>
                  <a:pt x="2120" y="1779"/>
                </a:lnTo>
                <a:lnTo>
                  <a:pt x="2126" y="1781"/>
                </a:lnTo>
                <a:lnTo>
                  <a:pt x="2133" y="1781"/>
                </a:lnTo>
                <a:lnTo>
                  <a:pt x="2139" y="1782"/>
                </a:lnTo>
                <a:lnTo>
                  <a:pt x="2147" y="1778"/>
                </a:lnTo>
                <a:lnTo>
                  <a:pt x="2151" y="1774"/>
                </a:lnTo>
                <a:lnTo>
                  <a:pt x="2155" y="1767"/>
                </a:lnTo>
                <a:lnTo>
                  <a:pt x="2159" y="1759"/>
                </a:lnTo>
                <a:lnTo>
                  <a:pt x="2162" y="1738"/>
                </a:lnTo>
                <a:lnTo>
                  <a:pt x="2154" y="1714"/>
                </a:lnTo>
                <a:lnTo>
                  <a:pt x="2149" y="1704"/>
                </a:lnTo>
                <a:lnTo>
                  <a:pt x="2135" y="1691"/>
                </a:lnTo>
                <a:lnTo>
                  <a:pt x="2119" y="1673"/>
                </a:lnTo>
                <a:lnTo>
                  <a:pt x="2094" y="1657"/>
                </a:lnTo>
                <a:lnTo>
                  <a:pt x="2056" y="1643"/>
                </a:lnTo>
                <a:lnTo>
                  <a:pt x="2012" y="1636"/>
                </a:lnTo>
                <a:lnTo>
                  <a:pt x="1965" y="1638"/>
                </a:lnTo>
                <a:lnTo>
                  <a:pt x="1928" y="1647"/>
                </a:lnTo>
                <a:lnTo>
                  <a:pt x="1895" y="1661"/>
                </a:lnTo>
                <a:lnTo>
                  <a:pt x="1867" y="1682"/>
                </a:lnTo>
                <a:lnTo>
                  <a:pt x="1837" y="1705"/>
                </a:lnTo>
                <a:lnTo>
                  <a:pt x="1814" y="1731"/>
                </a:lnTo>
                <a:lnTo>
                  <a:pt x="1806" y="1745"/>
                </a:lnTo>
                <a:lnTo>
                  <a:pt x="1796" y="1759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1"/>
                </a:lnTo>
                <a:lnTo>
                  <a:pt x="1783" y="1793"/>
                </a:lnTo>
                <a:lnTo>
                  <a:pt x="1783" y="1795"/>
                </a:lnTo>
                <a:lnTo>
                  <a:pt x="1775" y="1822"/>
                </a:lnTo>
                <a:lnTo>
                  <a:pt x="1774" y="1850"/>
                </a:lnTo>
                <a:lnTo>
                  <a:pt x="1775" y="1864"/>
                </a:lnTo>
                <a:lnTo>
                  <a:pt x="1775" y="1871"/>
                </a:lnTo>
                <a:lnTo>
                  <a:pt x="1777" y="1876"/>
                </a:lnTo>
                <a:lnTo>
                  <a:pt x="1780" y="1892"/>
                </a:lnTo>
                <a:lnTo>
                  <a:pt x="1783" y="1899"/>
                </a:lnTo>
                <a:close/>
                <a:moveTo>
                  <a:pt x="444" y="1899"/>
                </a:moveTo>
                <a:lnTo>
                  <a:pt x="443" y="1890"/>
                </a:lnTo>
                <a:lnTo>
                  <a:pt x="437" y="1849"/>
                </a:lnTo>
                <a:lnTo>
                  <a:pt x="419" y="1811"/>
                </a:lnTo>
                <a:lnTo>
                  <a:pt x="395" y="1777"/>
                </a:lnTo>
                <a:lnTo>
                  <a:pt x="366" y="1750"/>
                </a:lnTo>
                <a:lnTo>
                  <a:pt x="330" y="1726"/>
                </a:lnTo>
                <a:lnTo>
                  <a:pt x="290" y="1714"/>
                </a:lnTo>
                <a:lnTo>
                  <a:pt x="245" y="1708"/>
                </a:lnTo>
                <a:lnTo>
                  <a:pt x="223" y="1713"/>
                </a:lnTo>
                <a:lnTo>
                  <a:pt x="265" y="1713"/>
                </a:lnTo>
                <a:lnTo>
                  <a:pt x="303" y="1721"/>
                </a:lnTo>
                <a:lnTo>
                  <a:pt x="341" y="1740"/>
                </a:lnTo>
                <a:lnTo>
                  <a:pt x="372" y="1762"/>
                </a:lnTo>
                <a:lnTo>
                  <a:pt x="398" y="1791"/>
                </a:lnTo>
                <a:lnTo>
                  <a:pt x="418" y="1826"/>
                </a:lnTo>
                <a:lnTo>
                  <a:pt x="431" y="1863"/>
                </a:lnTo>
                <a:lnTo>
                  <a:pt x="437" y="1899"/>
                </a:lnTo>
                <a:lnTo>
                  <a:pt x="444" y="1899"/>
                </a:lnTo>
                <a:close/>
                <a:moveTo>
                  <a:pt x="356" y="1899"/>
                </a:moveTo>
                <a:lnTo>
                  <a:pt x="326" y="1870"/>
                </a:lnTo>
                <a:lnTo>
                  <a:pt x="228" y="1787"/>
                </a:lnTo>
                <a:lnTo>
                  <a:pt x="131" y="1711"/>
                </a:lnTo>
                <a:lnTo>
                  <a:pt x="33" y="1650"/>
                </a:lnTo>
                <a:lnTo>
                  <a:pt x="0" y="1630"/>
                </a:lnTo>
                <a:lnTo>
                  <a:pt x="0" y="1689"/>
                </a:lnTo>
                <a:lnTo>
                  <a:pt x="24" y="1702"/>
                </a:lnTo>
                <a:lnTo>
                  <a:pt x="125" y="1763"/>
                </a:lnTo>
                <a:lnTo>
                  <a:pt x="229" y="1836"/>
                </a:lnTo>
                <a:lnTo>
                  <a:pt x="304" y="1899"/>
                </a:lnTo>
                <a:lnTo>
                  <a:pt x="356" y="1899"/>
                </a:lnTo>
                <a:close/>
                <a:moveTo>
                  <a:pt x="132" y="1899"/>
                </a:moveTo>
                <a:lnTo>
                  <a:pt x="107" y="1895"/>
                </a:lnTo>
                <a:lnTo>
                  <a:pt x="52" y="1894"/>
                </a:lnTo>
                <a:lnTo>
                  <a:pt x="0" y="1896"/>
                </a:lnTo>
                <a:lnTo>
                  <a:pt x="0" y="1896"/>
                </a:lnTo>
                <a:lnTo>
                  <a:pt x="0" y="1899"/>
                </a:lnTo>
                <a:lnTo>
                  <a:pt x="132" y="1899"/>
                </a:lnTo>
                <a:close/>
                <a:moveTo>
                  <a:pt x="4154" y="1899"/>
                </a:moveTo>
                <a:lnTo>
                  <a:pt x="4177" y="1851"/>
                </a:lnTo>
                <a:lnTo>
                  <a:pt x="4147" y="1899"/>
                </a:lnTo>
                <a:lnTo>
                  <a:pt x="4154" y="1899"/>
                </a:lnTo>
                <a:close/>
                <a:moveTo>
                  <a:pt x="3797" y="1899"/>
                </a:moveTo>
                <a:lnTo>
                  <a:pt x="3987" y="1899"/>
                </a:lnTo>
                <a:lnTo>
                  <a:pt x="3994" y="1888"/>
                </a:lnTo>
                <a:lnTo>
                  <a:pt x="4034" y="1828"/>
                </a:lnTo>
                <a:lnTo>
                  <a:pt x="4076" y="1777"/>
                </a:lnTo>
                <a:lnTo>
                  <a:pt x="4114" y="1736"/>
                </a:lnTo>
                <a:lnTo>
                  <a:pt x="4150" y="1698"/>
                </a:lnTo>
                <a:lnTo>
                  <a:pt x="4182" y="1671"/>
                </a:lnTo>
                <a:lnTo>
                  <a:pt x="4212" y="1652"/>
                </a:lnTo>
                <a:lnTo>
                  <a:pt x="4236" y="1634"/>
                </a:lnTo>
                <a:lnTo>
                  <a:pt x="4260" y="1623"/>
                </a:lnTo>
                <a:lnTo>
                  <a:pt x="4277" y="1616"/>
                </a:lnTo>
                <a:lnTo>
                  <a:pt x="4290" y="1610"/>
                </a:lnTo>
                <a:lnTo>
                  <a:pt x="4299" y="1608"/>
                </a:lnTo>
                <a:lnTo>
                  <a:pt x="4301" y="1607"/>
                </a:lnTo>
                <a:lnTo>
                  <a:pt x="4218" y="1622"/>
                </a:lnTo>
                <a:lnTo>
                  <a:pt x="4145" y="1642"/>
                </a:lnTo>
                <a:lnTo>
                  <a:pt x="4082" y="1666"/>
                </a:lnTo>
                <a:lnTo>
                  <a:pt x="4027" y="1696"/>
                </a:lnTo>
                <a:lnTo>
                  <a:pt x="3978" y="1725"/>
                </a:lnTo>
                <a:lnTo>
                  <a:pt x="3937" y="1757"/>
                </a:lnTo>
                <a:lnTo>
                  <a:pt x="3900" y="1786"/>
                </a:lnTo>
                <a:lnTo>
                  <a:pt x="3868" y="1819"/>
                </a:lnTo>
                <a:lnTo>
                  <a:pt x="3840" y="1850"/>
                </a:lnTo>
                <a:lnTo>
                  <a:pt x="3815" y="1879"/>
                </a:lnTo>
                <a:lnTo>
                  <a:pt x="3797" y="1899"/>
                </a:lnTo>
                <a:close/>
                <a:moveTo>
                  <a:pt x="3239" y="1899"/>
                </a:moveTo>
                <a:lnTo>
                  <a:pt x="3242" y="1898"/>
                </a:lnTo>
                <a:lnTo>
                  <a:pt x="3247" y="1893"/>
                </a:lnTo>
                <a:lnTo>
                  <a:pt x="3251" y="1887"/>
                </a:lnTo>
                <a:lnTo>
                  <a:pt x="3256" y="187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68"/>
                </a:lnTo>
                <a:lnTo>
                  <a:pt x="3256" y="1857"/>
                </a:lnTo>
                <a:lnTo>
                  <a:pt x="3249" y="1834"/>
                </a:lnTo>
                <a:lnTo>
                  <a:pt x="3243" y="1825"/>
                </a:lnTo>
                <a:lnTo>
                  <a:pt x="3232" y="1811"/>
                </a:lnTo>
                <a:lnTo>
                  <a:pt x="3231" y="1810"/>
                </a:lnTo>
                <a:lnTo>
                  <a:pt x="3234" y="1807"/>
                </a:lnTo>
                <a:lnTo>
                  <a:pt x="3276" y="1775"/>
                </a:lnTo>
                <a:lnTo>
                  <a:pt x="3325" y="1752"/>
                </a:lnTo>
                <a:lnTo>
                  <a:pt x="3376" y="1738"/>
                </a:lnTo>
                <a:lnTo>
                  <a:pt x="3392" y="1737"/>
                </a:lnTo>
                <a:lnTo>
                  <a:pt x="3393" y="1740"/>
                </a:lnTo>
                <a:lnTo>
                  <a:pt x="3407" y="1793"/>
                </a:lnTo>
                <a:lnTo>
                  <a:pt x="3408" y="1809"/>
                </a:lnTo>
                <a:lnTo>
                  <a:pt x="3379" y="1808"/>
                </a:lnTo>
                <a:lnTo>
                  <a:pt x="3346" y="1815"/>
                </a:lnTo>
                <a:lnTo>
                  <a:pt x="3313" y="1826"/>
                </a:lnTo>
                <a:lnTo>
                  <a:pt x="3281" y="1846"/>
                </a:lnTo>
                <a:lnTo>
                  <a:pt x="3256" y="1868"/>
                </a:lnTo>
                <a:lnTo>
                  <a:pt x="3283" y="1845"/>
                </a:lnTo>
                <a:lnTo>
                  <a:pt x="3321" y="1826"/>
                </a:lnTo>
                <a:lnTo>
                  <a:pt x="3362" y="1814"/>
                </a:lnTo>
                <a:lnTo>
                  <a:pt x="3401" y="1812"/>
                </a:lnTo>
                <a:lnTo>
                  <a:pt x="3409" y="1814"/>
                </a:lnTo>
                <a:lnTo>
                  <a:pt x="3412" y="1850"/>
                </a:lnTo>
                <a:lnTo>
                  <a:pt x="3412" y="1890"/>
                </a:lnTo>
                <a:lnTo>
                  <a:pt x="3400" y="1891"/>
                </a:lnTo>
                <a:lnTo>
                  <a:pt x="3379" y="1899"/>
                </a:lnTo>
                <a:lnTo>
                  <a:pt x="3387" y="1899"/>
                </a:lnTo>
                <a:lnTo>
                  <a:pt x="3407" y="1892"/>
                </a:lnTo>
                <a:lnTo>
                  <a:pt x="3412" y="1892"/>
                </a:lnTo>
                <a:lnTo>
                  <a:pt x="3412" y="1899"/>
                </a:lnTo>
                <a:lnTo>
                  <a:pt x="3420" y="1899"/>
                </a:lnTo>
                <a:lnTo>
                  <a:pt x="3420" y="1891"/>
                </a:lnTo>
                <a:lnTo>
                  <a:pt x="3435" y="1890"/>
                </a:lnTo>
                <a:lnTo>
                  <a:pt x="3465" y="1897"/>
                </a:lnTo>
                <a:lnTo>
                  <a:pt x="3469" y="1899"/>
                </a:lnTo>
                <a:lnTo>
                  <a:pt x="3471" y="1899"/>
                </a:lnTo>
                <a:lnTo>
                  <a:pt x="3460" y="1893"/>
                </a:lnTo>
                <a:lnTo>
                  <a:pt x="3431" y="1888"/>
                </a:lnTo>
                <a:lnTo>
                  <a:pt x="3421" y="1889"/>
                </a:lnTo>
                <a:lnTo>
                  <a:pt x="3422" y="1871"/>
                </a:lnTo>
                <a:lnTo>
                  <a:pt x="3418" y="1816"/>
                </a:lnTo>
                <a:lnTo>
                  <a:pt x="3439" y="1823"/>
                </a:lnTo>
                <a:lnTo>
                  <a:pt x="3473" y="1837"/>
                </a:lnTo>
                <a:lnTo>
                  <a:pt x="3503" y="1862"/>
                </a:lnTo>
                <a:lnTo>
                  <a:pt x="3528" y="1890"/>
                </a:lnTo>
                <a:lnTo>
                  <a:pt x="3532" y="1899"/>
                </a:lnTo>
                <a:lnTo>
                  <a:pt x="3540" y="1899"/>
                </a:lnTo>
                <a:lnTo>
                  <a:pt x="3534" y="1886"/>
                </a:lnTo>
                <a:lnTo>
                  <a:pt x="3515" y="1865"/>
                </a:lnTo>
                <a:lnTo>
                  <a:pt x="3492" y="1845"/>
                </a:lnTo>
                <a:lnTo>
                  <a:pt x="3469" y="1830"/>
                </a:lnTo>
                <a:lnTo>
                  <a:pt x="3442" y="1818"/>
                </a:lnTo>
                <a:lnTo>
                  <a:pt x="3417" y="1810"/>
                </a:lnTo>
                <a:lnTo>
                  <a:pt x="3406" y="1753"/>
                </a:lnTo>
                <a:lnTo>
                  <a:pt x="3401" y="1737"/>
                </a:lnTo>
                <a:lnTo>
                  <a:pt x="3430" y="1735"/>
                </a:lnTo>
                <a:lnTo>
                  <a:pt x="3483" y="1745"/>
                </a:lnTo>
                <a:lnTo>
                  <a:pt x="3532" y="1766"/>
                </a:lnTo>
                <a:lnTo>
                  <a:pt x="3570" y="1793"/>
                </a:lnTo>
                <a:lnTo>
                  <a:pt x="3602" y="1826"/>
                </a:lnTo>
                <a:lnTo>
                  <a:pt x="3625" y="1867"/>
                </a:lnTo>
                <a:lnTo>
                  <a:pt x="3637" y="1899"/>
                </a:lnTo>
                <a:lnTo>
                  <a:pt x="3693" y="1899"/>
                </a:lnTo>
                <a:lnTo>
                  <a:pt x="3761" y="1845"/>
                </a:lnTo>
                <a:lnTo>
                  <a:pt x="3831" y="1792"/>
                </a:lnTo>
                <a:lnTo>
                  <a:pt x="3902" y="1743"/>
                </a:lnTo>
                <a:lnTo>
                  <a:pt x="3974" y="1697"/>
                </a:lnTo>
                <a:lnTo>
                  <a:pt x="4045" y="1657"/>
                </a:lnTo>
                <a:lnTo>
                  <a:pt x="4118" y="1625"/>
                </a:lnTo>
                <a:lnTo>
                  <a:pt x="4189" y="1598"/>
                </a:lnTo>
                <a:lnTo>
                  <a:pt x="4262" y="1584"/>
                </a:lnTo>
                <a:lnTo>
                  <a:pt x="4331" y="1577"/>
                </a:lnTo>
                <a:lnTo>
                  <a:pt x="4395" y="1570"/>
                </a:lnTo>
                <a:lnTo>
                  <a:pt x="4319" y="1571"/>
                </a:lnTo>
                <a:lnTo>
                  <a:pt x="4241" y="1581"/>
                </a:lnTo>
                <a:lnTo>
                  <a:pt x="4159" y="1601"/>
                </a:lnTo>
                <a:lnTo>
                  <a:pt x="4077" y="1634"/>
                </a:lnTo>
                <a:lnTo>
                  <a:pt x="3991" y="1669"/>
                </a:lnTo>
                <a:lnTo>
                  <a:pt x="3908" y="1714"/>
                </a:lnTo>
                <a:lnTo>
                  <a:pt x="3827" y="1765"/>
                </a:lnTo>
                <a:lnTo>
                  <a:pt x="3747" y="1819"/>
                </a:lnTo>
                <a:lnTo>
                  <a:pt x="3675" y="1875"/>
                </a:lnTo>
                <a:lnTo>
                  <a:pt x="3646" y="1899"/>
                </a:lnTo>
                <a:lnTo>
                  <a:pt x="3645" y="1890"/>
                </a:lnTo>
                <a:lnTo>
                  <a:pt x="3629" y="1851"/>
                </a:lnTo>
                <a:lnTo>
                  <a:pt x="3604" y="1816"/>
                </a:lnTo>
                <a:lnTo>
                  <a:pt x="3576" y="1784"/>
                </a:lnTo>
                <a:lnTo>
                  <a:pt x="3540" y="1759"/>
                </a:lnTo>
                <a:lnTo>
                  <a:pt x="3503" y="1742"/>
                </a:lnTo>
                <a:lnTo>
                  <a:pt x="3458" y="1730"/>
                </a:lnTo>
                <a:lnTo>
                  <a:pt x="3410" y="1726"/>
                </a:lnTo>
                <a:lnTo>
                  <a:pt x="3398" y="1727"/>
                </a:lnTo>
                <a:lnTo>
                  <a:pt x="3389" y="1698"/>
                </a:lnTo>
                <a:lnTo>
                  <a:pt x="3360" y="1644"/>
                </a:lnTo>
                <a:lnTo>
                  <a:pt x="3327" y="1595"/>
                </a:lnTo>
                <a:lnTo>
                  <a:pt x="3287" y="1551"/>
                </a:lnTo>
                <a:lnTo>
                  <a:pt x="3243" y="1513"/>
                </a:lnTo>
                <a:lnTo>
                  <a:pt x="3192" y="1481"/>
                </a:lnTo>
                <a:lnTo>
                  <a:pt x="3138" y="1459"/>
                </a:lnTo>
                <a:lnTo>
                  <a:pt x="3069" y="1442"/>
                </a:lnTo>
                <a:lnTo>
                  <a:pt x="3002" y="1440"/>
                </a:lnTo>
                <a:lnTo>
                  <a:pt x="2933" y="1444"/>
                </a:lnTo>
                <a:lnTo>
                  <a:pt x="2865" y="1461"/>
                </a:lnTo>
                <a:lnTo>
                  <a:pt x="2803" y="1486"/>
                </a:lnTo>
                <a:lnTo>
                  <a:pt x="2743" y="1519"/>
                </a:lnTo>
                <a:lnTo>
                  <a:pt x="2687" y="1560"/>
                </a:lnTo>
                <a:lnTo>
                  <a:pt x="2636" y="1607"/>
                </a:lnTo>
                <a:lnTo>
                  <a:pt x="2593" y="1661"/>
                </a:lnTo>
                <a:lnTo>
                  <a:pt x="2553" y="1718"/>
                </a:lnTo>
                <a:lnTo>
                  <a:pt x="2525" y="1780"/>
                </a:lnTo>
                <a:lnTo>
                  <a:pt x="2525" y="1766"/>
                </a:lnTo>
                <a:lnTo>
                  <a:pt x="2524" y="1737"/>
                </a:lnTo>
                <a:lnTo>
                  <a:pt x="2519" y="1698"/>
                </a:lnTo>
                <a:lnTo>
                  <a:pt x="2512" y="1659"/>
                </a:lnTo>
                <a:lnTo>
                  <a:pt x="2499" y="1616"/>
                </a:lnTo>
                <a:lnTo>
                  <a:pt x="2480" y="1571"/>
                </a:lnTo>
                <a:lnTo>
                  <a:pt x="2452" y="1519"/>
                </a:lnTo>
                <a:lnTo>
                  <a:pt x="2417" y="1467"/>
                </a:lnTo>
                <a:lnTo>
                  <a:pt x="2416" y="1467"/>
                </a:lnTo>
                <a:lnTo>
                  <a:pt x="2414" y="1454"/>
                </a:lnTo>
                <a:lnTo>
                  <a:pt x="2394" y="1390"/>
                </a:lnTo>
                <a:lnTo>
                  <a:pt x="2370" y="1328"/>
                </a:lnTo>
                <a:lnTo>
                  <a:pt x="2341" y="1269"/>
                </a:lnTo>
                <a:lnTo>
                  <a:pt x="2303" y="1214"/>
                </a:lnTo>
                <a:lnTo>
                  <a:pt x="2247" y="1148"/>
                </a:lnTo>
                <a:lnTo>
                  <a:pt x="2181" y="1093"/>
                </a:lnTo>
                <a:lnTo>
                  <a:pt x="2114" y="1046"/>
                </a:lnTo>
                <a:lnTo>
                  <a:pt x="2042" y="1006"/>
                </a:lnTo>
                <a:lnTo>
                  <a:pt x="1966" y="975"/>
                </a:lnTo>
                <a:lnTo>
                  <a:pt x="1886" y="953"/>
                </a:lnTo>
                <a:lnTo>
                  <a:pt x="1804" y="938"/>
                </a:lnTo>
                <a:lnTo>
                  <a:pt x="1721" y="931"/>
                </a:lnTo>
                <a:lnTo>
                  <a:pt x="1639" y="932"/>
                </a:lnTo>
                <a:lnTo>
                  <a:pt x="1554" y="941"/>
                </a:lnTo>
                <a:lnTo>
                  <a:pt x="1472" y="958"/>
                </a:lnTo>
                <a:lnTo>
                  <a:pt x="1390" y="981"/>
                </a:lnTo>
                <a:lnTo>
                  <a:pt x="1313" y="1012"/>
                </a:lnTo>
                <a:lnTo>
                  <a:pt x="1238" y="1049"/>
                </a:lnTo>
                <a:lnTo>
                  <a:pt x="1166" y="1093"/>
                </a:lnTo>
                <a:lnTo>
                  <a:pt x="1113" y="1137"/>
                </a:lnTo>
                <a:lnTo>
                  <a:pt x="1123" y="1126"/>
                </a:lnTo>
                <a:lnTo>
                  <a:pt x="1184" y="1043"/>
                </a:lnTo>
                <a:lnTo>
                  <a:pt x="1235" y="963"/>
                </a:lnTo>
                <a:lnTo>
                  <a:pt x="1277" y="883"/>
                </a:lnTo>
                <a:lnTo>
                  <a:pt x="1309" y="807"/>
                </a:lnTo>
                <a:lnTo>
                  <a:pt x="1334" y="734"/>
                </a:lnTo>
                <a:lnTo>
                  <a:pt x="1350" y="662"/>
                </a:lnTo>
                <a:lnTo>
                  <a:pt x="1360" y="595"/>
                </a:lnTo>
                <a:lnTo>
                  <a:pt x="1361" y="528"/>
                </a:lnTo>
                <a:lnTo>
                  <a:pt x="1358" y="467"/>
                </a:lnTo>
                <a:lnTo>
                  <a:pt x="1351" y="406"/>
                </a:lnTo>
                <a:lnTo>
                  <a:pt x="1337" y="353"/>
                </a:lnTo>
                <a:lnTo>
                  <a:pt x="1318" y="303"/>
                </a:lnTo>
                <a:lnTo>
                  <a:pt x="1296" y="256"/>
                </a:lnTo>
                <a:lnTo>
                  <a:pt x="1272" y="213"/>
                </a:lnTo>
                <a:lnTo>
                  <a:pt x="1245" y="177"/>
                </a:lnTo>
                <a:lnTo>
                  <a:pt x="1217" y="146"/>
                </a:lnTo>
                <a:lnTo>
                  <a:pt x="1170" y="104"/>
                </a:lnTo>
                <a:lnTo>
                  <a:pt x="1119" y="67"/>
                </a:lnTo>
                <a:lnTo>
                  <a:pt x="1062" y="39"/>
                </a:lnTo>
                <a:lnTo>
                  <a:pt x="1005" y="17"/>
                </a:lnTo>
                <a:lnTo>
                  <a:pt x="943" y="4"/>
                </a:lnTo>
                <a:lnTo>
                  <a:pt x="881" y="0"/>
                </a:lnTo>
                <a:lnTo>
                  <a:pt x="820" y="0"/>
                </a:lnTo>
                <a:lnTo>
                  <a:pt x="757" y="13"/>
                </a:lnTo>
                <a:lnTo>
                  <a:pt x="699" y="32"/>
                </a:lnTo>
                <a:lnTo>
                  <a:pt x="643" y="61"/>
                </a:lnTo>
                <a:lnTo>
                  <a:pt x="600" y="90"/>
                </a:lnTo>
                <a:lnTo>
                  <a:pt x="560" y="123"/>
                </a:lnTo>
                <a:lnTo>
                  <a:pt x="525" y="162"/>
                </a:lnTo>
                <a:lnTo>
                  <a:pt x="494" y="205"/>
                </a:lnTo>
                <a:lnTo>
                  <a:pt x="470" y="250"/>
                </a:lnTo>
                <a:lnTo>
                  <a:pt x="452" y="299"/>
                </a:lnTo>
                <a:lnTo>
                  <a:pt x="439" y="349"/>
                </a:lnTo>
                <a:lnTo>
                  <a:pt x="432" y="400"/>
                </a:lnTo>
                <a:lnTo>
                  <a:pt x="433" y="452"/>
                </a:lnTo>
                <a:lnTo>
                  <a:pt x="441" y="503"/>
                </a:lnTo>
                <a:lnTo>
                  <a:pt x="458" y="551"/>
                </a:lnTo>
                <a:lnTo>
                  <a:pt x="483" y="599"/>
                </a:lnTo>
                <a:lnTo>
                  <a:pt x="513" y="637"/>
                </a:lnTo>
                <a:lnTo>
                  <a:pt x="547" y="670"/>
                </a:lnTo>
                <a:lnTo>
                  <a:pt x="586" y="696"/>
                </a:lnTo>
                <a:lnTo>
                  <a:pt x="631" y="716"/>
                </a:lnTo>
                <a:lnTo>
                  <a:pt x="679" y="730"/>
                </a:lnTo>
                <a:lnTo>
                  <a:pt x="725" y="738"/>
                </a:lnTo>
                <a:lnTo>
                  <a:pt x="773" y="739"/>
                </a:lnTo>
                <a:lnTo>
                  <a:pt x="820" y="731"/>
                </a:lnTo>
                <a:lnTo>
                  <a:pt x="862" y="719"/>
                </a:lnTo>
                <a:lnTo>
                  <a:pt x="862" y="720"/>
                </a:lnTo>
                <a:lnTo>
                  <a:pt x="842" y="746"/>
                </a:lnTo>
                <a:lnTo>
                  <a:pt x="827" y="773"/>
                </a:lnTo>
                <a:lnTo>
                  <a:pt x="817" y="803"/>
                </a:lnTo>
                <a:lnTo>
                  <a:pt x="814" y="836"/>
                </a:lnTo>
                <a:lnTo>
                  <a:pt x="817" y="865"/>
                </a:lnTo>
                <a:lnTo>
                  <a:pt x="826" y="898"/>
                </a:lnTo>
                <a:lnTo>
                  <a:pt x="830" y="904"/>
                </a:lnTo>
                <a:lnTo>
                  <a:pt x="836" y="924"/>
                </a:lnTo>
                <a:lnTo>
                  <a:pt x="853" y="947"/>
                </a:lnTo>
                <a:lnTo>
                  <a:pt x="875" y="966"/>
                </a:lnTo>
                <a:lnTo>
                  <a:pt x="901" y="981"/>
                </a:lnTo>
                <a:lnTo>
                  <a:pt x="929" y="985"/>
                </a:lnTo>
                <a:lnTo>
                  <a:pt x="915" y="989"/>
                </a:lnTo>
                <a:lnTo>
                  <a:pt x="896" y="1003"/>
                </a:lnTo>
                <a:lnTo>
                  <a:pt x="879" y="1021"/>
                </a:lnTo>
                <a:lnTo>
                  <a:pt x="870" y="1044"/>
                </a:lnTo>
                <a:lnTo>
                  <a:pt x="865" y="1066"/>
                </a:lnTo>
                <a:lnTo>
                  <a:pt x="870" y="1090"/>
                </a:lnTo>
                <a:lnTo>
                  <a:pt x="883" y="1111"/>
                </a:lnTo>
                <a:lnTo>
                  <a:pt x="898" y="1123"/>
                </a:lnTo>
                <a:lnTo>
                  <a:pt x="919" y="1130"/>
                </a:lnTo>
                <a:lnTo>
                  <a:pt x="937" y="1127"/>
                </a:lnTo>
                <a:lnTo>
                  <a:pt x="957" y="1124"/>
                </a:lnTo>
                <a:lnTo>
                  <a:pt x="971" y="1110"/>
                </a:lnTo>
                <a:lnTo>
                  <a:pt x="981" y="1093"/>
                </a:lnTo>
                <a:lnTo>
                  <a:pt x="982" y="1073"/>
                </a:lnTo>
                <a:lnTo>
                  <a:pt x="972" y="1053"/>
                </a:lnTo>
                <a:lnTo>
                  <a:pt x="955" y="1043"/>
                </a:lnTo>
                <a:lnTo>
                  <a:pt x="955" y="1043"/>
                </a:lnTo>
                <a:lnTo>
                  <a:pt x="971" y="1052"/>
                </a:lnTo>
                <a:lnTo>
                  <a:pt x="979" y="1068"/>
                </a:lnTo>
                <a:lnTo>
                  <a:pt x="980" y="1088"/>
                </a:lnTo>
                <a:lnTo>
                  <a:pt x="973" y="1106"/>
                </a:lnTo>
                <a:lnTo>
                  <a:pt x="960" y="1118"/>
                </a:lnTo>
                <a:lnTo>
                  <a:pt x="943" y="1126"/>
                </a:lnTo>
                <a:lnTo>
                  <a:pt x="926" y="1128"/>
                </a:lnTo>
                <a:lnTo>
                  <a:pt x="905" y="1125"/>
                </a:lnTo>
                <a:lnTo>
                  <a:pt x="888" y="1113"/>
                </a:lnTo>
                <a:lnTo>
                  <a:pt x="875" y="1095"/>
                </a:lnTo>
                <a:lnTo>
                  <a:pt x="869" y="1074"/>
                </a:lnTo>
                <a:lnTo>
                  <a:pt x="868" y="1053"/>
                </a:lnTo>
                <a:lnTo>
                  <a:pt x="876" y="1032"/>
                </a:lnTo>
                <a:lnTo>
                  <a:pt x="890" y="1013"/>
                </a:lnTo>
                <a:lnTo>
                  <a:pt x="912" y="994"/>
                </a:lnTo>
                <a:lnTo>
                  <a:pt x="937" y="985"/>
                </a:lnTo>
                <a:lnTo>
                  <a:pt x="967" y="987"/>
                </a:lnTo>
                <a:lnTo>
                  <a:pt x="993" y="994"/>
                </a:lnTo>
                <a:lnTo>
                  <a:pt x="1007" y="1004"/>
                </a:lnTo>
                <a:lnTo>
                  <a:pt x="1019" y="1019"/>
                </a:lnTo>
                <a:lnTo>
                  <a:pt x="1032" y="1036"/>
                </a:lnTo>
                <a:lnTo>
                  <a:pt x="1040" y="1061"/>
                </a:lnTo>
                <a:lnTo>
                  <a:pt x="1044" y="1087"/>
                </a:lnTo>
                <a:lnTo>
                  <a:pt x="1042" y="1118"/>
                </a:lnTo>
                <a:lnTo>
                  <a:pt x="1036" y="1151"/>
                </a:lnTo>
                <a:lnTo>
                  <a:pt x="1022" y="1187"/>
                </a:lnTo>
                <a:lnTo>
                  <a:pt x="1013" y="1201"/>
                </a:lnTo>
                <a:lnTo>
                  <a:pt x="978" y="1247"/>
                </a:lnTo>
                <a:lnTo>
                  <a:pt x="938" y="1300"/>
                </a:lnTo>
                <a:lnTo>
                  <a:pt x="906" y="1352"/>
                </a:lnTo>
                <a:lnTo>
                  <a:pt x="883" y="1401"/>
                </a:lnTo>
                <a:lnTo>
                  <a:pt x="882" y="1403"/>
                </a:lnTo>
                <a:lnTo>
                  <a:pt x="861" y="1440"/>
                </a:lnTo>
                <a:lnTo>
                  <a:pt x="822" y="1526"/>
                </a:lnTo>
                <a:lnTo>
                  <a:pt x="789" y="1616"/>
                </a:lnTo>
                <a:lnTo>
                  <a:pt x="766" y="1709"/>
                </a:lnTo>
                <a:lnTo>
                  <a:pt x="760" y="1754"/>
                </a:lnTo>
                <a:lnTo>
                  <a:pt x="757" y="1750"/>
                </a:lnTo>
                <a:lnTo>
                  <a:pt x="714" y="1701"/>
                </a:lnTo>
                <a:lnTo>
                  <a:pt x="717" y="1684"/>
                </a:lnTo>
                <a:lnTo>
                  <a:pt x="730" y="1616"/>
                </a:lnTo>
                <a:lnTo>
                  <a:pt x="740" y="1551"/>
                </a:lnTo>
                <a:lnTo>
                  <a:pt x="749" y="1487"/>
                </a:lnTo>
                <a:lnTo>
                  <a:pt x="749" y="1423"/>
                </a:lnTo>
                <a:lnTo>
                  <a:pt x="746" y="1358"/>
                </a:lnTo>
                <a:lnTo>
                  <a:pt x="731" y="1295"/>
                </a:lnTo>
                <a:lnTo>
                  <a:pt x="716" y="1243"/>
                </a:lnTo>
                <a:lnTo>
                  <a:pt x="690" y="1191"/>
                </a:lnTo>
                <a:lnTo>
                  <a:pt x="653" y="1143"/>
                </a:lnTo>
                <a:lnTo>
                  <a:pt x="611" y="1107"/>
                </a:lnTo>
                <a:lnTo>
                  <a:pt x="574" y="1088"/>
                </a:lnTo>
                <a:lnTo>
                  <a:pt x="535" y="1077"/>
                </a:lnTo>
                <a:lnTo>
                  <a:pt x="495" y="1073"/>
                </a:lnTo>
                <a:lnTo>
                  <a:pt x="452" y="1080"/>
                </a:lnTo>
                <a:lnTo>
                  <a:pt x="413" y="1091"/>
                </a:lnTo>
                <a:lnTo>
                  <a:pt x="381" y="1108"/>
                </a:lnTo>
                <a:lnTo>
                  <a:pt x="355" y="1129"/>
                </a:lnTo>
                <a:lnTo>
                  <a:pt x="349" y="1099"/>
                </a:lnTo>
                <a:lnTo>
                  <a:pt x="346" y="1084"/>
                </a:lnTo>
                <a:lnTo>
                  <a:pt x="355" y="1074"/>
                </a:lnTo>
                <a:lnTo>
                  <a:pt x="363" y="1066"/>
                </a:lnTo>
                <a:lnTo>
                  <a:pt x="375" y="1052"/>
                </a:lnTo>
                <a:lnTo>
                  <a:pt x="397" y="1033"/>
                </a:lnTo>
                <a:lnTo>
                  <a:pt x="429" y="1011"/>
                </a:lnTo>
                <a:lnTo>
                  <a:pt x="471" y="992"/>
                </a:lnTo>
                <a:lnTo>
                  <a:pt x="471" y="1002"/>
                </a:lnTo>
                <a:lnTo>
                  <a:pt x="473" y="1014"/>
                </a:lnTo>
                <a:lnTo>
                  <a:pt x="482" y="1027"/>
                </a:lnTo>
                <a:lnTo>
                  <a:pt x="494" y="1038"/>
                </a:lnTo>
                <a:lnTo>
                  <a:pt x="507" y="1045"/>
                </a:lnTo>
                <a:lnTo>
                  <a:pt x="532" y="1052"/>
                </a:lnTo>
                <a:lnTo>
                  <a:pt x="555" y="1053"/>
                </a:lnTo>
                <a:lnTo>
                  <a:pt x="565" y="1052"/>
                </a:lnTo>
                <a:lnTo>
                  <a:pt x="586" y="1051"/>
                </a:lnTo>
                <a:lnTo>
                  <a:pt x="617" y="1051"/>
                </a:lnTo>
                <a:lnTo>
                  <a:pt x="651" y="1058"/>
                </a:lnTo>
                <a:lnTo>
                  <a:pt x="691" y="1073"/>
                </a:lnTo>
                <a:lnTo>
                  <a:pt x="731" y="1098"/>
                </a:lnTo>
                <a:lnTo>
                  <a:pt x="772" y="1130"/>
                </a:lnTo>
                <a:lnTo>
                  <a:pt x="807" y="1169"/>
                </a:lnTo>
                <a:lnTo>
                  <a:pt x="836" y="1213"/>
                </a:lnTo>
                <a:lnTo>
                  <a:pt x="858" y="1262"/>
                </a:lnTo>
                <a:lnTo>
                  <a:pt x="871" y="1308"/>
                </a:lnTo>
                <a:lnTo>
                  <a:pt x="874" y="1356"/>
                </a:lnTo>
                <a:lnTo>
                  <a:pt x="870" y="1386"/>
                </a:lnTo>
                <a:lnTo>
                  <a:pt x="864" y="1414"/>
                </a:lnTo>
                <a:lnTo>
                  <a:pt x="858" y="1435"/>
                </a:lnTo>
                <a:lnTo>
                  <a:pt x="854" y="1447"/>
                </a:lnTo>
                <a:lnTo>
                  <a:pt x="863" y="1436"/>
                </a:lnTo>
                <a:lnTo>
                  <a:pt x="872" y="1416"/>
                </a:lnTo>
                <a:lnTo>
                  <a:pt x="884" y="1388"/>
                </a:lnTo>
                <a:lnTo>
                  <a:pt x="894" y="1354"/>
                </a:lnTo>
                <a:lnTo>
                  <a:pt x="900" y="1314"/>
                </a:lnTo>
                <a:lnTo>
                  <a:pt x="901" y="1268"/>
                </a:lnTo>
                <a:lnTo>
                  <a:pt x="896" y="1223"/>
                </a:lnTo>
                <a:lnTo>
                  <a:pt x="882" y="1177"/>
                </a:lnTo>
                <a:lnTo>
                  <a:pt x="864" y="1130"/>
                </a:lnTo>
                <a:lnTo>
                  <a:pt x="843" y="1090"/>
                </a:lnTo>
                <a:lnTo>
                  <a:pt x="817" y="1054"/>
                </a:lnTo>
                <a:lnTo>
                  <a:pt x="791" y="1022"/>
                </a:lnTo>
                <a:lnTo>
                  <a:pt x="759" y="989"/>
                </a:lnTo>
                <a:lnTo>
                  <a:pt x="721" y="957"/>
                </a:lnTo>
                <a:lnTo>
                  <a:pt x="677" y="931"/>
                </a:lnTo>
                <a:lnTo>
                  <a:pt x="627" y="910"/>
                </a:lnTo>
                <a:lnTo>
                  <a:pt x="582" y="895"/>
                </a:lnTo>
                <a:lnTo>
                  <a:pt x="531" y="889"/>
                </a:lnTo>
                <a:lnTo>
                  <a:pt x="481" y="886"/>
                </a:lnTo>
                <a:lnTo>
                  <a:pt x="436" y="891"/>
                </a:lnTo>
                <a:lnTo>
                  <a:pt x="392" y="901"/>
                </a:lnTo>
                <a:lnTo>
                  <a:pt x="359" y="913"/>
                </a:lnTo>
                <a:lnTo>
                  <a:pt x="330" y="927"/>
                </a:lnTo>
                <a:lnTo>
                  <a:pt x="312" y="940"/>
                </a:lnTo>
                <a:lnTo>
                  <a:pt x="294" y="875"/>
                </a:lnTo>
                <a:lnTo>
                  <a:pt x="270" y="808"/>
                </a:lnTo>
                <a:lnTo>
                  <a:pt x="242" y="743"/>
                </a:lnTo>
                <a:lnTo>
                  <a:pt x="209" y="684"/>
                </a:lnTo>
                <a:lnTo>
                  <a:pt x="169" y="629"/>
                </a:lnTo>
                <a:lnTo>
                  <a:pt x="123" y="583"/>
                </a:lnTo>
                <a:lnTo>
                  <a:pt x="71" y="539"/>
                </a:lnTo>
                <a:lnTo>
                  <a:pt x="23" y="508"/>
                </a:lnTo>
                <a:lnTo>
                  <a:pt x="0" y="498"/>
                </a:lnTo>
                <a:lnTo>
                  <a:pt x="0" y="513"/>
                </a:lnTo>
                <a:lnTo>
                  <a:pt x="18" y="522"/>
                </a:lnTo>
                <a:lnTo>
                  <a:pt x="62" y="550"/>
                </a:lnTo>
                <a:lnTo>
                  <a:pt x="112" y="593"/>
                </a:lnTo>
                <a:lnTo>
                  <a:pt x="155" y="641"/>
                </a:lnTo>
                <a:lnTo>
                  <a:pt x="193" y="692"/>
                </a:lnTo>
                <a:lnTo>
                  <a:pt x="224" y="752"/>
                </a:lnTo>
                <a:lnTo>
                  <a:pt x="250" y="815"/>
                </a:lnTo>
                <a:lnTo>
                  <a:pt x="270" y="883"/>
                </a:lnTo>
                <a:lnTo>
                  <a:pt x="290" y="953"/>
                </a:lnTo>
                <a:lnTo>
                  <a:pt x="290" y="958"/>
                </a:lnTo>
                <a:lnTo>
                  <a:pt x="289" y="959"/>
                </a:lnTo>
                <a:lnTo>
                  <a:pt x="276" y="972"/>
                </a:lnTo>
                <a:lnTo>
                  <a:pt x="268" y="980"/>
                </a:lnTo>
                <a:lnTo>
                  <a:pt x="252" y="1006"/>
                </a:lnTo>
                <a:lnTo>
                  <a:pt x="242" y="1031"/>
                </a:lnTo>
                <a:lnTo>
                  <a:pt x="241" y="1056"/>
                </a:lnTo>
                <a:lnTo>
                  <a:pt x="245" y="1079"/>
                </a:lnTo>
                <a:lnTo>
                  <a:pt x="257" y="1094"/>
                </a:lnTo>
                <a:lnTo>
                  <a:pt x="268" y="1105"/>
                </a:lnTo>
                <a:lnTo>
                  <a:pt x="285" y="1108"/>
                </a:lnTo>
                <a:lnTo>
                  <a:pt x="301" y="1106"/>
                </a:lnTo>
                <a:lnTo>
                  <a:pt x="316" y="1102"/>
                </a:lnTo>
                <a:lnTo>
                  <a:pt x="318" y="1101"/>
                </a:lnTo>
                <a:lnTo>
                  <a:pt x="319" y="1105"/>
                </a:lnTo>
                <a:lnTo>
                  <a:pt x="329" y="1160"/>
                </a:lnTo>
                <a:lnTo>
                  <a:pt x="311" y="1190"/>
                </a:lnTo>
                <a:lnTo>
                  <a:pt x="298" y="1225"/>
                </a:lnTo>
                <a:lnTo>
                  <a:pt x="291" y="1259"/>
                </a:lnTo>
                <a:lnTo>
                  <a:pt x="290" y="1296"/>
                </a:lnTo>
                <a:lnTo>
                  <a:pt x="295" y="1331"/>
                </a:lnTo>
                <a:lnTo>
                  <a:pt x="305" y="1365"/>
                </a:lnTo>
                <a:lnTo>
                  <a:pt x="323" y="1396"/>
                </a:lnTo>
                <a:lnTo>
                  <a:pt x="347" y="1423"/>
                </a:lnTo>
                <a:lnTo>
                  <a:pt x="375" y="1445"/>
                </a:lnTo>
                <a:lnTo>
                  <a:pt x="381" y="1482"/>
                </a:lnTo>
                <a:lnTo>
                  <a:pt x="335" y="1471"/>
                </a:lnTo>
                <a:lnTo>
                  <a:pt x="275" y="1461"/>
                </a:lnTo>
                <a:lnTo>
                  <a:pt x="215" y="1459"/>
                </a:lnTo>
                <a:lnTo>
                  <a:pt x="159" y="1463"/>
                </a:lnTo>
                <a:lnTo>
                  <a:pt x="97" y="1479"/>
                </a:lnTo>
                <a:lnTo>
                  <a:pt x="39" y="1505"/>
                </a:lnTo>
                <a:lnTo>
                  <a:pt x="0" y="1530"/>
                </a:lnTo>
                <a:lnTo>
                  <a:pt x="0" y="1558"/>
                </a:lnTo>
                <a:lnTo>
                  <a:pt x="37" y="1530"/>
                </a:lnTo>
                <a:lnTo>
                  <a:pt x="95" y="1499"/>
                </a:lnTo>
                <a:lnTo>
                  <a:pt x="156" y="1478"/>
                </a:lnTo>
                <a:lnTo>
                  <a:pt x="210" y="1470"/>
                </a:lnTo>
                <a:lnTo>
                  <a:pt x="267" y="1472"/>
                </a:lnTo>
                <a:lnTo>
                  <a:pt x="325" y="1480"/>
                </a:lnTo>
                <a:lnTo>
                  <a:pt x="381" y="1495"/>
                </a:lnTo>
                <a:lnTo>
                  <a:pt x="383" y="1496"/>
                </a:lnTo>
                <a:lnTo>
                  <a:pt x="385" y="1509"/>
                </a:lnTo>
                <a:lnTo>
                  <a:pt x="406" y="1591"/>
                </a:lnTo>
                <a:lnTo>
                  <a:pt x="428" y="1670"/>
                </a:lnTo>
                <a:lnTo>
                  <a:pt x="457" y="1769"/>
                </a:lnTo>
                <a:lnTo>
                  <a:pt x="490" y="1872"/>
                </a:lnTo>
                <a:lnTo>
                  <a:pt x="501" y="1899"/>
                </a:lnTo>
                <a:lnTo>
                  <a:pt x="547" y="1899"/>
                </a:lnTo>
                <a:lnTo>
                  <a:pt x="543" y="1888"/>
                </a:lnTo>
                <a:lnTo>
                  <a:pt x="505" y="1773"/>
                </a:lnTo>
                <a:lnTo>
                  <a:pt x="470" y="1657"/>
                </a:lnTo>
                <a:lnTo>
                  <a:pt x="447" y="1579"/>
                </a:lnTo>
                <a:lnTo>
                  <a:pt x="431" y="1514"/>
                </a:lnTo>
                <a:lnTo>
                  <a:pt x="434" y="1515"/>
                </a:lnTo>
                <a:lnTo>
                  <a:pt x="485" y="1541"/>
                </a:lnTo>
                <a:lnTo>
                  <a:pt x="530" y="1571"/>
                </a:lnTo>
                <a:lnTo>
                  <a:pt x="577" y="1605"/>
                </a:lnTo>
                <a:lnTo>
                  <a:pt x="622" y="1648"/>
                </a:lnTo>
                <a:lnTo>
                  <a:pt x="661" y="1692"/>
                </a:lnTo>
                <a:lnTo>
                  <a:pt x="679" y="1714"/>
                </a:lnTo>
                <a:lnTo>
                  <a:pt x="671" y="1779"/>
                </a:lnTo>
                <a:lnTo>
                  <a:pt x="666" y="1852"/>
                </a:lnTo>
                <a:lnTo>
                  <a:pt x="665" y="1899"/>
                </a:lnTo>
                <a:lnTo>
                  <a:pt x="691" y="1899"/>
                </a:lnTo>
                <a:lnTo>
                  <a:pt x="696" y="1826"/>
                </a:lnTo>
                <a:lnTo>
                  <a:pt x="705" y="1753"/>
                </a:lnTo>
                <a:lnTo>
                  <a:pt x="705" y="1750"/>
                </a:lnTo>
                <a:lnTo>
                  <a:pt x="733" y="1791"/>
                </a:lnTo>
                <a:lnTo>
                  <a:pt x="752" y="1823"/>
                </a:lnTo>
                <a:lnTo>
                  <a:pt x="748" y="1899"/>
                </a:lnTo>
                <a:lnTo>
                  <a:pt x="748" y="1899"/>
                </a:lnTo>
                <a:lnTo>
                  <a:pt x="788" y="1899"/>
                </a:lnTo>
                <a:lnTo>
                  <a:pt x="788" y="1888"/>
                </a:lnTo>
                <a:lnTo>
                  <a:pt x="794" y="1899"/>
                </a:lnTo>
                <a:lnTo>
                  <a:pt x="862" y="1899"/>
                </a:lnTo>
                <a:lnTo>
                  <a:pt x="845" y="1872"/>
                </a:lnTo>
                <a:lnTo>
                  <a:pt x="802" y="1809"/>
                </a:lnTo>
                <a:lnTo>
                  <a:pt x="794" y="1799"/>
                </a:lnTo>
                <a:lnTo>
                  <a:pt x="798" y="1750"/>
                </a:lnTo>
                <a:lnTo>
                  <a:pt x="815" y="1662"/>
                </a:lnTo>
                <a:lnTo>
                  <a:pt x="841" y="1580"/>
                </a:lnTo>
                <a:lnTo>
                  <a:pt x="875" y="1495"/>
                </a:lnTo>
                <a:lnTo>
                  <a:pt x="914" y="1416"/>
                </a:lnTo>
                <a:lnTo>
                  <a:pt x="962" y="1340"/>
                </a:lnTo>
                <a:lnTo>
                  <a:pt x="1017" y="1271"/>
                </a:lnTo>
                <a:lnTo>
                  <a:pt x="1080" y="1207"/>
                </a:lnTo>
                <a:lnTo>
                  <a:pt x="1148" y="1150"/>
                </a:lnTo>
                <a:lnTo>
                  <a:pt x="1222" y="1099"/>
                </a:lnTo>
                <a:lnTo>
                  <a:pt x="1289" y="1057"/>
                </a:lnTo>
                <a:lnTo>
                  <a:pt x="1359" y="1023"/>
                </a:lnTo>
                <a:lnTo>
                  <a:pt x="1434" y="996"/>
                </a:lnTo>
                <a:lnTo>
                  <a:pt x="1508" y="976"/>
                </a:lnTo>
                <a:lnTo>
                  <a:pt x="1587" y="963"/>
                </a:lnTo>
                <a:lnTo>
                  <a:pt x="1666" y="957"/>
                </a:lnTo>
                <a:lnTo>
                  <a:pt x="1745" y="960"/>
                </a:lnTo>
                <a:lnTo>
                  <a:pt x="1821" y="968"/>
                </a:lnTo>
                <a:lnTo>
                  <a:pt x="1899" y="983"/>
                </a:lnTo>
                <a:lnTo>
                  <a:pt x="1972" y="1006"/>
                </a:lnTo>
                <a:lnTo>
                  <a:pt x="2045" y="1036"/>
                </a:lnTo>
                <a:lnTo>
                  <a:pt x="2112" y="1073"/>
                </a:lnTo>
                <a:lnTo>
                  <a:pt x="2177" y="1118"/>
                </a:lnTo>
                <a:lnTo>
                  <a:pt x="2234" y="1169"/>
                </a:lnTo>
                <a:lnTo>
                  <a:pt x="2286" y="1229"/>
                </a:lnTo>
                <a:lnTo>
                  <a:pt x="2333" y="1295"/>
                </a:lnTo>
                <a:lnTo>
                  <a:pt x="2363" y="1354"/>
                </a:lnTo>
                <a:lnTo>
                  <a:pt x="2384" y="1415"/>
                </a:lnTo>
                <a:lnTo>
                  <a:pt x="2390" y="1436"/>
                </a:lnTo>
                <a:lnTo>
                  <a:pt x="2374" y="1418"/>
                </a:lnTo>
                <a:lnTo>
                  <a:pt x="2354" y="1399"/>
                </a:lnTo>
                <a:lnTo>
                  <a:pt x="2339" y="1372"/>
                </a:lnTo>
                <a:lnTo>
                  <a:pt x="2294" y="1313"/>
                </a:lnTo>
                <a:lnTo>
                  <a:pt x="2244" y="1264"/>
                </a:lnTo>
                <a:lnTo>
                  <a:pt x="2191" y="1220"/>
                </a:lnTo>
                <a:lnTo>
                  <a:pt x="2128" y="1181"/>
                </a:lnTo>
                <a:lnTo>
                  <a:pt x="2064" y="1149"/>
                </a:lnTo>
                <a:lnTo>
                  <a:pt x="1998" y="1125"/>
                </a:lnTo>
                <a:lnTo>
                  <a:pt x="1926" y="1109"/>
                </a:lnTo>
                <a:lnTo>
                  <a:pt x="1855" y="1098"/>
                </a:lnTo>
                <a:lnTo>
                  <a:pt x="1783" y="1095"/>
                </a:lnTo>
                <a:lnTo>
                  <a:pt x="1711" y="1097"/>
                </a:lnTo>
                <a:lnTo>
                  <a:pt x="1638" y="1109"/>
                </a:lnTo>
                <a:lnTo>
                  <a:pt x="1568" y="1125"/>
                </a:lnTo>
                <a:lnTo>
                  <a:pt x="1501" y="1151"/>
                </a:lnTo>
                <a:lnTo>
                  <a:pt x="1436" y="1182"/>
                </a:lnTo>
                <a:lnTo>
                  <a:pt x="1364" y="1223"/>
                </a:lnTo>
                <a:lnTo>
                  <a:pt x="1297" y="1274"/>
                </a:lnTo>
                <a:lnTo>
                  <a:pt x="1236" y="1329"/>
                </a:lnTo>
                <a:lnTo>
                  <a:pt x="1181" y="1393"/>
                </a:lnTo>
                <a:lnTo>
                  <a:pt x="1134" y="1463"/>
                </a:lnTo>
                <a:lnTo>
                  <a:pt x="1093" y="1535"/>
                </a:lnTo>
                <a:lnTo>
                  <a:pt x="1062" y="1612"/>
                </a:lnTo>
                <a:lnTo>
                  <a:pt x="1038" y="1692"/>
                </a:lnTo>
                <a:lnTo>
                  <a:pt x="1021" y="1773"/>
                </a:lnTo>
                <a:lnTo>
                  <a:pt x="1014" y="1857"/>
                </a:lnTo>
                <a:lnTo>
                  <a:pt x="1013" y="1899"/>
                </a:lnTo>
                <a:lnTo>
                  <a:pt x="1045" y="1899"/>
                </a:lnTo>
                <a:lnTo>
                  <a:pt x="1044" y="1889"/>
                </a:lnTo>
                <a:lnTo>
                  <a:pt x="1049" y="1811"/>
                </a:lnTo>
                <a:lnTo>
                  <a:pt x="1061" y="1734"/>
                </a:lnTo>
                <a:lnTo>
                  <a:pt x="1079" y="1659"/>
                </a:lnTo>
                <a:lnTo>
                  <a:pt x="1106" y="1587"/>
                </a:lnTo>
                <a:lnTo>
                  <a:pt x="1140" y="1515"/>
                </a:lnTo>
                <a:lnTo>
                  <a:pt x="1179" y="1449"/>
                </a:lnTo>
                <a:lnTo>
                  <a:pt x="1224" y="1386"/>
                </a:lnTo>
                <a:lnTo>
                  <a:pt x="1278" y="1329"/>
                </a:lnTo>
                <a:lnTo>
                  <a:pt x="1335" y="1278"/>
                </a:lnTo>
                <a:lnTo>
                  <a:pt x="1398" y="1233"/>
                </a:lnTo>
                <a:lnTo>
                  <a:pt x="1466" y="1197"/>
                </a:lnTo>
                <a:lnTo>
                  <a:pt x="1538" y="1165"/>
                </a:lnTo>
                <a:lnTo>
                  <a:pt x="1609" y="1141"/>
                </a:lnTo>
                <a:lnTo>
                  <a:pt x="1680" y="1125"/>
                </a:lnTo>
                <a:lnTo>
                  <a:pt x="1752" y="1117"/>
                </a:lnTo>
                <a:lnTo>
                  <a:pt x="1824" y="1118"/>
                </a:lnTo>
                <a:lnTo>
                  <a:pt x="1896" y="1124"/>
                </a:lnTo>
                <a:lnTo>
                  <a:pt x="1967" y="1139"/>
                </a:lnTo>
                <a:lnTo>
                  <a:pt x="2037" y="1161"/>
                </a:lnTo>
                <a:lnTo>
                  <a:pt x="2102" y="1191"/>
                </a:lnTo>
                <a:lnTo>
                  <a:pt x="2164" y="1227"/>
                </a:lnTo>
                <a:lnTo>
                  <a:pt x="2221" y="1269"/>
                </a:lnTo>
                <a:lnTo>
                  <a:pt x="2272" y="1319"/>
                </a:lnTo>
                <a:lnTo>
                  <a:pt x="2301" y="1354"/>
                </a:lnTo>
                <a:lnTo>
                  <a:pt x="2272" y="1332"/>
                </a:lnTo>
                <a:lnTo>
                  <a:pt x="2215" y="1298"/>
                </a:lnTo>
                <a:lnTo>
                  <a:pt x="2153" y="1271"/>
                </a:lnTo>
                <a:lnTo>
                  <a:pt x="2091" y="1249"/>
                </a:lnTo>
                <a:lnTo>
                  <a:pt x="2026" y="1235"/>
                </a:lnTo>
                <a:lnTo>
                  <a:pt x="1965" y="1228"/>
                </a:lnTo>
                <a:lnTo>
                  <a:pt x="1906" y="1227"/>
                </a:lnTo>
                <a:lnTo>
                  <a:pt x="1837" y="1228"/>
                </a:lnTo>
                <a:lnTo>
                  <a:pt x="1766" y="1239"/>
                </a:lnTo>
                <a:lnTo>
                  <a:pt x="1698" y="1255"/>
                </a:lnTo>
                <a:lnTo>
                  <a:pt x="1634" y="1279"/>
                </a:lnTo>
                <a:lnTo>
                  <a:pt x="1575" y="1309"/>
                </a:lnTo>
                <a:lnTo>
                  <a:pt x="1522" y="1343"/>
                </a:lnTo>
                <a:lnTo>
                  <a:pt x="1471" y="1381"/>
                </a:lnTo>
                <a:lnTo>
                  <a:pt x="1430" y="1423"/>
                </a:lnTo>
                <a:lnTo>
                  <a:pt x="1397" y="1464"/>
                </a:lnTo>
                <a:lnTo>
                  <a:pt x="1371" y="1507"/>
                </a:lnTo>
                <a:lnTo>
                  <a:pt x="1352" y="1543"/>
                </a:lnTo>
                <a:lnTo>
                  <a:pt x="1340" y="1575"/>
                </a:lnTo>
                <a:lnTo>
                  <a:pt x="1339" y="1580"/>
                </a:lnTo>
                <a:lnTo>
                  <a:pt x="1323" y="1603"/>
                </a:lnTo>
                <a:lnTo>
                  <a:pt x="1292" y="1669"/>
                </a:lnTo>
                <a:lnTo>
                  <a:pt x="1268" y="1740"/>
                </a:lnTo>
                <a:lnTo>
                  <a:pt x="1249" y="1813"/>
                </a:lnTo>
                <a:lnTo>
                  <a:pt x="1241" y="1886"/>
                </a:lnTo>
                <a:lnTo>
                  <a:pt x="1240" y="1899"/>
                </a:lnTo>
                <a:lnTo>
                  <a:pt x="1256" y="1899"/>
                </a:lnTo>
                <a:lnTo>
                  <a:pt x="1259" y="1864"/>
                </a:lnTo>
                <a:lnTo>
                  <a:pt x="1274" y="1787"/>
                </a:lnTo>
                <a:lnTo>
                  <a:pt x="1297" y="1711"/>
                </a:lnTo>
                <a:lnTo>
                  <a:pt x="1328" y="1641"/>
                </a:lnTo>
                <a:lnTo>
                  <a:pt x="1366" y="1574"/>
                </a:lnTo>
                <a:lnTo>
                  <a:pt x="1415" y="1513"/>
                </a:lnTo>
                <a:lnTo>
                  <a:pt x="1469" y="1457"/>
                </a:lnTo>
                <a:lnTo>
                  <a:pt x="1518" y="1419"/>
                </a:lnTo>
                <a:lnTo>
                  <a:pt x="1578" y="1393"/>
                </a:lnTo>
                <a:lnTo>
                  <a:pt x="1644" y="1375"/>
                </a:lnTo>
                <a:lnTo>
                  <a:pt x="1711" y="1366"/>
                </a:lnTo>
                <a:lnTo>
                  <a:pt x="1780" y="1365"/>
                </a:lnTo>
                <a:lnTo>
                  <a:pt x="1846" y="1372"/>
                </a:lnTo>
                <a:lnTo>
                  <a:pt x="1908" y="1386"/>
                </a:lnTo>
                <a:lnTo>
                  <a:pt x="1965" y="1408"/>
                </a:lnTo>
                <a:lnTo>
                  <a:pt x="2014" y="1435"/>
                </a:lnTo>
                <a:lnTo>
                  <a:pt x="2047" y="1457"/>
                </a:lnTo>
                <a:lnTo>
                  <a:pt x="2072" y="1479"/>
                </a:lnTo>
                <a:lnTo>
                  <a:pt x="2093" y="1500"/>
                </a:lnTo>
                <a:lnTo>
                  <a:pt x="2107" y="1518"/>
                </a:lnTo>
                <a:lnTo>
                  <a:pt x="2118" y="1534"/>
                </a:lnTo>
                <a:lnTo>
                  <a:pt x="2123" y="1542"/>
                </a:lnTo>
                <a:lnTo>
                  <a:pt x="2150" y="1569"/>
                </a:lnTo>
                <a:lnTo>
                  <a:pt x="2185" y="1590"/>
                </a:lnTo>
                <a:lnTo>
                  <a:pt x="2209" y="1598"/>
                </a:lnTo>
                <a:lnTo>
                  <a:pt x="2235" y="1601"/>
                </a:lnTo>
                <a:lnTo>
                  <a:pt x="2259" y="1596"/>
                </a:lnTo>
                <a:lnTo>
                  <a:pt x="2265" y="1592"/>
                </a:lnTo>
                <a:lnTo>
                  <a:pt x="2276" y="1623"/>
                </a:lnTo>
                <a:lnTo>
                  <a:pt x="2287" y="1680"/>
                </a:lnTo>
                <a:lnTo>
                  <a:pt x="2291" y="1739"/>
                </a:lnTo>
                <a:lnTo>
                  <a:pt x="2288" y="1797"/>
                </a:lnTo>
                <a:lnTo>
                  <a:pt x="2274" y="1847"/>
                </a:lnTo>
                <a:lnTo>
                  <a:pt x="2254" y="1894"/>
                </a:lnTo>
                <a:lnTo>
                  <a:pt x="2250" y="1899"/>
                </a:lnTo>
                <a:lnTo>
                  <a:pt x="2271" y="1899"/>
                </a:lnTo>
                <a:lnTo>
                  <a:pt x="2271" y="1899"/>
                </a:lnTo>
                <a:lnTo>
                  <a:pt x="2290" y="1854"/>
                </a:lnTo>
                <a:lnTo>
                  <a:pt x="2303" y="1804"/>
                </a:lnTo>
                <a:lnTo>
                  <a:pt x="2309" y="1755"/>
                </a:lnTo>
                <a:lnTo>
                  <a:pt x="2306" y="1703"/>
                </a:lnTo>
                <a:lnTo>
                  <a:pt x="2299" y="1652"/>
                </a:lnTo>
                <a:lnTo>
                  <a:pt x="2285" y="1601"/>
                </a:lnTo>
                <a:lnTo>
                  <a:pt x="2278" y="1583"/>
                </a:lnTo>
                <a:lnTo>
                  <a:pt x="2279" y="1582"/>
                </a:lnTo>
                <a:lnTo>
                  <a:pt x="2288" y="1575"/>
                </a:lnTo>
                <a:lnTo>
                  <a:pt x="2301" y="1612"/>
                </a:lnTo>
                <a:lnTo>
                  <a:pt x="2313" y="1647"/>
                </a:lnTo>
                <a:lnTo>
                  <a:pt x="2321" y="1695"/>
                </a:lnTo>
                <a:lnTo>
                  <a:pt x="2321" y="1735"/>
                </a:lnTo>
                <a:lnTo>
                  <a:pt x="2320" y="1768"/>
                </a:lnTo>
                <a:lnTo>
                  <a:pt x="2318" y="1789"/>
                </a:lnTo>
                <a:lnTo>
                  <a:pt x="2315" y="1802"/>
                </a:lnTo>
                <a:lnTo>
                  <a:pt x="2312" y="1829"/>
                </a:lnTo>
                <a:lnTo>
                  <a:pt x="2316" y="1854"/>
                </a:lnTo>
                <a:lnTo>
                  <a:pt x="2322" y="1879"/>
                </a:lnTo>
                <a:lnTo>
                  <a:pt x="2329" y="1891"/>
                </a:lnTo>
                <a:lnTo>
                  <a:pt x="2304" y="1899"/>
                </a:lnTo>
                <a:lnTo>
                  <a:pt x="2480" y="1899"/>
                </a:lnTo>
                <a:lnTo>
                  <a:pt x="2481" y="1898"/>
                </a:lnTo>
                <a:lnTo>
                  <a:pt x="2482" y="1897"/>
                </a:lnTo>
                <a:lnTo>
                  <a:pt x="2491" y="1898"/>
                </a:lnTo>
                <a:lnTo>
                  <a:pt x="2490" y="1899"/>
                </a:lnTo>
                <a:lnTo>
                  <a:pt x="2543" y="1899"/>
                </a:lnTo>
                <a:lnTo>
                  <a:pt x="2537" y="1897"/>
                </a:lnTo>
                <a:lnTo>
                  <a:pt x="2512" y="1892"/>
                </a:lnTo>
                <a:lnTo>
                  <a:pt x="2520" y="1854"/>
                </a:lnTo>
                <a:lnTo>
                  <a:pt x="2547" y="1780"/>
                </a:lnTo>
                <a:lnTo>
                  <a:pt x="2575" y="1720"/>
                </a:lnTo>
                <a:lnTo>
                  <a:pt x="2609" y="1667"/>
                </a:lnTo>
                <a:lnTo>
                  <a:pt x="2651" y="1616"/>
                </a:lnTo>
                <a:lnTo>
                  <a:pt x="2696" y="1573"/>
                </a:lnTo>
                <a:lnTo>
                  <a:pt x="2750" y="1534"/>
                </a:lnTo>
                <a:lnTo>
                  <a:pt x="2808" y="1502"/>
                </a:lnTo>
                <a:lnTo>
                  <a:pt x="2867" y="1478"/>
                </a:lnTo>
                <a:lnTo>
                  <a:pt x="2928" y="1461"/>
                </a:lnTo>
                <a:lnTo>
                  <a:pt x="2991" y="1455"/>
                </a:lnTo>
                <a:lnTo>
                  <a:pt x="3056" y="1456"/>
                </a:lnTo>
                <a:lnTo>
                  <a:pt x="3120" y="1468"/>
                </a:lnTo>
                <a:lnTo>
                  <a:pt x="3182" y="1490"/>
                </a:lnTo>
                <a:lnTo>
                  <a:pt x="3231" y="1516"/>
                </a:lnTo>
                <a:lnTo>
                  <a:pt x="3273" y="1552"/>
                </a:lnTo>
                <a:lnTo>
                  <a:pt x="3314" y="1593"/>
                </a:lnTo>
                <a:lnTo>
                  <a:pt x="3346" y="1639"/>
                </a:lnTo>
                <a:lnTo>
                  <a:pt x="3370" y="1688"/>
                </a:lnTo>
                <a:lnTo>
                  <a:pt x="3388" y="1728"/>
                </a:lnTo>
                <a:lnTo>
                  <a:pt x="3364" y="1730"/>
                </a:lnTo>
                <a:lnTo>
                  <a:pt x="3318" y="1745"/>
                </a:lnTo>
                <a:lnTo>
                  <a:pt x="3277" y="1764"/>
                </a:lnTo>
                <a:lnTo>
                  <a:pt x="3238" y="1791"/>
                </a:lnTo>
                <a:lnTo>
                  <a:pt x="3225" y="1804"/>
                </a:lnTo>
                <a:lnTo>
                  <a:pt x="3213" y="1793"/>
                </a:lnTo>
                <a:lnTo>
                  <a:pt x="3190" y="1778"/>
                </a:lnTo>
                <a:lnTo>
                  <a:pt x="3150" y="1762"/>
                </a:lnTo>
                <a:lnTo>
                  <a:pt x="3107" y="1754"/>
                </a:lnTo>
                <a:lnTo>
                  <a:pt x="3062" y="1757"/>
                </a:lnTo>
                <a:lnTo>
                  <a:pt x="3022" y="1766"/>
                </a:lnTo>
                <a:lnTo>
                  <a:pt x="2990" y="1781"/>
                </a:lnTo>
                <a:lnTo>
                  <a:pt x="2961" y="1802"/>
                </a:lnTo>
                <a:lnTo>
                  <a:pt x="2953" y="1808"/>
                </a:lnTo>
                <a:lnTo>
                  <a:pt x="2951" y="1809"/>
                </a:lnTo>
                <a:lnTo>
                  <a:pt x="2950" y="1810"/>
                </a:lnTo>
                <a:lnTo>
                  <a:pt x="2949" y="1811"/>
                </a:lnTo>
                <a:lnTo>
                  <a:pt x="2949" y="1811"/>
                </a:lnTo>
                <a:lnTo>
                  <a:pt x="2948" y="1812"/>
                </a:lnTo>
                <a:lnTo>
                  <a:pt x="2935" y="1824"/>
                </a:lnTo>
                <a:lnTo>
                  <a:pt x="2908" y="1850"/>
                </a:lnTo>
                <a:lnTo>
                  <a:pt x="2891" y="1880"/>
                </a:lnTo>
                <a:lnTo>
                  <a:pt x="2882" y="1899"/>
                </a:lnTo>
                <a:lnTo>
                  <a:pt x="2915" y="1899"/>
                </a:lnTo>
                <a:lnTo>
                  <a:pt x="2937" y="1877"/>
                </a:lnTo>
                <a:lnTo>
                  <a:pt x="2967" y="1855"/>
                </a:lnTo>
                <a:lnTo>
                  <a:pt x="3003" y="1842"/>
                </a:lnTo>
                <a:lnTo>
                  <a:pt x="3033" y="1834"/>
                </a:lnTo>
                <a:lnTo>
                  <a:pt x="3059" y="1836"/>
                </a:lnTo>
                <a:lnTo>
                  <a:pt x="3077" y="1840"/>
                </a:lnTo>
                <a:lnTo>
                  <a:pt x="3086" y="1843"/>
                </a:lnTo>
                <a:lnTo>
                  <a:pt x="3094" y="1843"/>
                </a:lnTo>
                <a:lnTo>
                  <a:pt x="3104" y="1845"/>
                </a:lnTo>
                <a:lnTo>
                  <a:pt x="3112" y="1844"/>
                </a:lnTo>
                <a:lnTo>
                  <a:pt x="3118" y="1842"/>
                </a:lnTo>
                <a:lnTo>
                  <a:pt x="3125" y="1839"/>
                </a:lnTo>
                <a:lnTo>
                  <a:pt x="3130" y="1834"/>
                </a:lnTo>
                <a:lnTo>
                  <a:pt x="3135" y="1830"/>
                </a:lnTo>
                <a:lnTo>
                  <a:pt x="3137" y="1824"/>
                </a:lnTo>
                <a:lnTo>
                  <a:pt x="3137" y="1818"/>
                </a:lnTo>
                <a:lnTo>
                  <a:pt x="3149" y="1824"/>
                </a:lnTo>
                <a:lnTo>
                  <a:pt x="3158" y="1832"/>
                </a:lnTo>
                <a:lnTo>
                  <a:pt x="3177" y="1852"/>
                </a:lnTo>
                <a:lnTo>
                  <a:pt x="3178" y="1854"/>
                </a:lnTo>
                <a:lnTo>
                  <a:pt x="3174" y="1859"/>
                </a:lnTo>
                <a:lnTo>
                  <a:pt x="3151" y="1899"/>
                </a:lnTo>
                <a:lnTo>
                  <a:pt x="3163" y="1899"/>
                </a:lnTo>
                <a:lnTo>
                  <a:pt x="3166" y="1891"/>
                </a:lnTo>
                <a:lnTo>
                  <a:pt x="3184" y="1862"/>
                </a:lnTo>
                <a:lnTo>
                  <a:pt x="3187" y="1866"/>
                </a:lnTo>
                <a:lnTo>
                  <a:pt x="3189" y="1876"/>
                </a:lnTo>
                <a:lnTo>
                  <a:pt x="3197" y="1882"/>
                </a:lnTo>
                <a:lnTo>
                  <a:pt x="3202" y="1889"/>
                </a:lnTo>
                <a:lnTo>
                  <a:pt x="3210" y="1894"/>
                </a:lnTo>
                <a:lnTo>
                  <a:pt x="3215" y="1899"/>
                </a:lnTo>
                <a:lnTo>
                  <a:pt x="3217" y="1899"/>
                </a:lnTo>
                <a:lnTo>
                  <a:pt x="3239" y="1899"/>
                </a:lnTo>
                <a:close/>
                <a:moveTo>
                  <a:pt x="1429" y="1899"/>
                </a:moveTo>
                <a:lnTo>
                  <a:pt x="1437" y="1899"/>
                </a:lnTo>
                <a:lnTo>
                  <a:pt x="1429" y="1856"/>
                </a:lnTo>
                <a:lnTo>
                  <a:pt x="1429" y="1804"/>
                </a:lnTo>
                <a:lnTo>
                  <a:pt x="1441" y="1751"/>
                </a:lnTo>
                <a:lnTo>
                  <a:pt x="1459" y="1702"/>
                </a:lnTo>
                <a:lnTo>
                  <a:pt x="1484" y="1658"/>
                </a:lnTo>
                <a:lnTo>
                  <a:pt x="1519" y="1617"/>
                </a:lnTo>
                <a:lnTo>
                  <a:pt x="1559" y="1581"/>
                </a:lnTo>
                <a:lnTo>
                  <a:pt x="1603" y="1551"/>
                </a:lnTo>
                <a:lnTo>
                  <a:pt x="1651" y="1528"/>
                </a:lnTo>
                <a:lnTo>
                  <a:pt x="1698" y="1515"/>
                </a:lnTo>
                <a:lnTo>
                  <a:pt x="1696" y="1515"/>
                </a:lnTo>
                <a:lnTo>
                  <a:pt x="1642" y="1529"/>
                </a:lnTo>
                <a:lnTo>
                  <a:pt x="1593" y="1554"/>
                </a:lnTo>
                <a:lnTo>
                  <a:pt x="1547" y="1586"/>
                </a:lnTo>
                <a:lnTo>
                  <a:pt x="1508" y="1625"/>
                </a:lnTo>
                <a:lnTo>
                  <a:pt x="1474" y="1668"/>
                </a:lnTo>
                <a:lnTo>
                  <a:pt x="1448" y="1714"/>
                </a:lnTo>
                <a:lnTo>
                  <a:pt x="1430" y="1767"/>
                </a:lnTo>
                <a:lnTo>
                  <a:pt x="1422" y="1822"/>
                </a:lnTo>
                <a:lnTo>
                  <a:pt x="1425" y="1880"/>
                </a:lnTo>
                <a:lnTo>
                  <a:pt x="1429" y="1899"/>
                </a:lnTo>
                <a:close/>
                <a:moveTo>
                  <a:pt x="290" y="1899"/>
                </a:moveTo>
                <a:lnTo>
                  <a:pt x="304" y="1899"/>
                </a:lnTo>
                <a:lnTo>
                  <a:pt x="301" y="1898"/>
                </a:lnTo>
                <a:lnTo>
                  <a:pt x="231" y="1869"/>
                </a:lnTo>
                <a:lnTo>
                  <a:pt x="157" y="1849"/>
                </a:lnTo>
                <a:lnTo>
                  <a:pt x="81" y="1839"/>
                </a:lnTo>
                <a:lnTo>
                  <a:pt x="2" y="1841"/>
                </a:lnTo>
                <a:lnTo>
                  <a:pt x="0" y="1841"/>
                </a:lnTo>
                <a:lnTo>
                  <a:pt x="0" y="1851"/>
                </a:lnTo>
                <a:lnTo>
                  <a:pt x="44" y="1847"/>
                </a:lnTo>
                <a:lnTo>
                  <a:pt x="123" y="1853"/>
                </a:lnTo>
                <a:lnTo>
                  <a:pt x="201" y="1867"/>
                </a:lnTo>
                <a:lnTo>
                  <a:pt x="276" y="1893"/>
                </a:lnTo>
                <a:lnTo>
                  <a:pt x="290" y="18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550" y="4114800"/>
            <a:ext cx="312420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4105592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8211185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70BACCD-1412-438A-ACEB-E43450C35D90}" type="datetime1">
              <a:rPr lang="en-US" smtClean="0"/>
              <a:t>11/9/2014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937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32"/>
          <p:cNvSpPr>
            <a:spLocks noEditPoints="1"/>
          </p:cNvSpPr>
          <p:nvPr/>
        </p:nvSpPr>
        <p:spPr bwMode="black">
          <a:xfrm>
            <a:off x="4359275" y="1588"/>
            <a:ext cx="7827962" cy="6858000"/>
          </a:xfrm>
          <a:custGeom>
            <a:avLst/>
            <a:gdLst>
              <a:gd name="T0" fmla="*/ 8169 w 20551"/>
              <a:gd name="T1" fmla="*/ 1324 h 18000"/>
              <a:gd name="T2" fmla="*/ 12669 w 20551"/>
              <a:gd name="T3" fmla="*/ 1285 h 18000"/>
              <a:gd name="T4" fmla="*/ 7845 w 20551"/>
              <a:gd name="T5" fmla="*/ 1406 h 18000"/>
              <a:gd name="T6" fmla="*/ 12806 w 20551"/>
              <a:gd name="T7" fmla="*/ 716 h 18000"/>
              <a:gd name="T8" fmla="*/ 15942 w 20551"/>
              <a:gd name="T9" fmla="*/ 1238 h 18000"/>
              <a:gd name="T10" fmla="*/ 10143 w 20551"/>
              <a:gd name="T11" fmla="*/ 2525 h 18000"/>
              <a:gd name="T12" fmla="*/ 11700 w 20551"/>
              <a:gd name="T13" fmla="*/ 2452 h 18000"/>
              <a:gd name="T14" fmla="*/ 10710 w 20551"/>
              <a:gd name="T15" fmla="*/ 2701 h 18000"/>
              <a:gd name="T16" fmla="*/ 15151 w 20551"/>
              <a:gd name="T17" fmla="*/ 4761 h 18000"/>
              <a:gd name="T18" fmla="*/ 8231 w 20551"/>
              <a:gd name="T19" fmla="*/ 5971 h 18000"/>
              <a:gd name="T20" fmla="*/ 11900 w 20551"/>
              <a:gd name="T21" fmla="*/ 6364 h 18000"/>
              <a:gd name="T22" fmla="*/ 13817 w 20551"/>
              <a:gd name="T23" fmla="*/ 5311 h 18000"/>
              <a:gd name="T24" fmla="*/ 6688 w 20551"/>
              <a:gd name="T25" fmla="*/ 6936 h 18000"/>
              <a:gd name="T26" fmla="*/ 8451 w 20551"/>
              <a:gd name="T27" fmla="*/ 6956 h 18000"/>
              <a:gd name="T28" fmla="*/ 15208 w 20551"/>
              <a:gd name="T29" fmla="*/ 6944 h 18000"/>
              <a:gd name="T30" fmla="*/ 7139 w 20551"/>
              <a:gd name="T31" fmla="*/ 6958 h 18000"/>
              <a:gd name="T32" fmla="*/ 4946 w 20551"/>
              <a:gd name="T33" fmla="*/ 7591 h 18000"/>
              <a:gd name="T34" fmla="*/ 4545 w 20551"/>
              <a:gd name="T35" fmla="*/ 7942 h 18000"/>
              <a:gd name="T36" fmla="*/ 12581 w 20551"/>
              <a:gd name="T37" fmla="*/ 8543 h 18000"/>
              <a:gd name="T38" fmla="*/ 6302 w 20551"/>
              <a:gd name="T39" fmla="*/ 8037 h 18000"/>
              <a:gd name="T40" fmla="*/ 4622 w 20551"/>
              <a:gd name="T41" fmla="*/ 7184 h 18000"/>
              <a:gd name="T42" fmla="*/ 12671 w 20551"/>
              <a:gd name="T43" fmla="*/ 8399 h 18000"/>
              <a:gd name="T44" fmla="*/ 1407 w 20551"/>
              <a:gd name="T45" fmla="*/ 10258 h 18000"/>
              <a:gd name="T46" fmla="*/ 5112 w 20551"/>
              <a:gd name="T47" fmla="*/ 10510 h 18000"/>
              <a:gd name="T48" fmla="*/ 5220 w 20551"/>
              <a:gd name="T49" fmla="*/ 10660 h 18000"/>
              <a:gd name="T50" fmla="*/ 3735 w 20551"/>
              <a:gd name="T51" fmla="*/ 10193 h 18000"/>
              <a:gd name="T52" fmla="*/ 2331 w 20551"/>
              <a:gd name="T53" fmla="*/ 10441 h 18000"/>
              <a:gd name="T54" fmla="*/ 5409 w 20551"/>
              <a:gd name="T55" fmla="*/ 12241 h 18000"/>
              <a:gd name="T56" fmla="*/ 4000 w 20551"/>
              <a:gd name="T57" fmla="*/ 12488 h 18000"/>
              <a:gd name="T58" fmla="*/ 3199 w 20551"/>
              <a:gd name="T59" fmla="*/ 9563 h 18000"/>
              <a:gd name="T60" fmla="*/ 2337 w 20551"/>
              <a:gd name="T61" fmla="*/ 13523 h 18000"/>
              <a:gd name="T62" fmla="*/ 6149 w 20551"/>
              <a:gd name="T63" fmla="*/ 14198 h 18000"/>
              <a:gd name="T64" fmla="*/ 4799 w 20551"/>
              <a:gd name="T65" fmla="*/ 13412 h 18000"/>
              <a:gd name="T66" fmla="*/ 9093 w 20551"/>
              <a:gd name="T67" fmla="*/ 11685 h 18000"/>
              <a:gd name="T68" fmla="*/ 7457 w 20551"/>
              <a:gd name="T69" fmla="*/ 12005 h 18000"/>
              <a:gd name="T70" fmla="*/ 3807 w 20551"/>
              <a:gd name="T71" fmla="*/ 13981 h 18000"/>
              <a:gd name="T72" fmla="*/ 7377 w 20551"/>
              <a:gd name="T73" fmla="*/ 15717 h 18000"/>
              <a:gd name="T74" fmla="*/ 5605 w 20551"/>
              <a:gd name="T75" fmla="*/ 16267 h 18000"/>
              <a:gd name="T76" fmla="*/ 6269 w 20551"/>
              <a:gd name="T77" fmla="*/ 10582 h 18000"/>
              <a:gd name="T78" fmla="*/ 4473 w 20551"/>
              <a:gd name="T79" fmla="*/ 15237 h 18000"/>
              <a:gd name="T80" fmla="*/ 5867 w 20551"/>
              <a:gd name="T81" fmla="*/ 16554 h 18000"/>
              <a:gd name="T82" fmla="*/ 13237 w 20551"/>
              <a:gd name="T83" fmla="*/ 17206 h 18000"/>
              <a:gd name="T84" fmla="*/ 4782 w 20551"/>
              <a:gd name="T85" fmla="*/ 16803 h 18000"/>
              <a:gd name="T86" fmla="*/ 14751 w 20551"/>
              <a:gd name="T87" fmla="*/ 17443 h 18000"/>
              <a:gd name="T88" fmla="*/ 9965 w 20551"/>
              <a:gd name="T89" fmla="*/ 15657 h 18000"/>
              <a:gd name="T90" fmla="*/ 5552 w 20551"/>
              <a:gd name="T91" fmla="*/ 17790 h 18000"/>
              <a:gd name="T92" fmla="*/ 3367 w 20551"/>
              <a:gd name="T93" fmla="*/ 9755 h 18000"/>
              <a:gd name="T94" fmla="*/ 5287 w 20551"/>
              <a:gd name="T95" fmla="*/ 10748 h 18000"/>
              <a:gd name="T96" fmla="*/ 8435 w 20551"/>
              <a:gd name="T97" fmla="*/ 6186 h 18000"/>
              <a:gd name="T98" fmla="*/ 7746 w 20551"/>
              <a:gd name="T99" fmla="*/ 6166 h 18000"/>
              <a:gd name="T100" fmla="*/ 9546 w 20551"/>
              <a:gd name="T101" fmla="*/ 7391 h 18000"/>
              <a:gd name="T102" fmla="*/ 9436 w 20551"/>
              <a:gd name="T103" fmla="*/ 8887 h 18000"/>
              <a:gd name="T104" fmla="*/ 13212 w 20551"/>
              <a:gd name="T105" fmla="*/ 10452 h 18000"/>
              <a:gd name="T106" fmla="*/ 9823 w 20551"/>
              <a:gd name="T107" fmla="*/ 9934 h 18000"/>
              <a:gd name="T108" fmla="*/ 11166 w 20551"/>
              <a:gd name="T109" fmla="*/ 6955 h 18000"/>
              <a:gd name="T110" fmla="*/ 12306 w 20551"/>
              <a:gd name="T111" fmla="*/ 4084 h 18000"/>
              <a:gd name="T112" fmla="*/ 8660 w 20551"/>
              <a:gd name="T113" fmla="*/ 2515 h 18000"/>
              <a:gd name="T114" fmla="*/ 11154 w 20551"/>
              <a:gd name="T115" fmla="*/ 1076 h 18000"/>
              <a:gd name="T116" fmla="*/ 18544 w 20551"/>
              <a:gd name="T117" fmla="*/ 2083 h 18000"/>
              <a:gd name="T118" fmla="*/ 14250 w 20551"/>
              <a:gd name="T119" fmla="*/ 7554 h 18000"/>
              <a:gd name="T120" fmla="*/ 20551 w 20551"/>
              <a:gd name="T121" fmla="*/ 826 h 18000"/>
              <a:gd name="T122" fmla="*/ 19041 w 20551"/>
              <a:gd name="T123" fmla="*/ 4671 h 18000"/>
              <a:gd name="T124" fmla="*/ 14559 w 20551"/>
              <a:gd name="T125" fmla="*/ 4322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15113" y="30"/>
                </a:moveTo>
                <a:lnTo>
                  <a:pt x="15068" y="0"/>
                </a:lnTo>
                <a:lnTo>
                  <a:pt x="15069" y="0"/>
                </a:lnTo>
                <a:lnTo>
                  <a:pt x="15094" y="12"/>
                </a:lnTo>
                <a:lnTo>
                  <a:pt x="15113" y="30"/>
                </a:lnTo>
                <a:close/>
                <a:moveTo>
                  <a:pt x="15162" y="79"/>
                </a:moveTo>
                <a:lnTo>
                  <a:pt x="15113" y="30"/>
                </a:lnTo>
                <a:lnTo>
                  <a:pt x="15142" y="50"/>
                </a:lnTo>
                <a:lnTo>
                  <a:pt x="15162" y="79"/>
                </a:lnTo>
                <a:close/>
                <a:moveTo>
                  <a:pt x="15169" y="88"/>
                </a:moveTo>
                <a:lnTo>
                  <a:pt x="15162" y="79"/>
                </a:lnTo>
                <a:lnTo>
                  <a:pt x="15166" y="82"/>
                </a:lnTo>
                <a:lnTo>
                  <a:pt x="15169" y="88"/>
                </a:lnTo>
                <a:close/>
                <a:moveTo>
                  <a:pt x="15202" y="152"/>
                </a:moveTo>
                <a:lnTo>
                  <a:pt x="15169" y="88"/>
                </a:lnTo>
                <a:lnTo>
                  <a:pt x="15198" y="130"/>
                </a:lnTo>
                <a:lnTo>
                  <a:pt x="15202" y="152"/>
                </a:lnTo>
                <a:close/>
                <a:moveTo>
                  <a:pt x="14820" y="615"/>
                </a:moveTo>
                <a:lnTo>
                  <a:pt x="14716" y="594"/>
                </a:lnTo>
                <a:lnTo>
                  <a:pt x="14601" y="519"/>
                </a:lnTo>
                <a:lnTo>
                  <a:pt x="14498" y="421"/>
                </a:lnTo>
                <a:lnTo>
                  <a:pt x="14446" y="298"/>
                </a:lnTo>
                <a:lnTo>
                  <a:pt x="14425" y="158"/>
                </a:lnTo>
                <a:lnTo>
                  <a:pt x="14431" y="37"/>
                </a:lnTo>
                <a:lnTo>
                  <a:pt x="14441" y="0"/>
                </a:lnTo>
                <a:lnTo>
                  <a:pt x="14467" y="0"/>
                </a:lnTo>
                <a:lnTo>
                  <a:pt x="14449" y="68"/>
                </a:lnTo>
                <a:lnTo>
                  <a:pt x="14443" y="214"/>
                </a:lnTo>
                <a:lnTo>
                  <a:pt x="14475" y="338"/>
                </a:lnTo>
                <a:lnTo>
                  <a:pt x="14546" y="460"/>
                </a:lnTo>
                <a:lnTo>
                  <a:pt x="14652" y="545"/>
                </a:lnTo>
                <a:lnTo>
                  <a:pt x="14781" y="592"/>
                </a:lnTo>
                <a:lnTo>
                  <a:pt x="14895" y="597"/>
                </a:lnTo>
                <a:lnTo>
                  <a:pt x="15012" y="569"/>
                </a:lnTo>
                <a:lnTo>
                  <a:pt x="15106" y="504"/>
                </a:lnTo>
                <a:lnTo>
                  <a:pt x="15181" y="414"/>
                </a:lnTo>
                <a:lnTo>
                  <a:pt x="15213" y="320"/>
                </a:lnTo>
                <a:lnTo>
                  <a:pt x="15214" y="217"/>
                </a:lnTo>
                <a:lnTo>
                  <a:pt x="15202" y="152"/>
                </a:lnTo>
                <a:lnTo>
                  <a:pt x="15213" y="172"/>
                </a:lnTo>
                <a:lnTo>
                  <a:pt x="15227" y="266"/>
                </a:lnTo>
                <a:lnTo>
                  <a:pt x="15214" y="365"/>
                </a:lnTo>
                <a:lnTo>
                  <a:pt x="15169" y="463"/>
                </a:lnTo>
                <a:lnTo>
                  <a:pt x="15098" y="534"/>
                </a:lnTo>
                <a:lnTo>
                  <a:pt x="15007" y="587"/>
                </a:lnTo>
                <a:lnTo>
                  <a:pt x="14916" y="615"/>
                </a:lnTo>
                <a:lnTo>
                  <a:pt x="14820" y="615"/>
                </a:lnTo>
                <a:close/>
                <a:moveTo>
                  <a:pt x="16507" y="950"/>
                </a:moveTo>
                <a:lnTo>
                  <a:pt x="16540" y="945"/>
                </a:lnTo>
                <a:lnTo>
                  <a:pt x="16559" y="950"/>
                </a:lnTo>
                <a:lnTo>
                  <a:pt x="16507" y="950"/>
                </a:lnTo>
                <a:close/>
                <a:moveTo>
                  <a:pt x="16412" y="966"/>
                </a:moveTo>
                <a:lnTo>
                  <a:pt x="16462" y="951"/>
                </a:lnTo>
                <a:lnTo>
                  <a:pt x="16507" y="950"/>
                </a:lnTo>
                <a:lnTo>
                  <a:pt x="16447" y="959"/>
                </a:lnTo>
                <a:lnTo>
                  <a:pt x="16412" y="966"/>
                </a:lnTo>
                <a:close/>
                <a:moveTo>
                  <a:pt x="16733" y="1022"/>
                </a:moveTo>
                <a:lnTo>
                  <a:pt x="16643" y="972"/>
                </a:lnTo>
                <a:lnTo>
                  <a:pt x="16655" y="975"/>
                </a:lnTo>
                <a:lnTo>
                  <a:pt x="16733" y="1022"/>
                </a:lnTo>
                <a:close/>
                <a:moveTo>
                  <a:pt x="18814" y="1406"/>
                </a:moveTo>
                <a:lnTo>
                  <a:pt x="18761" y="1402"/>
                </a:lnTo>
                <a:lnTo>
                  <a:pt x="18782" y="1400"/>
                </a:lnTo>
                <a:lnTo>
                  <a:pt x="18814" y="1406"/>
                </a:lnTo>
                <a:close/>
                <a:moveTo>
                  <a:pt x="18859" y="1415"/>
                </a:moveTo>
                <a:lnTo>
                  <a:pt x="18814" y="1406"/>
                </a:lnTo>
                <a:lnTo>
                  <a:pt x="18837" y="1408"/>
                </a:lnTo>
                <a:lnTo>
                  <a:pt x="18859" y="1415"/>
                </a:lnTo>
                <a:close/>
                <a:moveTo>
                  <a:pt x="18899" y="1429"/>
                </a:moveTo>
                <a:lnTo>
                  <a:pt x="18859" y="1415"/>
                </a:lnTo>
                <a:lnTo>
                  <a:pt x="18886" y="1420"/>
                </a:lnTo>
                <a:lnTo>
                  <a:pt x="18899" y="1429"/>
                </a:lnTo>
                <a:close/>
                <a:moveTo>
                  <a:pt x="18574" y="1454"/>
                </a:moveTo>
                <a:lnTo>
                  <a:pt x="18643" y="1414"/>
                </a:lnTo>
                <a:lnTo>
                  <a:pt x="18736" y="1400"/>
                </a:lnTo>
                <a:lnTo>
                  <a:pt x="18761" y="1402"/>
                </a:lnTo>
                <a:lnTo>
                  <a:pt x="18668" y="1415"/>
                </a:lnTo>
                <a:lnTo>
                  <a:pt x="18574" y="1454"/>
                </a:lnTo>
                <a:close/>
                <a:moveTo>
                  <a:pt x="18974" y="1476"/>
                </a:moveTo>
                <a:lnTo>
                  <a:pt x="18899" y="1429"/>
                </a:lnTo>
                <a:lnTo>
                  <a:pt x="18920" y="1436"/>
                </a:lnTo>
                <a:lnTo>
                  <a:pt x="18974" y="1476"/>
                </a:lnTo>
                <a:close/>
                <a:moveTo>
                  <a:pt x="18495" y="1536"/>
                </a:moveTo>
                <a:lnTo>
                  <a:pt x="18559" y="1463"/>
                </a:lnTo>
                <a:lnTo>
                  <a:pt x="18574" y="1454"/>
                </a:lnTo>
                <a:lnTo>
                  <a:pt x="18495" y="1536"/>
                </a:lnTo>
                <a:close/>
                <a:moveTo>
                  <a:pt x="8593" y="1596"/>
                </a:moveTo>
                <a:lnTo>
                  <a:pt x="8501" y="1579"/>
                </a:lnTo>
                <a:lnTo>
                  <a:pt x="8416" y="1537"/>
                </a:lnTo>
                <a:lnTo>
                  <a:pt x="8366" y="1505"/>
                </a:lnTo>
                <a:lnTo>
                  <a:pt x="8346" y="1461"/>
                </a:lnTo>
                <a:lnTo>
                  <a:pt x="8331" y="1418"/>
                </a:lnTo>
                <a:lnTo>
                  <a:pt x="8315" y="1382"/>
                </a:lnTo>
                <a:lnTo>
                  <a:pt x="8306" y="1341"/>
                </a:lnTo>
                <a:lnTo>
                  <a:pt x="8289" y="1310"/>
                </a:lnTo>
                <a:lnTo>
                  <a:pt x="8271" y="1306"/>
                </a:lnTo>
                <a:lnTo>
                  <a:pt x="8231" y="1308"/>
                </a:lnTo>
                <a:lnTo>
                  <a:pt x="8200" y="1306"/>
                </a:lnTo>
                <a:lnTo>
                  <a:pt x="8175" y="1326"/>
                </a:lnTo>
                <a:lnTo>
                  <a:pt x="8157" y="1347"/>
                </a:lnTo>
                <a:lnTo>
                  <a:pt x="8143" y="1375"/>
                </a:lnTo>
                <a:lnTo>
                  <a:pt x="8147" y="1408"/>
                </a:lnTo>
                <a:lnTo>
                  <a:pt x="8148" y="1428"/>
                </a:lnTo>
                <a:lnTo>
                  <a:pt x="8165" y="1439"/>
                </a:lnTo>
                <a:lnTo>
                  <a:pt x="8180" y="1456"/>
                </a:lnTo>
                <a:lnTo>
                  <a:pt x="8192" y="1459"/>
                </a:lnTo>
                <a:lnTo>
                  <a:pt x="8210" y="1463"/>
                </a:lnTo>
                <a:lnTo>
                  <a:pt x="8233" y="1450"/>
                </a:lnTo>
                <a:lnTo>
                  <a:pt x="8234" y="1444"/>
                </a:lnTo>
                <a:lnTo>
                  <a:pt x="8237" y="1432"/>
                </a:lnTo>
                <a:lnTo>
                  <a:pt x="8225" y="1429"/>
                </a:lnTo>
                <a:lnTo>
                  <a:pt x="8219" y="1427"/>
                </a:lnTo>
                <a:lnTo>
                  <a:pt x="8203" y="1417"/>
                </a:lnTo>
                <a:lnTo>
                  <a:pt x="8198" y="1409"/>
                </a:lnTo>
                <a:lnTo>
                  <a:pt x="8203" y="1391"/>
                </a:lnTo>
                <a:lnTo>
                  <a:pt x="8205" y="1385"/>
                </a:lnTo>
                <a:lnTo>
                  <a:pt x="8215" y="1368"/>
                </a:lnTo>
                <a:lnTo>
                  <a:pt x="8227" y="1372"/>
                </a:lnTo>
                <a:lnTo>
                  <a:pt x="8241" y="1369"/>
                </a:lnTo>
                <a:lnTo>
                  <a:pt x="8258" y="1380"/>
                </a:lnTo>
                <a:lnTo>
                  <a:pt x="8268" y="1389"/>
                </a:lnTo>
                <a:lnTo>
                  <a:pt x="8275" y="1410"/>
                </a:lnTo>
                <a:lnTo>
                  <a:pt x="8277" y="1430"/>
                </a:lnTo>
                <a:lnTo>
                  <a:pt x="8264" y="1452"/>
                </a:lnTo>
                <a:lnTo>
                  <a:pt x="8246" y="1473"/>
                </a:lnTo>
                <a:lnTo>
                  <a:pt x="8232" y="1476"/>
                </a:lnTo>
                <a:lnTo>
                  <a:pt x="8207" y="1475"/>
                </a:lnTo>
                <a:lnTo>
                  <a:pt x="8183" y="1469"/>
                </a:lnTo>
                <a:lnTo>
                  <a:pt x="8160" y="1457"/>
                </a:lnTo>
                <a:lnTo>
                  <a:pt x="8144" y="1446"/>
                </a:lnTo>
                <a:lnTo>
                  <a:pt x="8136" y="1425"/>
                </a:lnTo>
                <a:lnTo>
                  <a:pt x="8137" y="1399"/>
                </a:lnTo>
                <a:lnTo>
                  <a:pt x="8131" y="1372"/>
                </a:lnTo>
                <a:lnTo>
                  <a:pt x="8151" y="1345"/>
                </a:lnTo>
                <a:lnTo>
                  <a:pt x="8169" y="1324"/>
                </a:lnTo>
                <a:lnTo>
                  <a:pt x="8194" y="1305"/>
                </a:lnTo>
                <a:lnTo>
                  <a:pt x="8219" y="1305"/>
                </a:lnTo>
                <a:lnTo>
                  <a:pt x="8248" y="1293"/>
                </a:lnTo>
                <a:lnTo>
                  <a:pt x="8272" y="1300"/>
                </a:lnTo>
                <a:lnTo>
                  <a:pt x="8301" y="1314"/>
                </a:lnTo>
                <a:lnTo>
                  <a:pt x="8307" y="1315"/>
                </a:lnTo>
                <a:lnTo>
                  <a:pt x="8332" y="1341"/>
                </a:lnTo>
                <a:lnTo>
                  <a:pt x="8332" y="1341"/>
                </a:lnTo>
                <a:lnTo>
                  <a:pt x="8342" y="1350"/>
                </a:lnTo>
                <a:lnTo>
                  <a:pt x="8336" y="1349"/>
                </a:lnTo>
                <a:lnTo>
                  <a:pt x="8341" y="1356"/>
                </a:lnTo>
                <a:lnTo>
                  <a:pt x="8342" y="1350"/>
                </a:lnTo>
                <a:lnTo>
                  <a:pt x="8343" y="1360"/>
                </a:lnTo>
                <a:lnTo>
                  <a:pt x="8350" y="1372"/>
                </a:lnTo>
                <a:lnTo>
                  <a:pt x="8360" y="1406"/>
                </a:lnTo>
                <a:lnTo>
                  <a:pt x="8372" y="1435"/>
                </a:lnTo>
                <a:lnTo>
                  <a:pt x="8388" y="1446"/>
                </a:lnTo>
                <a:lnTo>
                  <a:pt x="8379" y="1431"/>
                </a:lnTo>
                <a:lnTo>
                  <a:pt x="8384" y="1413"/>
                </a:lnTo>
                <a:lnTo>
                  <a:pt x="8381" y="1399"/>
                </a:lnTo>
                <a:lnTo>
                  <a:pt x="8386" y="1381"/>
                </a:lnTo>
                <a:lnTo>
                  <a:pt x="8380" y="1354"/>
                </a:lnTo>
                <a:lnTo>
                  <a:pt x="8440" y="1395"/>
                </a:lnTo>
                <a:lnTo>
                  <a:pt x="8462" y="1433"/>
                </a:lnTo>
                <a:lnTo>
                  <a:pt x="8472" y="1468"/>
                </a:lnTo>
                <a:lnTo>
                  <a:pt x="8472" y="1494"/>
                </a:lnTo>
                <a:lnTo>
                  <a:pt x="8478" y="1521"/>
                </a:lnTo>
                <a:lnTo>
                  <a:pt x="8479" y="1515"/>
                </a:lnTo>
                <a:lnTo>
                  <a:pt x="8484" y="1497"/>
                </a:lnTo>
                <a:lnTo>
                  <a:pt x="8481" y="1483"/>
                </a:lnTo>
                <a:lnTo>
                  <a:pt x="8481" y="1458"/>
                </a:lnTo>
                <a:lnTo>
                  <a:pt x="8486" y="1440"/>
                </a:lnTo>
                <a:lnTo>
                  <a:pt x="8509" y="1452"/>
                </a:lnTo>
                <a:lnTo>
                  <a:pt x="8518" y="1467"/>
                </a:lnTo>
                <a:lnTo>
                  <a:pt x="8528" y="1476"/>
                </a:lnTo>
                <a:lnTo>
                  <a:pt x="8529" y="1496"/>
                </a:lnTo>
                <a:lnTo>
                  <a:pt x="8528" y="1502"/>
                </a:lnTo>
                <a:lnTo>
                  <a:pt x="8532" y="1510"/>
                </a:lnTo>
                <a:lnTo>
                  <a:pt x="8541" y="1525"/>
                </a:lnTo>
                <a:lnTo>
                  <a:pt x="8547" y="1526"/>
                </a:lnTo>
                <a:lnTo>
                  <a:pt x="8604" y="1554"/>
                </a:lnTo>
                <a:lnTo>
                  <a:pt x="8673" y="1560"/>
                </a:lnTo>
                <a:lnTo>
                  <a:pt x="8731" y="1536"/>
                </a:lnTo>
                <a:lnTo>
                  <a:pt x="8777" y="1510"/>
                </a:lnTo>
                <a:lnTo>
                  <a:pt x="8803" y="1484"/>
                </a:lnTo>
                <a:lnTo>
                  <a:pt x="8755" y="1542"/>
                </a:lnTo>
                <a:lnTo>
                  <a:pt x="8673" y="1585"/>
                </a:lnTo>
                <a:lnTo>
                  <a:pt x="8593" y="1596"/>
                </a:lnTo>
                <a:close/>
                <a:moveTo>
                  <a:pt x="8520" y="1629"/>
                </a:moveTo>
                <a:lnTo>
                  <a:pt x="8448" y="1610"/>
                </a:lnTo>
                <a:lnTo>
                  <a:pt x="8421" y="1590"/>
                </a:lnTo>
                <a:lnTo>
                  <a:pt x="8520" y="1629"/>
                </a:lnTo>
                <a:close/>
                <a:moveTo>
                  <a:pt x="10336" y="1669"/>
                </a:moveTo>
                <a:lnTo>
                  <a:pt x="10305" y="1667"/>
                </a:lnTo>
                <a:lnTo>
                  <a:pt x="10285" y="1642"/>
                </a:lnTo>
                <a:lnTo>
                  <a:pt x="10269" y="1632"/>
                </a:lnTo>
                <a:lnTo>
                  <a:pt x="10263" y="1604"/>
                </a:lnTo>
                <a:lnTo>
                  <a:pt x="10256" y="1583"/>
                </a:lnTo>
                <a:lnTo>
                  <a:pt x="10262" y="1559"/>
                </a:lnTo>
                <a:lnTo>
                  <a:pt x="10279" y="1544"/>
                </a:lnTo>
                <a:lnTo>
                  <a:pt x="10296" y="1529"/>
                </a:lnTo>
                <a:lnTo>
                  <a:pt x="10315" y="1528"/>
                </a:lnTo>
                <a:lnTo>
                  <a:pt x="10343" y="1522"/>
                </a:lnTo>
                <a:lnTo>
                  <a:pt x="10358" y="1539"/>
                </a:lnTo>
                <a:lnTo>
                  <a:pt x="10368" y="1548"/>
                </a:lnTo>
                <a:lnTo>
                  <a:pt x="10381" y="1571"/>
                </a:lnTo>
                <a:lnTo>
                  <a:pt x="10377" y="1589"/>
                </a:lnTo>
                <a:lnTo>
                  <a:pt x="10360" y="1604"/>
                </a:lnTo>
                <a:lnTo>
                  <a:pt x="10352" y="1609"/>
                </a:lnTo>
                <a:lnTo>
                  <a:pt x="10343" y="1619"/>
                </a:lnTo>
                <a:lnTo>
                  <a:pt x="10325" y="1614"/>
                </a:lnTo>
                <a:lnTo>
                  <a:pt x="10319" y="1613"/>
                </a:lnTo>
                <a:lnTo>
                  <a:pt x="10304" y="1596"/>
                </a:lnTo>
                <a:lnTo>
                  <a:pt x="10306" y="1590"/>
                </a:lnTo>
                <a:lnTo>
                  <a:pt x="10307" y="1584"/>
                </a:lnTo>
                <a:lnTo>
                  <a:pt x="10312" y="1566"/>
                </a:lnTo>
                <a:lnTo>
                  <a:pt x="10326" y="1563"/>
                </a:lnTo>
                <a:lnTo>
                  <a:pt x="10332" y="1565"/>
                </a:lnTo>
                <a:lnTo>
                  <a:pt x="10350" y="1569"/>
                </a:lnTo>
                <a:lnTo>
                  <a:pt x="10348" y="1575"/>
                </a:lnTo>
                <a:lnTo>
                  <a:pt x="10354" y="1577"/>
                </a:lnTo>
                <a:lnTo>
                  <a:pt x="10356" y="1571"/>
                </a:lnTo>
                <a:lnTo>
                  <a:pt x="10354" y="1551"/>
                </a:lnTo>
                <a:lnTo>
                  <a:pt x="10338" y="1540"/>
                </a:lnTo>
                <a:lnTo>
                  <a:pt x="10320" y="1536"/>
                </a:lnTo>
                <a:lnTo>
                  <a:pt x="10312" y="1540"/>
                </a:lnTo>
                <a:lnTo>
                  <a:pt x="10289" y="1553"/>
                </a:lnTo>
                <a:lnTo>
                  <a:pt x="10280" y="1564"/>
                </a:lnTo>
                <a:lnTo>
                  <a:pt x="10274" y="1588"/>
                </a:lnTo>
                <a:lnTo>
                  <a:pt x="10274" y="1614"/>
                </a:lnTo>
                <a:lnTo>
                  <a:pt x="10287" y="1636"/>
                </a:lnTo>
                <a:lnTo>
                  <a:pt x="10309" y="1649"/>
                </a:lnTo>
                <a:lnTo>
                  <a:pt x="10330" y="1667"/>
                </a:lnTo>
                <a:lnTo>
                  <a:pt x="10333" y="1655"/>
                </a:lnTo>
                <a:lnTo>
                  <a:pt x="10339" y="1657"/>
                </a:lnTo>
                <a:lnTo>
                  <a:pt x="10358" y="1661"/>
                </a:lnTo>
                <a:lnTo>
                  <a:pt x="10365" y="1657"/>
                </a:lnTo>
                <a:lnTo>
                  <a:pt x="10385" y="1656"/>
                </a:lnTo>
                <a:lnTo>
                  <a:pt x="10403" y="1635"/>
                </a:lnTo>
                <a:lnTo>
                  <a:pt x="10428" y="1615"/>
                </a:lnTo>
                <a:lnTo>
                  <a:pt x="10415" y="1638"/>
                </a:lnTo>
                <a:lnTo>
                  <a:pt x="10391" y="1657"/>
                </a:lnTo>
                <a:lnTo>
                  <a:pt x="10364" y="1663"/>
                </a:lnTo>
                <a:lnTo>
                  <a:pt x="10336" y="1669"/>
                </a:lnTo>
                <a:close/>
                <a:moveTo>
                  <a:pt x="18003" y="1769"/>
                </a:moveTo>
                <a:lnTo>
                  <a:pt x="18010" y="1743"/>
                </a:lnTo>
                <a:lnTo>
                  <a:pt x="18045" y="1534"/>
                </a:lnTo>
                <a:lnTo>
                  <a:pt x="18033" y="1338"/>
                </a:lnTo>
                <a:lnTo>
                  <a:pt x="18022" y="1299"/>
                </a:lnTo>
                <a:lnTo>
                  <a:pt x="17978" y="1446"/>
                </a:lnTo>
                <a:lnTo>
                  <a:pt x="17964" y="1622"/>
                </a:lnTo>
                <a:lnTo>
                  <a:pt x="17999" y="1760"/>
                </a:lnTo>
                <a:lnTo>
                  <a:pt x="18003" y="1769"/>
                </a:lnTo>
                <a:close/>
                <a:moveTo>
                  <a:pt x="11948" y="1803"/>
                </a:moveTo>
                <a:lnTo>
                  <a:pt x="11844" y="1756"/>
                </a:lnTo>
                <a:lnTo>
                  <a:pt x="11775" y="1700"/>
                </a:lnTo>
                <a:lnTo>
                  <a:pt x="11727" y="1616"/>
                </a:lnTo>
                <a:lnTo>
                  <a:pt x="11699" y="1525"/>
                </a:lnTo>
                <a:lnTo>
                  <a:pt x="11699" y="1429"/>
                </a:lnTo>
                <a:lnTo>
                  <a:pt x="11744" y="1305"/>
                </a:lnTo>
                <a:lnTo>
                  <a:pt x="11840" y="1209"/>
                </a:lnTo>
                <a:lnTo>
                  <a:pt x="11947" y="1146"/>
                </a:lnTo>
                <a:lnTo>
                  <a:pt x="12078" y="1110"/>
                </a:lnTo>
                <a:lnTo>
                  <a:pt x="12197" y="1122"/>
                </a:lnTo>
                <a:lnTo>
                  <a:pt x="12225" y="1117"/>
                </a:lnTo>
                <a:lnTo>
                  <a:pt x="12291" y="1134"/>
                </a:lnTo>
                <a:lnTo>
                  <a:pt x="12393" y="1161"/>
                </a:lnTo>
                <a:lnTo>
                  <a:pt x="12504" y="1203"/>
                </a:lnTo>
                <a:lnTo>
                  <a:pt x="12645" y="1253"/>
                </a:lnTo>
                <a:lnTo>
                  <a:pt x="12783" y="1315"/>
                </a:lnTo>
                <a:lnTo>
                  <a:pt x="12909" y="1399"/>
                </a:lnTo>
                <a:lnTo>
                  <a:pt x="12885" y="1393"/>
                </a:lnTo>
                <a:lnTo>
                  <a:pt x="12842" y="1362"/>
                </a:lnTo>
                <a:lnTo>
                  <a:pt x="12767" y="1330"/>
                </a:lnTo>
                <a:lnTo>
                  <a:pt x="12669" y="1285"/>
                </a:lnTo>
                <a:lnTo>
                  <a:pt x="12560" y="1237"/>
                </a:lnTo>
                <a:lnTo>
                  <a:pt x="12435" y="1198"/>
                </a:lnTo>
                <a:lnTo>
                  <a:pt x="12308" y="1164"/>
                </a:lnTo>
                <a:lnTo>
                  <a:pt x="12177" y="1149"/>
                </a:lnTo>
                <a:lnTo>
                  <a:pt x="12069" y="1146"/>
                </a:lnTo>
                <a:lnTo>
                  <a:pt x="11952" y="1174"/>
                </a:lnTo>
                <a:lnTo>
                  <a:pt x="11852" y="1237"/>
                </a:lnTo>
                <a:lnTo>
                  <a:pt x="11765" y="1324"/>
                </a:lnTo>
                <a:lnTo>
                  <a:pt x="11723" y="1435"/>
                </a:lnTo>
                <a:lnTo>
                  <a:pt x="11720" y="1544"/>
                </a:lnTo>
                <a:lnTo>
                  <a:pt x="11758" y="1644"/>
                </a:lnTo>
                <a:lnTo>
                  <a:pt x="11836" y="1715"/>
                </a:lnTo>
                <a:lnTo>
                  <a:pt x="11939" y="1762"/>
                </a:lnTo>
                <a:lnTo>
                  <a:pt x="12022" y="1764"/>
                </a:lnTo>
                <a:lnTo>
                  <a:pt x="12109" y="1729"/>
                </a:lnTo>
                <a:lnTo>
                  <a:pt x="12162" y="1673"/>
                </a:lnTo>
                <a:lnTo>
                  <a:pt x="12202" y="1593"/>
                </a:lnTo>
                <a:lnTo>
                  <a:pt x="12197" y="1515"/>
                </a:lnTo>
                <a:lnTo>
                  <a:pt x="12168" y="1455"/>
                </a:lnTo>
                <a:lnTo>
                  <a:pt x="12123" y="1405"/>
                </a:lnTo>
                <a:lnTo>
                  <a:pt x="12066" y="1377"/>
                </a:lnTo>
                <a:lnTo>
                  <a:pt x="11987" y="1382"/>
                </a:lnTo>
                <a:lnTo>
                  <a:pt x="11925" y="1424"/>
                </a:lnTo>
                <a:lnTo>
                  <a:pt x="11896" y="1487"/>
                </a:lnTo>
                <a:lnTo>
                  <a:pt x="11928" y="1412"/>
                </a:lnTo>
                <a:lnTo>
                  <a:pt x="11997" y="1372"/>
                </a:lnTo>
                <a:lnTo>
                  <a:pt x="12081" y="1368"/>
                </a:lnTo>
                <a:lnTo>
                  <a:pt x="12164" y="1397"/>
                </a:lnTo>
                <a:lnTo>
                  <a:pt x="12213" y="1454"/>
                </a:lnTo>
                <a:lnTo>
                  <a:pt x="12239" y="1526"/>
                </a:lnTo>
                <a:lnTo>
                  <a:pt x="12238" y="1603"/>
                </a:lnTo>
                <a:lnTo>
                  <a:pt x="12201" y="1696"/>
                </a:lnTo>
                <a:lnTo>
                  <a:pt x="12132" y="1761"/>
                </a:lnTo>
                <a:lnTo>
                  <a:pt x="12040" y="1795"/>
                </a:lnTo>
                <a:lnTo>
                  <a:pt x="11948" y="1803"/>
                </a:lnTo>
                <a:close/>
                <a:moveTo>
                  <a:pt x="11350" y="1826"/>
                </a:moveTo>
                <a:lnTo>
                  <a:pt x="11379" y="1814"/>
                </a:lnTo>
                <a:lnTo>
                  <a:pt x="11414" y="1804"/>
                </a:lnTo>
                <a:lnTo>
                  <a:pt x="11438" y="1785"/>
                </a:lnTo>
                <a:lnTo>
                  <a:pt x="11445" y="1775"/>
                </a:lnTo>
                <a:lnTo>
                  <a:pt x="11313" y="1745"/>
                </a:lnTo>
                <a:lnTo>
                  <a:pt x="11179" y="1745"/>
                </a:lnTo>
                <a:lnTo>
                  <a:pt x="11182" y="1756"/>
                </a:lnTo>
                <a:lnTo>
                  <a:pt x="11186" y="1763"/>
                </a:lnTo>
                <a:lnTo>
                  <a:pt x="11197" y="1773"/>
                </a:lnTo>
                <a:lnTo>
                  <a:pt x="11198" y="1792"/>
                </a:lnTo>
                <a:lnTo>
                  <a:pt x="11213" y="1809"/>
                </a:lnTo>
                <a:lnTo>
                  <a:pt x="11222" y="1824"/>
                </a:lnTo>
                <a:lnTo>
                  <a:pt x="11237" y="1815"/>
                </a:lnTo>
                <a:lnTo>
                  <a:pt x="11244" y="1811"/>
                </a:lnTo>
                <a:lnTo>
                  <a:pt x="11252" y="1806"/>
                </a:lnTo>
                <a:lnTo>
                  <a:pt x="11258" y="1808"/>
                </a:lnTo>
                <a:lnTo>
                  <a:pt x="11276" y="1813"/>
                </a:lnTo>
                <a:lnTo>
                  <a:pt x="11282" y="1814"/>
                </a:lnTo>
                <a:lnTo>
                  <a:pt x="11300" y="1819"/>
                </a:lnTo>
                <a:lnTo>
                  <a:pt x="11318" y="1824"/>
                </a:lnTo>
                <a:lnTo>
                  <a:pt x="11350" y="1826"/>
                </a:lnTo>
                <a:close/>
                <a:moveTo>
                  <a:pt x="19922" y="1956"/>
                </a:moveTo>
                <a:lnTo>
                  <a:pt x="19925" y="1944"/>
                </a:lnTo>
                <a:lnTo>
                  <a:pt x="19950" y="1899"/>
                </a:lnTo>
                <a:lnTo>
                  <a:pt x="19967" y="1833"/>
                </a:lnTo>
                <a:lnTo>
                  <a:pt x="19979" y="1740"/>
                </a:lnTo>
                <a:lnTo>
                  <a:pt x="19981" y="1631"/>
                </a:lnTo>
                <a:lnTo>
                  <a:pt x="19962" y="1485"/>
                </a:lnTo>
                <a:lnTo>
                  <a:pt x="19919" y="1332"/>
                </a:lnTo>
                <a:lnTo>
                  <a:pt x="19844" y="1177"/>
                </a:lnTo>
                <a:lnTo>
                  <a:pt x="19734" y="1032"/>
                </a:lnTo>
                <a:lnTo>
                  <a:pt x="19611" y="910"/>
                </a:lnTo>
                <a:lnTo>
                  <a:pt x="19477" y="810"/>
                </a:lnTo>
                <a:lnTo>
                  <a:pt x="19334" y="741"/>
                </a:lnTo>
                <a:lnTo>
                  <a:pt x="19205" y="694"/>
                </a:lnTo>
                <a:lnTo>
                  <a:pt x="19080" y="680"/>
                </a:lnTo>
                <a:lnTo>
                  <a:pt x="18990" y="682"/>
                </a:lnTo>
                <a:lnTo>
                  <a:pt x="18917" y="689"/>
                </a:lnTo>
                <a:lnTo>
                  <a:pt x="18884" y="693"/>
                </a:lnTo>
                <a:lnTo>
                  <a:pt x="18807" y="692"/>
                </a:lnTo>
                <a:lnTo>
                  <a:pt x="18729" y="672"/>
                </a:lnTo>
                <a:lnTo>
                  <a:pt x="18682" y="653"/>
                </a:lnTo>
                <a:lnTo>
                  <a:pt x="18640" y="616"/>
                </a:lnTo>
                <a:lnTo>
                  <a:pt x="18612" y="577"/>
                </a:lnTo>
                <a:lnTo>
                  <a:pt x="18604" y="536"/>
                </a:lnTo>
                <a:lnTo>
                  <a:pt x="18593" y="501"/>
                </a:lnTo>
                <a:lnTo>
                  <a:pt x="18527" y="535"/>
                </a:lnTo>
                <a:lnTo>
                  <a:pt x="18458" y="575"/>
                </a:lnTo>
                <a:lnTo>
                  <a:pt x="18362" y="646"/>
                </a:lnTo>
                <a:lnTo>
                  <a:pt x="18294" y="712"/>
                </a:lnTo>
                <a:lnTo>
                  <a:pt x="18260" y="767"/>
                </a:lnTo>
                <a:lnTo>
                  <a:pt x="18234" y="792"/>
                </a:lnTo>
                <a:lnTo>
                  <a:pt x="18197" y="834"/>
                </a:lnTo>
                <a:lnTo>
                  <a:pt x="18156" y="868"/>
                </a:lnTo>
                <a:lnTo>
                  <a:pt x="18104" y="893"/>
                </a:lnTo>
                <a:lnTo>
                  <a:pt x="18035" y="914"/>
                </a:lnTo>
                <a:lnTo>
                  <a:pt x="17953" y="905"/>
                </a:lnTo>
                <a:lnTo>
                  <a:pt x="17908" y="880"/>
                </a:lnTo>
                <a:lnTo>
                  <a:pt x="17871" y="826"/>
                </a:lnTo>
                <a:lnTo>
                  <a:pt x="17857" y="758"/>
                </a:lnTo>
                <a:lnTo>
                  <a:pt x="17855" y="667"/>
                </a:lnTo>
                <a:lnTo>
                  <a:pt x="17877" y="583"/>
                </a:lnTo>
                <a:lnTo>
                  <a:pt x="17933" y="494"/>
                </a:lnTo>
                <a:lnTo>
                  <a:pt x="17960" y="463"/>
                </a:lnTo>
                <a:lnTo>
                  <a:pt x="18015" y="400"/>
                </a:lnTo>
                <a:lnTo>
                  <a:pt x="18102" y="340"/>
                </a:lnTo>
                <a:lnTo>
                  <a:pt x="18202" y="276"/>
                </a:lnTo>
                <a:lnTo>
                  <a:pt x="18327" y="219"/>
                </a:lnTo>
                <a:lnTo>
                  <a:pt x="18507" y="169"/>
                </a:lnTo>
                <a:lnTo>
                  <a:pt x="18705" y="151"/>
                </a:lnTo>
                <a:lnTo>
                  <a:pt x="18901" y="164"/>
                </a:lnTo>
                <a:lnTo>
                  <a:pt x="19102" y="204"/>
                </a:lnTo>
                <a:lnTo>
                  <a:pt x="19316" y="298"/>
                </a:lnTo>
                <a:lnTo>
                  <a:pt x="19504" y="412"/>
                </a:lnTo>
                <a:lnTo>
                  <a:pt x="19653" y="555"/>
                </a:lnTo>
                <a:lnTo>
                  <a:pt x="19798" y="715"/>
                </a:lnTo>
                <a:lnTo>
                  <a:pt x="19916" y="900"/>
                </a:lnTo>
                <a:lnTo>
                  <a:pt x="20003" y="1084"/>
                </a:lnTo>
                <a:lnTo>
                  <a:pt x="20042" y="1280"/>
                </a:lnTo>
                <a:lnTo>
                  <a:pt x="20065" y="1460"/>
                </a:lnTo>
                <a:lnTo>
                  <a:pt x="20051" y="1637"/>
                </a:lnTo>
                <a:lnTo>
                  <a:pt x="20022" y="1745"/>
                </a:lnTo>
                <a:lnTo>
                  <a:pt x="19991" y="1840"/>
                </a:lnTo>
                <a:lnTo>
                  <a:pt x="19956" y="1901"/>
                </a:lnTo>
                <a:lnTo>
                  <a:pt x="19937" y="1948"/>
                </a:lnTo>
                <a:lnTo>
                  <a:pt x="19922" y="1956"/>
                </a:lnTo>
                <a:close/>
                <a:moveTo>
                  <a:pt x="12993" y="1987"/>
                </a:moveTo>
                <a:lnTo>
                  <a:pt x="12935" y="1985"/>
                </a:lnTo>
                <a:lnTo>
                  <a:pt x="12866" y="1954"/>
                </a:lnTo>
                <a:lnTo>
                  <a:pt x="12937" y="1979"/>
                </a:lnTo>
                <a:lnTo>
                  <a:pt x="12993" y="1987"/>
                </a:lnTo>
                <a:close/>
                <a:moveTo>
                  <a:pt x="8628" y="2049"/>
                </a:moveTo>
                <a:lnTo>
                  <a:pt x="8452" y="2035"/>
                </a:lnTo>
                <a:lnTo>
                  <a:pt x="8286" y="2005"/>
                </a:lnTo>
                <a:lnTo>
                  <a:pt x="8139" y="1927"/>
                </a:lnTo>
                <a:lnTo>
                  <a:pt x="8011" y="1829"/>
                </a:lnTo>
                <a:lnTo>
                  <a:pt x="7928" y="1704"/>
                </a:lnTo>
                <a:lnTo>
                  <a:pt x="7868" y="1566"/>
                </a:lnTo>
                <a:lnTo>
                  <a:pt x="7845" y="1406"/>
                </a:lnTo>
                <a:lnTo>
                  <a:pt x="7859" y="1281"/>
                </a:lnTo>
                <a:lnTo>
                  <a:pt x="7903" y="1164"/>
                </a:lnTo>
                <a:lnTo>
                  <a:pt x="7972" y="1047"/>
                </a:lnTo>
                <a:lnTo>
                  <a:pt x="8056" y="947"/>
                </a:lnTo>
                <a:lnTo>
                  <a:pt x="8164" y="879"/>
                </a:lnTo>
                <a:lnTo>
                  <a:pt x="8276" y="818"/>
                </a:lnTo>
                <a:lnTo>
                  <a:pt x="8407" y="788"/>
                </a:lnTo>
                <a:lnTo>
                  <a:pt x="8529" y="788"/>
                </a:lnTo>
                <a:lnTo>
                  <a:pt x="8655" y="822"/>
                </a:lnTo>
                <a:lnTo>
                  <a:pt x="8768" y="883"/>
                </a:lnTo>
                <a:lnTo>
                  <a:pt x="8851" y="957"/>
                </a:lnTo>
                <a:lnTo>
                  <a:pt x="8915" y="1057"/>
                </a:lnTo>
                <a:lnTo>
                  <a:pt x="8944" y="1168"/>
                </a:lnTo>
                <a:lnTo>
                  <a:pt x="8945" y="1284"/>
                </a:lnTo>
                <a:lnTo>
                  <a:pt x="8917" y="1392"/>
                </a:lnTo>
                <a:lnTo>
                  <a:pt x="8857" y="1498"/>
                </a:lnTo>
                <a:lnTo>
                  <a:pt x="8779" y="1574"/>
                </a:lnTo>
                <a:lnTo>
                  <a:pt x="8676" y="1624"/>
                </a:lnTo>
                <a:lnTo>
                  <a:pt x="8556" y="1638"/>
                </a:lnTo>
                <a:lnTo>
                  <a:pt x="8520" y="1629"/>
                </a:lnTo>
                <a:lnTo>
                  <a:pt x="8632" y="1619"/>
                </a:lnTo>
                <a:lnTo>
                  <a:pt x="8730" y="1587"/>
                </a:lnTo>
                <a:lnTo>
                  <a:pt x="8817" y="1527"/>
                </a:lnTo>
                <a:lnTo>
                  <a:pt x="8880" y="1434"/>
                </a:lnTo>
                <a:lnTo>
                  <a:pt x="8925" y="1336"/>
                </a:lnTo>
                <a:lnTo>
                  <a:pt x="8934" y="1229"/>
                </a:lnTo>
                <a:lnTo>
                  <a:pt x="8923" y="1124"/>
                </a:lnTo>
                <a:lnTo>
                  <a:pt x="8871" y="1026"/>
                </a:lnTo>
                <a:lnTo>
                  <a:pt x="8809" y="946"/>
                </a:lnTo>
                <a:lnTo>
                  <a:pt x="8715" y="863"/>
                </a:lnTo>
                <a:lnTo>
                  <a:pt x="8598" y="819"/>
                </a:lnTo>
                <a:lnTo>
                  <a:pt x="8467" y="804"/>
                </a:lnTo>
                <a:lnTo>
                  <a:pt x="8347" y="818"/>
                </a:lnTo>
                <a:lnTo>
                  <a:pt x="8228" y="857"/>
                </a:lnTo>
                <a:lnTo>
                  <a:pt x="8095" y="945"/>
                </a:lnTo>
                <a:lnTo>
                  <a:pt x="7987" y="1064"/>
                </a:lnTo>
                <a:lnTo>
                  <a:pt x="7919" y="1200"/>
                </a:lnTo>
                <a:lnTo>
                  <a:pt x="7884" y="1358"/>
                </a:lnTo>
                <a:lnTo>
                  <a:pt x="7901" y="1511"/>
                </a:lnTo>
                <a:lnTo>
                  <a:pt x="7946" y="1658"/>
                </a:lnTo>
                <a:lnTo>
                  <a:pt x="8031" y="1802"/>
                </a:lnTo>
                <a:lnTo>
                  <a:pt x="8144" y="1909"/>
                </a:lnTo>
                <a:lnTo>
                  <a:pt x="8250" y="1969"/>
                </a:lnTo>
                <a:lnTo>
                  <a:pt x="8375" y="2009"/>
                </a:lnTo>
                <a:lnTo>
                  <a:pt x="8518" y="2027"/>
                </a:lnTo>
                <a:lnTo>
                  <a:pt x="8654" y="2024"/>
                </a:lnTo>
                <a:lnTo>
                  <a:pt x="8781" y="2006"/>
                </a:lnTo>
                <a:lnTo>
                  <a:pt x="8940" y="1964"/>
                </a:lnTo>
                <a:lnTo>
                  <a:pt x="9087" y="1894"/>
                </a:lnTo>
                <a:lnTo>
                  <a:pt x="9236" y="1817"/>
                </a:lnTo>
                <a:lnTo>
                  <a:pt x="9390" y="1722"/>
                </a:lnTo>
                <a:lnTo>
                  <a:pt x="9542" y="1608"/>
                </a:lnTo>
                <a:lnTo>
                  <a:pt x="9699" y="1501"/>
                </a:lnTo>
                <a:lnTo>
                  <a:pt x="9864" y="1384"/>
                </a:lnTo>
                <a:lnTo>
                  <a:pt x="10035" y="1274"/>
                </a:lnTo>
                <a:lnTo>
                  <a:pt x="10222" y="1175"/>
                </a:lnTo>
                <a:lnTo>
                  <a:pt x="10428" y="1075"/>
                </a:lnTo>
                <a:lnTo>
                  <a:pt x="10648" y="998"/>
                </a:lnTo>
                <a:lnTo>
                  <a:pt x="10890" y="933"/>
                </a:lnTo>
                <a:lnTo>
                  <a:pt x="11163" y="896"/>
                </a:lnTo>
                <a:lnTo>
                  <a:pt x="11455" y="889"/>
                </a:lnTo>
                <a:lnTo>
                  <a:pt x="11376" y="919"/>
                </a:lnTo>
                <a:lnTo>
                  <a:pt x="11098" y="949"/>
                </a:lnTo>
                <a:lnTo>
                  <a:pt x="10838" y="1009"/>
                </a:lnTo>
                <a:lnTo>
                  <a:pt x="10604" y="1089"/>
                </a:lnTo>
                <a:lnTo>
                  <a:pt x="10400" y="1184"/>
                </a:lnTo>
                <a:lnTo>
                  <a:pt x="10193" y="1284"/>
                </a:lnTo>
                <a:lnTo>
                  <a:pt x="10014" y="1404"/>
                </a:lnTo>
                <a:lnTo>
                  <a:pt x="9836" y="1518"/>
                </a:lnTo>
                <a:lnTo>
                  <a:pt x="9664" y="1633"/>
                </a:lnTo>
                <a:lnTo>
                  <a:pt x="9501" y="1739"/>
                </a:lnTo>
                <a:lnTo>
                  <a:pt x="9332" y="1842"/>
                </a:lnTo>
                <a:lnTo>
                  <a:pt x="9155" y="1931"/>
                </a:lnTo>
                <a:lnTo>
                  <a:pt x="8977" y="1993"/>
                </a:lnTo>
                <a:lnTo>
                  <a:pt x="8794" y="2029"/>
                </a:lnTo>
                <a:lnTo>
                  <a:pt x="8628" y="2049"/>
                </a:lnTo>
                <a:close/>
                <a:moveTo>
                  <a:pt x="18648" y="2226"/>
                </a:moveTo>
                <a:lnTo>
                  <a:pt x="18742" y="2211"/>
                </a:lnTo>
                <a:lnTo>
                  <a:pt x="18719" y="2200"/>
                </a:lnTo>
                <a:lnTo>
                  <a:pt x="18660" y="2204"/>
                </a:lnTo>
                <a:lnTo>
                  <a:pt x="18620" y="2224"/>
                </a:lnTo>
                <a:lnTo>
                  <a:pt x="18648" y="2226"/>
                </a:lnTo>
                <a:close/>
                <a:moveTo>
                  <a:pt x="17192" y="2384"/>
                </a:moveTo>
                <a:lnTo>
                  <a:pt x="17365" y="2359"/>
                </a:lnTo>
                <a:lnTo>
                  <a:pt x="17532" y="2312"/>
                </a:lnTo>
                <a:lnTo>
                  <a:pt x="17672" y="2221"/>
                </a:lnTo>
                <a:lnTo>
                  <a:pt x="17803" y="2113"/>
                </a:lnTo>
                <a:lnTo>
                  <a:pt x="17903" y="1979"/>
                </a:lnTo>
                <a:lnTo>
                  <a:pt x="17987" y="1827"/>
                </a:lnTo>
                <a:lnTo>
                  <a:pt x="17977" y="1844"/>
                </a:lnTo>
                <a:lnTo>
                  <a:pt x="17994" y="1803"/>
                </a:lnTo>
                <a:lnTo>
                  <a:pt x="17952" y="1670"/>
                </a:lnTo>
                <a:lnTo>
                  <a:pt x="17943" y="1533"/>
                </a:lnTo>
                <a:lnTo>
                  <a:pt x="17980" y="1343"/>
                </a:lnTo>
                <a:lnTo>
                  <a:pt x="18013" y="1268"/>
                </a:lnTo>
                <a:lnTo>
                  <a:pt x="17983" y="1158"/>
                </a:lnTo>
                <a:lnTo>
                  <a:pt x="17911" y="991"/>
                </a:lnTo>
                <a:lnTo>
                  <a:pt x="17794" y="850"/>
                </a:lnTo>
                <a:lnTo>
                  <a:pt x="17672" y="728"/>
                </a:lnTo>
                <a:lnTo>
                  <a:pt x="17514" y="642"/>
                </a:lnTo>
                <a:lnTo>
                  <a:pt x="17322" y="566"/>
                </a:lnTo>
                <a:lnTo>
                  <a:pt x="17126" y="527"/>
                </a:lnTo>
                <a:lnTo>
                  <a:pt x="17112" y="527"/>
                </a:lnTo>
                <a:lnTo>
                  <a:pt x="17140" y="550"/>
                </a:lnTo>
                <a:lnTo>
                  <a:pt x="17259" y="684"/>
                </a:lnTo>
                <a:lnTo>
                  <a:pt x="17346" y="842"/>
                </a:lnTo>
                <a:lnTo>
                  <a:pt x="17400" y="1004"/>
                </a:lnTo>
                <a:lnTo>
                  <a:pt x="17419" y="1176"/>
                </a:lnTo>
                <a:lnTo>
                  <a:pt x="17397" y="1357"/>
                </a:lnTo>
                <a:lnTo>
                  <a:pt x="17333" y="1501"/>
                </a:lnTo>
                <a:lnTo>
                  <a:pt x="17235" y="1630"/>
                </a:lnTo>
                <a:lnTo>
                  <a:pt x="17118" y="1734"/>
                </a:lnTo>
                <a:lnTo>
                  <a:pt x="16981" y="1814"/>
                </a:lnTo>
                <a:lnTo>
                  <a:pt x="16834" y="1859"/>
                </a:lnTo>
                <a:lnTo>
                  <a:pt x="16676" y="1875"/>
                </a:lnTo>
                <a:lnTo>
                  <a:pt x="16551" y="1858"/>
                </a:lnTo>
                <a:lnTo>
                  <a:pt x="16561" y="1896"/>
                </a:lnTo>
                <a:lnTo>
                  <a:pt x="16584" y="1980"/>
                </a:lnTo>
                <a:lnTo>
                  <a:pt x="16616" y="2052"/>
                </a:lnTo>
                <a:lnTo>
                  <a:pt x="16651" y="2139"/>
                </a:lnTo>
                <a:lnTo>
                  <a:pt x="16703" y="2210"/>
                </a:lnTo>
                <a:lnTo>
                  <a:pt x="16787" y="2284"/>
                </a:lnTo>
                <a:lnTo>
                  <a:pt x="16883" y="2335"/>
                </a:lnTo>
                <a:lnTo>
                  <a:pt x="17015" y="2370"/>
                </a:lnTo>
                <a:lnTo>
                  <a:pt x="17192" y="2384"/>
                </a:lnTo>
                <a:close/>
                <a:moveTo>
                  <a:pt x="15632" y="2418"/>
                </a:moveTo>
                <a:lnTo>
                  <a:pt x="15379" y="2158"/>
                </a:lnTo>
                <a:lnTo>
                  <a:pt x="15150" y="1905"/>
                </a:lnTo>
                <a:lnTo>
                  <a:pt x="14893" y="1683"/>
                </a:lnTo>
                <a:lnTo>
                  <a:pt x="14598" y="1483"/>
                </a:lnTo>
                <a:lnTo>
                  <a:pt x="14274" y="1295"/>
                </a:lnTo>
                <a:lnTo>
                  <a:pt x="13932" y="1128"/>
                </a:lnTo>
                <a:lnTo>
                  <a:pt x="13580" y="978"/>
                </a:lnTo>
                <a:lnTo>
                  <a:pt x="13191" y="843"/>
                </a:lnTo>
                <a:lnTo>
                  <a:pt x="12806" y="716"/>
                </a:lnTo>
                <a:lnTo>
                  <a:pt x="12403" y="610"/>
                </a:lnTo>
                <a:lnTo>
                  <a:pt x="11994" y="503"/>
                </a:lnTo>
                <a:lnTo>
                  <a:pt x="11587" y="409"/>
                </a:lnTo>
                <a:lnTo>
                  <a:pt x="11172" y="325"/>
                </a:lnTo>
                <a:lnTo>
                  <a:pt x="10848" y="260"/>
                </a:lnTo>
                <a:lnTo>
                  <a:pt x="10521" y="206"/>
                </a:lnTo>
                <a:lnTo>
                  <a:pt x="10186" y="163"/>
                </a:lnTo>
                <a:lnTo>
                  <a:pt x="9858" y="134"/>
                </a:lnTo>
                <a:lnTo>
                  <a:pt x="9519" y="103"/>
                </a:lnTo>
                <a:lnTo>
                  <a:pt x="9200" y="71"/>
                </a:lnTo>
                <a:lnTo>
                  <a:pt x="8867" y="41"/>
                </a:lnTo>
                <a:lnTo>
                  <a:pt x="8603" y="0"/>
                </a:lnTo>
                <a:lnTo>
                  <a:pt x="9916" y="0"/>
                </a:lnTo>
                <a:lnTo>
                  <a:pt x="10196" y="24"/>
                </a:lnTo>
                <a:lnTo>
                  <a:pt x="10537" y="49"/>
                </a:lnTo>
                <a:lnTo>
                  <a:pt x="10865" y="97"/>
                </a:lnTo>
                <a:lnTo>
                  <a:pt x="11197" y="158"/>
                </a:lnTo>
                <a:lnTo>
                  <a:pt x="11588" y="235"/>
                </a:lnTo>
                <a:lnTo>
                  <a:pt x="11990" y="322"/>
                </a:lnTo>
                <a:lnTo>
                  <a:pt x="12390" y="440"/>
                </a:lnTo>
                <a:lnTo>
                  <a:pt x="12792" y="571"/>
                </a:lnTo>
                <a:lnTo>
                  <a:pt x="13186" y="713"/>
                </a:lnTo>
                <a:lnTo>
                  <a:pt x="13569" y="872"/>
                </a:lnTo>
                <a:lnTo>
                  <a:pt x="13947" y="1048"/>
                </a:lnTo>
                <a:lnTo>
                  <a:pt x="14289" y="1241"/>
                </a:lnTo>
                <a:lnTo>
                  <a:pt x="14627" y="1446"/>
                </a:lnTo>
                <a:lnTo>
                  <a:pt x="14929" y="1667"/>
                </a:lnTo>
                <a:lnTo>
                  <a:pt x="15199" y="1912"/>
                </a:lnTo>
                <a:lnTo>
                  <a:pt x="15438" y="2154"/>
                </a:lnTo>
                <a:lnTo>
                  <a:pt x="15632" y="2418"/>
                </a:lnTo>
                <a:close/>
                <a:moveTo>
                  <a:pt x="15117" y="2555"/>
                </a:moveTo>
                <a:lnTo>
                  <a:pt x="15103" y="2549"/>
                </a:lnTo>
                <a:lnTo>
                  <a:pt x="14798" y="2411"/>
                </a:lnTo>
                <a:lnTo>
                  <a:pt x="14530" y="2282"/>
                </a:lnTo>
                <a:lnTo>
                  <a:pt x="14267" y="2130"/>
                </a:lnTo>
                <a:lnTo>
                  <a:pt x="14013" y="1973"/>
                </a:lnTo>
                <a:lnTo>
                  <a:pt x="13758" y="1816"/>
                </a:lnTo>
                <a:lnTo>
                  <a:pt x="13516" y="1662"/>
                </a:lnTo>
                <a:lnTo>
                  <a:pt x="13269" y="1500"/>
                </a:lnTo>
                <a:lnTo>
                  <a:pt x="13093" y="1398"/>
                </a:lnTo>
                <a:lnTo>
                  <a:pt x="12981" y="1444"/>
                </a:lnTo>
                <a:lnTo>
                  <a:pt x="12884" y="1521"/>
                </a:lnTo>
                <a:lnTo>
                  <a:pt x="12815" y="1613"/>
                </a:lnTo>
                <a:lnTo>
                  <a:pt x="12770" y="1710"/>
                </a:lnTo>
                <a:lnTo>
                  <a:pt x="12772" y="1801"/>
                </a:lnTo>
                <a:lnTo>
                  <a:pt x="12801" y="1886"/>
                </a:lnTo>
                <a:lnTo>
                  <a:pt x="12866" y="1954"/>
                </a:lnTo>
                <a:lnTo>
                  <a:pt x="12799" y="1892"/>
                </a:lnTo>
                <a:lnTo>
                  <a:pt x="12761" y="1817"/>
                </a:lnTo>
                <a:lnTo>
                  <a:pt x="12757" y="1733"/>
                </a:lnTo>
                <a:lnTo>
                  <a:pt x="12781" y="1642"/>
                </a:lnTo>
                <a:lnTo>
                  <a:pt x="12836" y="1554"/>
                </a:lnTo>
                <a:lnTo>
                  <a:pt x="12908" y="1476"/>
                </a:lnTo>
                <a:lnTo>
                  <a:pt x="13004" y="1405"/>
                </a:lnTo>
                <a:lnTo>
                  <a:pt x="13065" y="1381"/>
                </a:lnTo>
                <a:lnTo>
                  <a:pt x="13029" y="1360"/>
                </a:lnTo>
                <a:lnTo>
                  <a:pt x="12790" y="1240"/>
                </a:lnTo>
                <a:lnTo>
                  <a:pt x="12547" y="1137"/>
                </a:lnTo>
                <a:lnTo>
                  <a:pt x="12317" y="1057"/>
                </a:lnTo>
                <a:lnTo>
                  <a:pt x="12084" y="1015"/>
                </a:lnTo>
                <a:lnTo>
                  <a:pt x="11849" y="1005"/>
                </a:lnTo>
                <a:lnTo>
                  <a:pt x="11622" y="1035"/>
                </a:lnTo>
                <a:lnTo>
                  <a:pt x="11471" y="1073"/>
                </a:lnTo>
                <a:lnTo>
                  <a:pt x="11337" y="1141"/>
                </a:lnTo>
                <a:lnTo>
                  <a:pt x="11214" y="1218"/>
                </a:lnTo>
                <a:lnTo>
                  <a:pt x="11125" y="1310"/>
                </a:lnTo>
                <a:lnTo>
                  <a:pt x="11055" y="1407"/>
                </a:lnTo>
                <a:lnTo>
                  <a:pt x="11007" y="1517"/>
                </a:lnTo>
                <a:lnTo>
                  <a:pt x="10992" y="1622"/>
                </a:lnTo>
                <a:lnTo>
                  <a:pt x="11004" y="1722"/>
                </a:lnTo>
                <a:lnTo>
                  <a:pt x="11005" y="1723"/>
                </a:lnTo>
                <a:lnTo>
                  <a:pt x="11018" y="1719"/>
                </a:lnTo>
                <a:lnTo>
                  <a:pt x="11188" y="1706"/>
                </a:lnTo>
                <a:lnTo>
                  <a:pt x="11359" y="1719"/>
                </a:lnTo>
                <a:lnTo>
                  <a:pt x="11471" y="1740"/>
                </a:lnTo>
                <a:lnTo>
                  <a:pt x="11478" y="1731"/>
                </a:lnTo>
                <a:lnTo>
                  <a:pt x="11483" y="1713"/>
                </a:lnTo>
                <a:lnTo>
                  <a:pt x="11484" y="1732"/>
                </a:lnTo>
                <a:lnTo>
                  <a:pt x="11481" y="1742"/>
                </a:lnTo>
                <a:lnTo>
                  <a:pt x="11530" y="1751"/>
                </a:lnTo>
                <a:lnTo>
                  <a:pt x="11680" y="1816"/>
                </a:lnTo>
                <a:lnTo>
                  <a:pt x="11823" y="1911"/>
                </a:lnTo>
                <a:lnTo>
                  <a:pt x="11952" y="2029"/>
                </a:lnTo>
                <a:lnTo>
                  <a:pt x="12053" y="2184"/>
                </a:lnTo>
                <a:lnTo>
                  <a:pt x="12118" y="2356"/>
                </a:lnTo>
                <a:lnTo>
                  <a:pt x="12119" y="2364"/>
                </a:lnTo>
                <a:lnTo>
                  <a:pt x="12188" y="2355"/>
                </a:lnTo>
                <a:lnTo>
                  <a:pt x="12382" y="2329"/>
                </a:lnTo>
                <a:lnTo>
                  <a:pt x="12584" y="2317"/>
                </a:lnTo>
                <a:lnTo>
                  <a:pt x="12808" y="2299"/>
                </a:lnTo>
                <a:lnTo>
                  <a:pt x="13048" y="2291"/>
                </a:lnTo>
                <a:lnTo>
                  <a:pt x="13316" y="2298"/>
                </a:lnTo>
                <a:lnTo>
                  <a:pt x="13583" y="2310"/>
                </a:lnTo>
                <a:lnTo>
                  <a:pt x="13837" y="2325"/>
                </a:lnTo>
                <a:lnTo>
                  <a:pt x="14082" y="2345"/>
                </a:lnTo>
                <a:lnTo>
                  <a:pt x="14310" y="2385"/>
                </a:lnTo>
                <a:lnTo>
                  <a:pt x="14507" y="2418"/>
                </a:lnTo>
                <a:lnTo>
                  <a:pt x="14668" y="2441"/>
                </a:lnTo>
                <a:lnTo>
                  <a:pt x="14776" y="2469"/>
                </a:lnTo>
                <a:lnTo>
                  <a:pt x="15037" y="2531"/>
                </a:lnTo>
                <a:lnTo>
                  <a:pt x="15117" y="2555"/>
                </a:lnTo>
                <a:close/>
                <a:moveTo>
                  <a:pt x="15862" y="2718"/>
                </a:moveTo>
                <a:lnTo>
                  <a:pt x="15704" y="2636"/>
                </a:lnTo>
                <a:lnTo>
                  <a:pt x="15426" y="2492"/>
                </a:lnTo>
                <a:lnTo>
                  <a:pt x="15217" y="2360"/>
                </a:lnTo>
                <a:lnTo>
                  <a:pt x="15003" y="2220"/>
                </a:lnTo>
                <a:lnTo>
                  <a:pt x="14804" y="2071"/>
                </a:lnTo>
                <a:lnTo>
                  <a:pt x="14597" y="1927"/>
                </a:lnTo>
                <a:lnTo>
                  <a:pt x="14403" y="1786"/>
                </a:lnTo>
                <a:lnTo>
                  <a:pt x="14207" y="1651"/>
                </a:lnTo>
                <a:lnTo>
                  <a:pt x="14018" y="1537"/>
                </a:lnTo>
                <a:lnTo>
                  <a:pt x="13823" y="1447"/>
                </a:lnTo>
                <a:lnTo>
                  <a:pt x="13629" y="1377"/>
                </a:lnTo>
                <a:lnTo>
                  <a:pt x="13436" y="1352"/>
                </a:lnTo>
                <a:lnTo>
                  <a:pt x="13238" y="1370"/>
                </a:lnTo>
                <a:lnTo>
                  <a:pt x="13218" y="1374"/>
                </a:lnTo>
                <a:lnTo>
                  <a:pt x="13313" y="1429"/>
                </a:lnTo>
                <a:lnTo>
                  <a:pt x="13565" y="1572"/>
                </a:lnTo>
                <a:lnTo>
                  <a:pt x="13820" y="1729"/>
                </a:lnTo>
                <a:lnTo>
                  <a:pt x="14070" y="1878"/>
                </a:lnTo>
                <a:lnTo>
                  <a:pt x="14324" y="2035"/>
                </a:lnTo>
                <a:lnTo>
                  <a:pt x="14585" y="2168"/>
                </a:lnTo>
                <a:lnTo>
                  <a:pt x="14855" y="2291"/>
                </a:lnTo>
                <a:lnTo>
                  <a:pt x="15184" y="2435"/>
                </a:lnTo>
                <a:lnTo>
                  <a:pt x="15507" y="2578"/>
                </a:lnTo>
                <a:lnTo>
                  <a:pt x="15845" y="2711"/>
                </a:lnTo>
                <a:lnTo>
                  <a:pt x="15862" y="2718"/>
                </a:lnTo>
                <a:close/>
                <a:moveTo>
                  <a:pt x="16277" y="2800"/>
                </a:moveTo>
                <a:lnTo>
                  <a:pt x="16130" y="2606"/>
                </a:lnTo>
                <a:lnTo>
                  <a:pt x="16008" y="2407"/>
                </a:lnTo>
                <a:lnTo>
                  <a:pt x="15913" y="2183"/>
                </a:lnTo>
                <a:lnTo>
                  <a:pt x="15858" y="1950"/>
                </a:lnTo>
                <a:lnTo>
                  <a:pt x="15845" y="1708"/>
                </a:lnTo>
                <a:lnTo>
                  <a:pt x="15876" y="1466"/>
                </a:lnTo>
                <a:lnTo>
                  <a:pt x="15942" y="1238"/>
                </a:lnTo>
                <a:lnTo>
                  <a:pt x="16057" y="1024"/>
                </a:lnTo>
                <a:lnTo>
                  <a:pt x="16198" y="855"/>
                </a:lnTo>
                <a:lnTo>
                  <a:pt x="16350" y="715"/>
                </a:lnTo>
                <a:lnTo>
                  <a:pt x="16540" y="604"/>
                </a:lnTo>
                <a:lnTo>
                  <a:pt x="16734" y="527"/>
                </a:lnTo>
                <a:lnTo>
                  <a:pt x="16949" y="493"/>
                </a:lnTo>
                <a:lnTo>
                  <a:pt x="17020" y="494"/>
                </a:lnTo>
                <a:lnTo>
                  <a:pt x="16966" y="453"/>
                </a:lnTo>
                <a:lnTo>
                  <a:pt x="16795" y="369"/>
                </a:lnTo>
                <a:lnTo>
                  <a:pt x="16614" y="322"/>
                </a:lnTo>
                <a:lnTo>
                  <a:pt x="16426" y="304"/>
                </a:lnTo>
                <a:lnTo>
                  <a:pt x="16239" y="332"/>
                </a:lnTo>
                <a:lnTo>
                  <a:pt x="16055" y="393"/>
                </a:lnTo>
                <a:lnTo>
                  <a:pt x="15890" y="485"/>
                </a:lnTo>
                <a:lnTo>
                  <a:pt x="15751" y="596"/>
                </a:lnTo>
                <a:lnTo>
                  <a:pt x="15696" y="663"/>
                </a:lnTo>
                <a:lnTo>
                  <a:pt x="15699" y="821"/>
                </a:lnTo>
                <a:lnTo>
                  <a:pt x="15696" y="1026"/>
                </a:lnTo>
                <a:lnTo>
                  <a:pt x="15692" y="1237"/>
                </a:lnTo>
                <a:lnTo>
                  <a:pt x="15692" y="1456"/>
                </a:lnTo>
                <a:lnTo>
                  <a:pt x="15700" y="1670"/>
                </a:lnTo>
                <a:lnTo>
                  <a:pt x="15738" y="1892"/>
                </a:lnTo>
                <a:lnTo>
                  <a:pt x="15792" y="2106"/>
                </a:lnTo>
                <a:lnTo>
                  <a:pt x="15878" y="2315"/>
                </a:lnTo>
                <a:lnTo>
                  <a:pt x="16010" y="2523"/>
                </a:lnTo>
                <a:lnTo>
                  <a:pt x="15965" y="2473"/>
                </a:lnTo>
                <a:lnTo>
                  <a:pt x="15801" y="2192"/>
                </a:lnTo>
                <a:lnTo>
                  <a:pt x="15696" y="1933"/>
                </a:lnTo>
                <a:lnTo>
                  <a:pt x="15626" y="1683"/>
                </a:lnTo>
                <a:lnTo>
                  <a:pt x="15591" y="1448"/>
                </a:lnTo>
                <a:lnTo>
                  <a:pt x="15588" y="1216"/>
                </a:lnTo>
                <a:lnTo>
                  <a:pt x="15594" y="999"/>
                </a:lnTo>
                <a:lnTo>
                  <a:pt x="15602" y="795"/>
                </a:lnTo>
                <a:lnTo>
                  <a:pt x="15604" y="777"/>
                </a:lnTo>
                <a:lnTo>
                  <a:pt x="15560" y="836"/>
                </a:lnTo>
                <a:lnTo>
                  <a:pt x="15511" y="945"/>
                </a:lnTo>
                <a:lnTo>
                  <a:pt x="15477" y="1077"/>
                </a:lnTo>
                <a:lnTo>
                  <a:pt x="15457" y="1227"/>
                </a:lnTo>
                <a:lnTo>
                  <a:pt x="15447" y="1385"/>
                </a:lnTo>
                <a:lnTo>
                  <a:pt x="15462" y="1550"/>
                </a:lnTo>
                <a:lnTo>
                  <a:pt x="15505" y="1728"/>
                </a:lnTo>
                <a:lnTo>
                  <a:pt x="15554" y="1908"/>
                </a:lnTo>
                <a:lnTo>
                  <a:pt x="15639" y="2098"/>
                </a:lnTo>
                <a:lnTo>
                  <a:pt x="15750" y="2288"/>
                </a:lnTo>
                <a:lnTo>
                  <a:pt x="15896" y="2468"/>
                </a:lnTo>
                <a:lnTo>
                  <a:pt x="16064" y="2660"/>
                </a:lnTo>
                <a:lnTo>
                  <a:pt x="16188" y="2760"/>
                </a:lnTo>
                <a:lnTo>
                  <a:pt x="16277" y="2800"/>
                </a:lnTo>
                <a:close/>
                <a:moveTo>
                  <a:pt x="10096" y="2884"/>
                </a:moveTo>
                <a:lnTo>
                  <a:pt x="10129" y="2875"/>
                </a:lnTo>
                <a:lnTo>
                  <a:pt x="10385" y="2781"/>
                </a:lnTo>
                <a:lnTo>
                  <a:pt x="10604" y="2704"/>
                </a:lnTo>
                <a:lnTo>
                  <a:pt x="10707" y="2674"/>
                </a:lnTo>
                <a:lnTo>
                  <a:pt x="10703" y="2646"/>
                </a:lnTo>
                <a:lnTo>
                  <a:pt x="10710" y="2545"/>
                </a:lnTo>
                <a:lnTo>
                  <a:pt x="10740" y="2482"/>
                </a:lnTo>
                <a:lnTo>
                  <a:pt x="10763" y="2418"/>
                </a:lnTo>
                <a:lnTo>
                  <a:pt x="10777" y="2389"/>
                </a:lnTo>
                <a:lnTo>
                  <a:pt x="10803" y="2364"/>
                </a:lnTo>
                <a:lnTo>
                  <a:pt x="10837" y="2334"/>
                </a:lnTo>
                <a:lnTo>
                  <a:pt x="10867" y="2316"/>
                </a:lnTo>
                <a:lnTo>
                  <a:pt x="10898" y="2299"/>
                </a:lnTo>
                <a:lnTo>
                  <a:pt x="10929" y="2301"/>
                </a:lnTo>
                <a:lnTo>
                  <a:pt x="10953" y="2307"/>
                </a:lnTo>
                <a:lnTo>
                  <a:pt x="10977" y="2313"/>
                </a:lnTo>
                <a:lnTo>
                  <a:pt x="10988" y="2322"/>
                </a:lnTo>
                <a:lnTo>
                  <a:pt x="11006" y="2353"/>
                </a:lnTo>
                <a:lnTo>
                  <a:pt x="11017" y="2382"/>
                </a:lnTo>
                <a:lnTo>
                  <a:pt x="11017" y="2407"/>
                </a:lnTo>
                <a:lnTo>
                  <a:pt x="11004" y="2455"/>
                </a:lnTo>
                <a:lnTo>
                  <a:pt x="10987" y="2496"/>
                </a:lnTo>
                <a:lnTo>
                  <a:pt x="10963" y="2515"/>
                </a:lnTo>
                <a:lnTo>
                  <a:pt x="10943" y="2568"/>
                </a:lnTo>
                <a:lnTo>
                  <a:pt x="10927" y="2613"/>
                </a:lnTo>
                <a:lnTo>
                  <a:pt x="11021" y="2588"/>
                </a:lnTo>
                <a:lnTo>
                  <a:pt x="11203" y="2533"/>
                </a:lnTo>
                <a:lnTo>
                  <a:pt x="11366" y="2499"/>
                </a:lnTo>
                <a:lnTo>
                  <a:pt x="11502" y="2470"/>
                </a:lnTo>
                <a:lnTo>
                  <a:pt x="11605" y="2446"/>
                </a:lnTo>
                <a:lnTo>
                  <a:pt x="11665" y="2436"/>
                </a:lnTo>
                <a:lnTo>
                  <a:pt x="11694" y="2424"/>
                </a:lnTo>
                <a:lnTo>
                  <a:pt x="11714" y="2423"/>
                </a:lnTo>
                <a:lnTo>
                  <a:pt x="11786" y="2416"/>
                </a:lnTo>
                <a:lnTo>
                  <a:pt x="11883" y="2390"/>
                </a:lnTo>
                <a:lnTo>
                  <a:pt x="12022" y="2376"/>
                </a:lnTo>
                <a:lnTo>
                  <a:pt x="12083" y="2368"/>
                </a:lnTo>
                <a:lnTo>
                  <a:pt x="12070" y="2317"/>
                </a:lnTo>
                <a:lnTo>
                  <a:pt x="12001" y="2164"/>
                </a:lnTo>
                <a:lnTo>
                  <a:pt x="11901" y="2029"/>
                </a:lnTo>
                <a:lnTo>
                  <a:pt x="11782" y="1920"/>
                </a:lnTo>
                <a:lnTo>
                  <a:pt x="11630" y="1835"/>
                </a:lnTo>
                <a:lnTo>
                  <a:pt x="11471" y="1780"/>
                </a:lnTo>
                <a:lnTo>
                  <a:pt x="11469" y="1780"/>
                </a:lnTo>
                <a:lnTo>
                  <a:pt x="11459" y="1803"/>
                </a:lnTo>
                <a:lnTo>
                  <a:pt x="11431" y="1834"/>
                </a:lnTo>
                <a:lnTo>
                  <a:pt x="11401" y="1852"/>
                </a:lnTo>
                <a:lnTo>
                  <a:pt x="11372" y="1864"/>
                </a:lnTo>
                <a:lnTo>
                  <a:pt x="11348" y="1883"/>
                </a:lnTo>
                <a:lnTo>
                  <a:pt x="11314" y="1887"/>
                </a:lnTo>
                <a:lnTo>
                  <a:pt x="11281" y="1891"/>
                </a:lnTo>
                <a:lnTo>
                  <a:pt x="11238" y="1886"/>
                </a:lnTo>
                <a:lnTo>
                  <a:pt x="11203" y="1871"/>
                </a:lnTo>
                <a:lnTo>
                  <a:pt x="11176" y="1851"/>
                </a:lnTo>
                <a:lnTo>
                  <a:pt x="11155" y="1832"/>
                </a:lnTo>
                <a:lnTo>
                  <a:pt x="11140" y="1816"/>
                </a:lnTo>
                <a:lnTo>
                  <a:pt x="11137" y="1802"/>
                </a:lnTo>
                <a:lnTo>
                  <a:pt x="11129" y="1787"/>
                </a:lnTo>
                <a:lnTo>
                  <a:pt x="11126" y="1773"/>
                </a:lnTo>
                <a:lnTo>
                  <a:pt x="11130" y="1755"/>
                </a:lnTo>
                <a:lnTo>
                  <a:pt x="11140" y="1745"/>
                </a:lnTo>
                <a:lnTo>
                  <a:pt x="11140" y="1745"/>
                </a:lnTo>
                <a:lnTo>
                  <a:pt x="11140" y="1745"/>
                </a:lnTo>
                <a:lnTo>
                  <a:pt x="11025" y="1761"/>
                </a:lnTo>
                <a:lnTo>
                  <a:pt x="11051" y="1812"/>
                </a:lnTo>
                <a:lnTo>
                  <a:pt x="11141" y="1887"/>
                </a:lnTo>
                <a:lnTo>
                  <a:pt x="11218" y="1913"/>
                </a:lnTo>
                <a:lnTo>
                  <a:pt x="11299" y="1922"/>
                </a:lnTo>
                <a:lnTo>
                  <a:pt x="11363" y="1900"/>
                </a:lnTo>
                <a:lnTo>
                  <a:pt x="11417" y="1863"/>
                </a:lnTo>
                <a:lnTo>
                  <a:pt x="11455" y="1841"/>
                </a:lnTo>
                <a:lnTo>
                  <a:pt x="11429" y="1866"/>
                </a:lnTo>
                <a:lnTo>
                  <a:pt x="11390" y="1894"/>
                </a:lnTo>
                <a:lnTo>
                  <a:pt x="11332" y="1918"/>
                </a:lnTo>
                <a:lnTo>
                  <a:pt x="11272" y="1927"/>
                </a:lnTo>
                <a:lnTo>
                  <a:pt x="11198" y="1914"/>
                </a:lnTo>
                <a:lnTo>
                  <a:pt x="11123" y="1882"/>
                </a:lnTo>
                <a:lnTo>
                  <a:pt x="11038" y="1814"/>
                </a:lnTo>
                <a:lnTo>
                  <a:pt x="11008" y="1763"/>
                </a:lnTo>
                <a:lnTo>
                  <a:pt x="10979" y="1767"/>
                </a:lnTo>
                <a:lnTo>
                  <a:pt x="10790" y="1827"/>
                </a:lnTo>
                <a:lnTo>
                  <a:pt x="10619" y="1917"/>
                </a:lnTo>
                <a:lnTo>
                  <a:pt x="10459" y="2035"/>
                </a:lnTo>
                <a:lnTo>
                  <a:pt x="10332" y="2176"/>
                </a:lnTo>
                <a:lnTo>
                  <a:pt x="10217" y="2345"/>
                </a:lnTo>
                <a:lnTo>
                  <a:pt x="10143" y="2525"/>
                </a:lnTo>
                <a:lnTo>
                  <a:pt x="10106" y="2715"/>
                </a:lnTo>
                <a:lnTo>
                  <a:pt x="10096" y="2884"/>
                </a:lnTo>
                <a:close/>
                <a:moveTo>
                  <a:pt x="17770" y="3121"/>
                </a:moveTo>
                <a:lnTo>
                  <a:pt x="17855" y="3118"/>
                </a:lnTo>
                <a:lnTo>
                  <a:pt x="17921" y="3109"/>
                </a:lnTo>
                <a:lnTo>
                  <a:pt x="18131" y="3068"/>
                </a:lnTo>
                <a:lnTo>
                  <a:pt x="18331" y="2992"/>
                </a:lnTo>
                <a:lnTo>
                  <a:pt x="18515" y="2905"/>
                </a:lnTo>
                <a:lnTo>
                  <a:pt x="18653" y="2819"/>
                </a:lnTo>
                <a:lnTo>
                  <a:pt x="18763" y="2720"/>
                </a:lnTo>
                <a:lnTo>
                  <a:pt x="18833" y="2622"/>
                </a:lnTo>
                <a:lnTo>
                  <a:pt x="18871" y="2529"/>
                </a:lnTo>
                <a:lnTo>
                  <a:pt x="18879" y="2448"/>
                </a:lnTo>
                <a:lnTo>
                  <a:pt x="18875" y="2389"/>
                </a:lnTo>
                <a:lnTo>
                  <a:pt x="18868" y="2342"/>
                </a:lnTo>
                <a:lnTo>
                  <a:pt x="18834" y="2275"/>
                </a:lnTo>
                <a:lnTo>
                  <a:pt x="18782" y="2229"/>
                </a:lnTo>
                <a:lnTo>
                  <a:pt x="18763" y="2221"/>
                </a:lnTo>
                <a:lnTo>
                  <a:pt x="18758" y="2223"/>
                </a:lnTo>
                <a:lnTo>
                  <a:pt x="18624" y="2246"/>
                </a:lnTo>
                <a:lnTo>
                  <a:pt x="18595" y="2241"/>
                </a:lnTo>
                <a:lnTo>
                  <a:pt x="18555" y="2285"/>
                </a:lnTo>
                <a:lnTo>
                  <a:pt x="18530" y="2356"/>
                </a:lnTo>
                <a:lnTo>
                  <a:pt x="18534" y="2415"/>
                </a:lnTo>
                <a:lnTo>
                  <a:pt x="18562" y="2455"/>
                </a:lnTo>
                <a:lnTo>
                  <a:pt x="18604" y="2491"/>
                </a:lnTo>
                <a:lnTo>
                  <a:pt x="18635" y="2519"/>
                </a:lnTo>
                <a:lnTo>
                  <a:pt x="18671" y="2528"/>
                </a:lnTo>
                <a:lnTo>
                  <a:pt x="18684" y="2531"/>
                </a:lnTo>
                <a:lnTo>
                  <a:pt x="18676" y="2536"/>
                </a:lnTo>
                <a:lnTo>
                  <a:pt x="18641" y="2546"/>
                </a:lnTo>
                <a:lnTo>
                  <a:pt x="18590" y="2545"/>
                </a:lnTo>
                <a:lnTo>
                  <a:pt x="18536" y="2531"/>
                </a:lnTo>
                <a:lnTo>
                  <a:pt x="18473" y="2502"/>
                </a:lnTo>
                <a:lnTo>
                  <a:pt x="18424" y="2444"/>
                </a:lnTo>
                <a:lnTo>
                  <a:pt x="18388" y="2357"/>
                </a:lnTo>
                <a:lnTo>
                  <a:pt x="18385" y="2273"/>
                </a:lnTo>
                <a:lnTo>
                  <a:pt x="18416" y="2204"/>
                </a:lnTo>
                <a:lnTo>
                  <a:pt x="18418" y="2201"/>
                </a:lnTo>
                <a:lnTo>
                  <a:pt x="18363" y="2184"/>
                </a:lnTo>
                <a:lnTo>
                  <a:pt x="18245" y="2120"/>
                </a:lnTo>
                <a:lnTo>
                  <a:pt x="18145" y="2036"/>
                </a:lnTo>
                <a:lnTo>
                  <a:pt x="18051" y="1928"/>
                </a:lnTo>
                <a:lnTo>
                  <a:pt x="18008" y="1834"/>
                </a:lnTo>
                <a:lnTo>
                  <a:pt x="17973" y="1933"/>
                </a:lnTo>
                <a:lnTo>
                  <a:pt x="17892" y="2092"/>
                </a:lnTo>
                <a:lnTo>
                  <a:pt x="17770" y="2240"/>
                </a:lnTo>
                <a:lnTo>
                  <a:pt x="17619" y="2348"/>
                </a:lnTo>
                <a:lnTo>
                  <a:pt x="17469" y="2431"/>
                </a:lnTo>
                <a:lnTo>
                  <a:pt x="17300" y="2483"/>
                </a:lnTo>
                <a:lnTo>
                  <a:pt x="17127" y="2508"/>
                </a:lnTo>
                <a:lnTo>
                  <a:pt x="16944" y="2492"/>
                </a:lnTo>
                <a:lnTo>
                  <a:pt x="16770" y="2447"/>
                </a:lnTo>
                <a:lnTo>
                  <a:pt x="16605" y="2365"/>
                </a:lnTo>
                <a:lnTo>
                  <a:pt x="16530" y="2306"/>
                </a:lnTo>
                <a:lnTo>
                  <a:pt x="16460" y="2230"/>
                </a:lnTo>
                <a:lnTo>
                  <a:pt x="16392" y="2148"/>
                </a:lnTo>
                <a:lnTo>
                  <a:pt x="16346" y="2052"/>
                </a:lnTo>
                <a:lnTo>
                  <a:pt x="16318" y="1961"/>
                </a:lnTo>
                <a:lnTo>
                  <a:pt x="16298" y="1866"/>
                </a:lnTo>
                <a:lnTo>
                  <a:pt x="16310" y="1798"/>
                </a:lnTo>
                <a:lnTo>
                  <a:pt x="16337" y="1751"/>
                </a:lnTo>
                <a:lnTo>
                  <a:pt x="16261" y="1689"/>
                </a:lnTo>
                <a:lnTo>
                  <a:pt x="16198" y="1589"/>
                </a:lnTo>
                <a:lnTo>
                  <a:pt x="16155" y="1481"/>
                </a:lnTo>
                <a:lnTo>
                  <a:pt x="16136" y="1360"/>
                </a:lnTo>
                <a:lnTo>
                  <a:pt x="16158" y="1250"/>
                </a:lnTo>
                <a:lnTo>
                  <a:pt x="16194" y="1137"/>
                </a:lnTo>
                <a:lnTo>
                  <a:pt x="16263" y="1046"/>
                </a:lnTo>
                <a:lnTo>
                  <a:pt x="16345" y="978"/>
                </a:lnTo>
                <a:lnTo>
                  <a:pt x="16412" y="966"/>
                </a:lnTo>
                <a:lnTo>
                  <a:pt x="16371" y="978"/>
                </a:lnTo>
                <a:lnTo>
                  <a:pt x="16292" y="1034"/>
                </a:lnTo>
                <a:lnTo>
                  <a:pt x="16206" y="1141"/>
                </a:lnTo>
                <a:lnTo>
                  <a:pt x="16162" y="1258"/>
                </a:lnTo>
                <a:lnTo>
                  <a:pt x="16150" y="1402"/>
                </a:lnTo>
                <a:lnTo>
                  <a:pt x="16176" y="1525"/>
                </a:lnTo>
                <a:lnTo>
                  <a:pt x="16241" y="1645"/>
                </a:lnTo>
                <a:lnTo>
                  <a:pt x="16340" y="1745"/>
                </a:lnTo>
                <a:lnTo>
                  <a:pt x="16345" y="1737"/>
                </a:lnTo>
                <a:lnTo>
                  <a:pt x="16400" y="1700"/>
                </a:lnTo>
                <a:lnTo>
                  <a:pt x="16451" y="1700"/>
                </a:lnTo>
                <a:lnTo>
                  <a:pt x="16490" y="1723"/>
                </a:lnTo>
                <a:lnTo>
                  <a:pt x="16517" y="1769"/>
                </a:lnTo>
                <a:lnTo>
                  <a:pt x="16542" y="1821"/>
                </a:lnTo>
                <a:lnTo>
                  <a:pt x="16546" y="1838"/>
                </a:lnTo>
                <a:lnTo>
                  <a:pt x="16623" y="1855"/>
                </a:lnTo>
                <a:lnTo>
                  <a:pt x="16763" y="1859"/>
                </a:lnTo>
                <a:lnTo>
                  <a:pt x="16909" y="1821"/>
                </a:lnTo>
                <a:lnTo>
                  <a:pt x="17047" y="1760"/>
                </a:lnTo>
                <a:lnTo>
                  <a:pt x="17167" y="1670"/>
                </a:lnTo>
                <a:lnTo>
                  <a:pt x="17272" y="1562"/>
                </a:lnTo>
                <a:lnTo>
                  <a:pt x="17337" y="1438"/>
                </a:lnTo>
                <a:lnTo>
                  <a:pt x="17388" y="1245"/>
                </a:lnTo>
                <a:lnTo>
                  <a:pt x="17380" y="1057"/>
                </a:lnTo>
                <a:lnTo>
                  <a:pt x="17336" y="878"/>
                </a:lnTo>
                <a:lnTo>
                  <a:pt x="17245" y="713"/>
                </a:lnTo>
                <a:lnTo>
                  <a:pt x="17121" y="571"/>
                </a:lnTo>
                <a:lnTo>
                  <a:pt x="17065" y="528"/>
                </a:lnTo>
                <a:lnTo>
                  <a:pt x="16920" y="531"/>
                </a:lnTo>
                <a:lnTo>
                  <a:pt x="16721" y="575"/>
                </a:lnTo>
                <a:lnTo>
                  <a:pt x="16533" y="654"/>
                </a:lnTo>
                <a:lnTo>
                  <a:pt x="16363" y="764"/>
                </a:lnTo>
                <a:lnTo>
                  <a:pt x="16217" y="905"/>
                </a:lnTo>
                <a:lnTo>
                  <a:pt x="16091" y="1065"/>
                </a:lnTo>
                <a:lnTo>
                  <a:pt x="15991" y="1251"/>
                </a:lnTo>
                <a:lnTo>
                  <a:pt x="15934" y="1442"/>
                </a:lnTo>
                <a:lnTo>
                  <a:pt x="15900" y="1645"/>
                </a:lnTo>
                <a:lnTo>
                  <a:pt x="15896" y="1857"/>
                </a:lnTo>
                <a:lnTo>
                  <a:pt x="15939" y="2061"/>
                </a:lnTo>
                <a:lnTo>
                  <a:pt x="15995" y="2262"/>
                </a:lnTo>
                <a:lnTo>
                  <a:pt x="16082" y="2446"/>
                </a:lnTo>
                <a:lnTo>
                  <a:pt x="16215" y="2648"/>
                </a:lnTo>
                <a:lnTo>
                  <a:pt x="16386" y="2828"/>
                </a:lnTo>
                <a:lnTo>
                  <a:pt x="16427" y="2864"/>
                </a:lnTo>
                <a:lnTo>
                  <a:pt x="16590" y="2933"/>
                </a:lnTo>
                <a:lnTo>
                  <a:pt x="16853" y="3014"/>
                </a:lnTo>
                <a:lnTo>
                  <a:pt x="17150" y="3080"/>
                </a:lnTo>
                <a:lnTo>
                  <a:pt x="17468" y="3119"/>
                </a:lnTo>
                <a:lnTo>
                  <a:pt x="17770" y="3121"/>
                </a:lnTo>
                <a:close/>
                <a:moveTo>
                  <a:pt x="11621" y="3267"/>
                </a:moveTo>
                <a:lnTo>
                  <a:pt x="11736" y="3246"/>
                </a:lnTo>
                <a:lnTo>
                  <a:pt x="11736" y="3246"/>
                </a:lnTo>
                <a:lnTo>
                  <a:pt x="11812" y="3201"/>
                </a:lnTo>
                <a:lnTo>
                  <a:pt x="11921" y="3102"/>
                </a:lnTo>
                <a:lnTo>
                  <a:pt x="12027" y="2969"/>
                </a:lnTo>
                <a:lnTo>
                  <a:pt x="12094" y="2813"/>
                </a:lnTo>
                <a:lnTo>
                  <a:pt x="12119" y="2645"/>
                </a:lnTo>
                <a:lnTo>
                  <a:pt x="12112" y="2476"/>
                </a:lnTo>
                <a:lnTo>
                  <a:pt x="12089" y="2389"/>
                </a:lnTo>
                <a:lnTo>
                  <a:pt x="12024" y="2395"/>
                </a:lnTo>
                <a:lnTo>
                  <a:pt x="11895" y="2419"/>
                </a:lnTo>
                <a:lnTo>
                  <a:pt x="11788" y="2436"/>
                </a:lnTo>
                <a:lnTo>
                  <a:pt x="11726" y="2452"/>
                </a:lnTo>
                <a:lnTo>
                  <a:pt x="11700" y="2452"/>
                </a:lnTo>
                <a:lnTo>
                  <a:pt x="11673" y="2457"/>
                </a:lnTo>
                <a:lnTo>
                  <a:pt x="11611" y="2473"/>
                </a:lnTo>
                <a:lnTo>
                  <a:pt x="11511" y="2486"/>
                </a:lnTo>
                <a:lnTo>
                  <a:pt x="11379" y="2522"/>
                </a:lnTo>
                <a:lnTo>
                  <a:pt x="11208" y="2560"/>
                </a:lnTo>
                <a:lnTo>
                  <a:pt x="11030" y="2604"/>
                </a:lnTo>
                <a:lnTo>
                  <a:pt x="10920" y="2634"/>
                </a:lnTo>
                <a:lnTo>
                  <a:pt x="10914" y="2650"/>
                </a:lnTo>
                <a:lnTo>
                  <a:pt x="10903" y="2693"/>
                </a:lnTo>
                <a:lnTo>
                  <a:pt x="10900" y="2730"/>
                </a:lnTo>
                <a:lnTo>
                  <a:pt x="10920" y="2729"/>
                </a:lnTo>
                <a:lnTo>
                  <a:pt x="10945" y="2729"/>
                </a:lnTo>
                <a:lnTo>
                  <a:pt x="10969" y="2736"/>
                </a:lnTo>
                <a:lnTo>
                  <a:pt x="10998" y="2749"/>
                </a:lnTo>
                <a:lnTo>
                  <a:pt x="11017" y="2774"/>
                </a:lnTo>
                <a:lnTo>
                  <a:pt x="11026" y="2789"/>
                </a:lnTo>
                <a:lnTo>
                  <a:pt x="11044" y="2819"/>
                </a:lnTo>
                <a:lnTo>
                  <a:pt x="11049" y="2847"/>
                </a:lnTo>
                <a:lnTo>
                  <a:pt x="11055" y="2874"/>
                </a:lnTo>
                <a:lnTo>
                  <a:pt x="11071" y="2936"/>
                </a:lnTo>
                <a:lnTo>
                  <a:pt x="11105" y="3003"/>
                </a:lnTo>
                <a:lnTo>
                  <a:pt x="11178" y="3093"/>
                </a:lnTo>
                <a:lnTo>
                  <a:pt x="11267" y="3168"/>
                </a:lnTo>
                <a:lnTo>
                  <a:pt x="11374" y="3228"/>
                </a:lnTo>
                <a:lnTo>
                  <a:pt x="11500" y="3261"/>
                </a:lnTo>
                <a:lnTo>
                  <a:pt x="11621" y="3267"/>
                </a:lnTo>
                <a:close/>
                <a:moveTo>
                  <a:pt x="9872" y="3605"/>
                </a:moveTo>
                <a:lnTo>
                  <a:pt x="9839" y="3583"/>
                </a:lnTo>
                <a:lnTo>
                  <a:pt x="9802" y="3554"/>
                </a:lnTo>
                <a:lnTo>
                  <a:pt x="9737" y="3531"/>
                </a:lnTo>
                <a:lnTo>
                  <a:pt x="9804" y="3548"/>
                </a:lnTo>
                <a:lnTo>
                  <a:pt x="9843" y="3571"/>
                </a:lnTo>
                <a:lnTo>
                  <a:pt x="9872" y="3605"/>
                </a:lnTo>
                <a:close/>
                <a:moveTo>
                  <a:pt x="9890" y="3732"/>
                </a:moveTo>
                <a:lnTo>
                  <a:pt x="9879" y="3703"/>
                </a:lnTo>
                <a:lnTo>
                  <a:pt x="9877" y="3684"/>
                </a:lnTo>
                <a:lnTo>
                  <a:pt x="9860" y="3653"/>
                </a:lnTo>
                <a:lnTo>
                  <a:pt x="9825" y="3638"/>
                </a:lnTo>
                <a:lnTo>
                  <a:pt x="9809" y="3627"/>
                </a:lnTo>
                <a:lnTo>
                  <a:pt x="9773" y="3617"/>
                </a:lnTo>
                <a:lnTo>
                  <a:pt x="9749" y="3611"/>
                </a:lnTo>
                <a:lnTo>
                  <a:pt x="9735" y="3614"/>
                </a:lnTo>
                <a:lnTo>
                  <a:pt x="9721" y="3617"/>
                </a:lnTo>
                <a:lnTo>
                  <a:pt x="9714" y="3621"/>
                </a:lnTo>
                <a:lnTo>
                  <a:pt x="9693" y="3628"/>
                </a:lnTo>
                <a:lnTo>
                  <a:pt x="9686" y="3627"/>
                </a:lnTo>
                <a:lnTo>
                  <a:pt x="9678" y="3612"/>
                </a:lnTo>
                <a:lnTo>
                  <a:pt x="9679" y="3606"/>
                </a:lnTo>
                <a:lnTo>
                  <a:pt x="9656" y="3619"/>
                </a:lnTo>
                <a:lnTo>
                  <a:pt x="9644" y="3641"/>
                </a:lnTo>
                <a:lnTo>
                  <a:pt x="9642" y="3647"/>
                </a:lnTo>
                <a:lnTo>
                  <a:pt x="9641" y="3653"/>
                </a:lnTo>
                <a:lnTo>
                  <a:pt x="9636" y="3672"/>
                </a:lnTo>
                <a:lnTo>
                  <a:pt x="9623" y="3674"/>
                </a:lnTo>
                <a:lnTo>
                  <a:pt x="9617" y="3673"/>
                </a:lnTo>
                <a:lnTo>
                  <a:pt x="9607" y="3683"/>
                </a:lnTo>
                <a:lnTo>
                  <a:pt x="9595" y="3680"/>
                </a:lnTo>
                <a:lnTo>
                  <a:pt x="9586" y="3665"/>
                </a:lnTo>
                <a:lnTo>
                  <a:pt x="9590" y="3653"/>
                </a:lnTo>
                <a:lnTo>
                  <a:pt x="9582" y="3632"/>
                </a:lnTo>
                <a:lnTo>
                  <a:pt x="9596" y="3629"/>
                </a:lnTo>
                <a:lnTo>
                  <a:pt x="9601" y="3611"/>
                </a:lnTo>
                <a:lnTo>
                  <a:pt x="9611" y="3594"/>
                </a:lnTo>
                <a:lnTo>
                  <a:pt x="9633" y="3587"/>
                </a:lnTo>
                <a:lnTo>
                  <a:pt x="9663" y="3569"/>
                </a:lnTo>
                <a:lnTo>
                  <a:pt x="9692" y="3558"/>
                </a:lnTo>
                <a:lnTo>
                  <a:pt x="9725" y="3553"/>
                </a:lnTo>
                <a:lnTo>
                  <a:pt x="9755" y="3561"/>
                </a:lnTo>
                <a:lnTo>
                  <a:pt x="9779" y="3568"/>
                </a:lnTo>
                <a:lnTo>
                  <a:pt x="9808" y="3582"/>
                </a:lnTo>
                <a:lnTo>
                  <a:pt x="9830" y="3594"/>
                </a:lnTo>
                <a:lnTo>
                  <a:pt x="9850" y="3618"/>
                </a:lnTo>
                <a:lnTo>
                  <a:pt x="9869" y="3643"/>
                </a:lnTo>
                <a:lnTo>
                  <a:pt x="9888" y="3667"/>
                </a:lnTo>
                <a:lnTo>
                  <a:pt x="9885" y="3705"/>
                </a:lnTo>
                <a:lnTo>
                  <a:pt x="9894" y="3720"/>
                </a:lnTo>
                <a:lnTo>
                  <a:pt x="9890" y="3732"/>
                </a:lnTo>
                <a:close/>
                <a:moveTo>
                  <a:pt x="11777" y="3979"/>
                </a:moveTo>
                <a:cubicBezTo>
                  <a:pt x="12756" y="3434"/>
                  <a:pt x="14586" y="2727"/>
                  <a:pt x="15558" y="2859"/>
                </a:cubicBezTo>
                <a:cubicBezTo>
                  <a:pt x="14770" y="2920"/>
                  <a:pt x="13224" y="3390"/>
                  <a:pt x="12526" y="3779"/>
                </a:cubicBezTo>
                <a:cubicBezTo>
                  <a:pt x="12276" y="3846"/>
                  <a:pt x="12000" y="3970"/>
                  <a:pt x="11777" y="3979"/>
                </a:cubicBezTo>
                <a:close/>
                <a:moveTo>
                  <a:pt x="11283" y="4072"/>
                </a:moveTo>
                <a:lnTo>
                  <a:pt x="11317" y="4055"/>
                </a:lnTo>
                <a:lnTo>
                  <a:pt x="11555" y="3932"/>
                </a:lnTo>
                <a:lnTo>
                  <a:pt x="11795" y="3802"/>
                </a:lnTo>
                <a:lnTo>
                  <a:pt x="12044" y="3661"/>
                </a:lnTo>
                <a:lnTo>
                  <a:pt x="12228" y="3562"/>
                </a:lnTo>
                <a:cubicBezTo>
                  <a:pt x="12052" y="3631"/>
                  <a:pt x="11875" y="3696"/>
                  <a:pt x="11695" y="3752"/>
                </a:cubicBezTo>
                <a:lnTo>
                  <a:pt x="11287" y="3981"/>
                </a:lnTo>
                <a:cubicBezTo>
                  <a:pt x="10849" y="3950"/>
                  <a:pt x="10579" y="3775"/>
                  <a:pt x="10416" y="3571"/>
                </a:cubicBezTo>
                <a:cubicBezTo>
                  <a:pt x="10254" y="3368"/>
                  <a:pt x="10199" y="3136"/>
                  <a:pt x="10192" y="2993"/>
                </a:cubicBezTo>
                <a:cubicBezTo>
                  <a:pt x="10356" y="3393"/>
                  <a:pt x="10475" y="3443"/>
                  <a:pt x="10617" y="3506"/>
                </a:cubicBezTo>
                <a:cubicBezTo>
                  <a:pt x="10517" y="3216"/>
                  <a:pt x="10515" y="2983"/>
                  <a:pt x="10626" y="2828"/>
                </a:cubicBezTo>
                <a:cubicBezTo>
                  <a:pt x="10757" y="3325"/>
                  <a:pt x="10931" y="3170"/>
                  <a:pt x="11104" y="3351"/>
                </a:cubicBezTo>
                <a:cubicBezTo>
                  <a:pt x="11190" y="3403"/>
                  <a:pt x="11149" y="3569"/>
                  <a:pt x="11384" y="3536"/>
                </a:cubicBezTo>
                <a:cubicBezTo>
                  <a:pt x="11584" y="3336"/>
                  <a:pt x="11763" y="3712"/>
                  <a:pt x="11967" y="3217"/>
                </a:cubicBezTo>
                <a:lnTo>
                  <a:pt x="12166" y="3382"/>
                </a:lnTo>
                <a:cubicBezTo>
                  <a:pt x="12145" y="3170"/>
                  <a:pt x="12614" y="3040"/>
                  <a:pt x="12236" y="2642"/>
                </a:cubicBezTo>
                <a:cubicBezTo>
                  <a:pt x="12691" y="2805"/>
                  <a:pt x="13195" y="2723"/>
                  <a:pt x="13675" y="2764"/>
                </a:cubicBezTo>
                <a:cubicBezTo>
                  <a:pt x="13183" y="2652"/>
                  <a:pt x="12419" y="2772"/>
                  <a:pt x="12201" y="2427"/>
                </a:cubicBezTo>
                <a:cubicBezTo>
                  <a:pt x="12642" y="2613"/>
                  <a:pt x="13325" y="2253"/>
                  <a:pt x="14425" y="2427"/>
                </a:cubicBezTo>
                <a:lnTo>
                  <a:pt x="14305" y="2403"/>
                </a:lnTo>
                <a:lnTo>
                  <a:pt x="14088" y="2372"/>
                </a:lnTo>
                <a:lnTo>
                  <a:pt x="13836" y="2351"/>
                </a:lnTo>
                <a:lnTo>
                  <a:pt x="13586" y="2324"/>
                </a:lnTo>
                <a:lnTo>
                  <a:pt x="13316" y="2323"/>
                </a:lnTo>
                <a:lnTo>
                  <a:pt x="13047" y="2317"/>
                </a:lnTo>
                <a:lnTo>
                  <a:pt x="12807" y="2325"/>
                </a:lnTo>
                <a:lnTo>
                  <a:pt x="12584" y="2343"/>
                </a:lnTo>
                <a:lnTo>
                  <a:pt x="12382" y="2354"/>
                </a:lnTo>
                <a:lnTo>
                  <a:pt x="12188" y="2381"/>
                </a:lnTo>
                <a:lnTo>
                  <a:pt x="12123" y="2386"/>
                </a:lnTo>
                <a:lnTo>
                  <a:pt x="12149" y="2531"/>
                </a:lnTo>
                <a:lnTo>
                  <a:pt x="12148" y="2705"/>
                </a:lnTo>
                <a:lnTo>
                  <a:pt x="12102" y="2879"/>
                </a:lnTo>
                <a:lnTo>
                  <a:pt x="12008" y="3041"/>
                </a:lnTo>
                <a:lnTo>
                  <a:pt x="11907" y="3156"/>
                </a:lnTo>
                <a:lnTo>
                  <a:pt x="11785" y="3252"/>
                </a:lnTo>
                <a:lnTo>
                  <a:pt x="11764" y="3261"/>
                </a:lnTo>
                <a:lnTo>
                  <a:pt x="11740" y="3279"/>
                </a:lnTo>
                <a:lnTo>
                  <a:pt x="11631" y="3327"/>
                </a:lnTo>
                <a:lnTo>
                  <a:pt x="11490" y="3348"/>
                </a:lnTo>
                <a:lnTo>
                  <a:pt x="11338" y="3341"/>
                </a:lnTo>
                <a:lnTo>
                  <a:pt x="11338" y="3341"/>
                </a:lnTo>
                <a:lnTo>
                  <a:pt x="11338" y="3341"/>
                </a:lnTo>
                <a:lnTo>
                  <a:pt x="11229" y="3312"/>
                </a:lnTo>
                <a:lnTo>
                  <a:pt x="11199" y="3304"/>
                </a:lnTo>
                <a:lnTo>
                  <a:pt x="11179" y="3293"/>
                </a:lnTo>
                <a:lnTo>
                  <a:pt x="11112" y="3268"/>
                </a:lnTo>
                <a:lnTo>
                  <a:pt x="11016" y="3217"/>
                </a:lnTo>
                <a:lnTo>
                  <a:pt x="10921" y="3141"/>
                </a:lnTo>
                <a:lnTo>
                  <a:pt x="10843" y="3043"/>
                </a:lnTo>
                <a:lnTo>
                  <a:pt x="10768" y="2914"/>
                </a:lnTo>
                <a:lnTo>
                  <a:pt x="10720" y="2779"/>
                </a:lnTo>
                <a:lnTo>
                  <a:pt x="10710" y="2701"/>
                </a:lnTo>
                <a:lnTo>
                  <a:pt x="10616" y="2733"/>
                </a:lnTo>
                <a:lnTo>
                  <a:pt x="10390" y="2809"/>
                </a:lnTo>
                <a:lnTo>
                  <a:pt x="10130" y="2894"/>
                </a:lnTo>
                <a:lnTo>
                  <a:pt x="10095" y="2905"/>
                </a:lnTo>
                <a:lnTo>
                  <a:pt x="10118" y="3110"/>
                </a:lnTo>
                <a:lnTo>
                  <a:pt x="10178" y="3299"/>
                </a:lnTo>
                <a:lnTo>
                  <a:pt x="10260" y="3475"/>
                </a:lnTo>
                <a:lnTo>
                  <a:pt x="10365" y="3638"/>
                </a:lnTo>
                <a:lnTo>
                  <a:pt x="10516" y="3774"/>
                </a:lnTo>
                <a:lnTo>
                  <a:pt x="10691" y="3891"/>
                </a:lnTo>
                <a:lnTo>
                  <a:pt x="10876" y="3972"/>
                </a:lnTo>
                <a:lnTo>
                  <a:pt x="11079" y="4031"/>
                </a:lnTo>
                <a:lnTo>
                  <a:pt x="11283" y="4072"/>
                </a:lnTo>
                <a:close/>
                <a:moveTo>
                  <a:pt x="19816" y="4193"/>
                </a:moveTo>
                <a:lnTo>
                  <a:pt x="19813" y="4191"/>
                </a:lnTo>
                <a:lnTo>
                  <a:pt x="19907" y="4191"/>
                </a:lnTo>
                <a:lnTo>
                  <a:pt x="19816" y="4193"/>
                </a:lnTo>
                <a:close/>
                <a:moveTo>
                  <a:pt x="9260" y="4492"/>
                </a:moveTo>
                <a:lnTo>
                  <a:pt x="9272" y="4470"/>
                </a:lnTo>
                <a:lnTo>
                  <a:pt x="9295" y="4457"/>
                </a:lnTo>
                <a:lnTo>
                  <a:pt x="9270" y="4476"/>
                </a:lnTo>
                <a:lnTo>
                  <a:pt x="9260" y="4492"/>
                </a:lnTo>
                <a:close/>
                <a:moveTo>
                  <a:pt x="9261" y="4538"/>
                </a:moveTo>
                <a:lnTo>
                  <a:pt x="9253" y="4516"/>
                </a:lnTo>
                <a:lnTo>
                  <a:pt x="9260" y="4492"/>
                </a:lnTo>
                <a:lnTo>
                  <a:pt x="9259" y="4518"/>
                </a:lnTo>
                <a:lnTo>
                  <a:pt x="9261" y="4538"/>
                </a:lnTo>
                <a:close/>
                <a:moveTo>
                  <a:pt x="9273" y="4637"/>
                </a:moveTo>
                <a:lnTo>
                  <a:pt x="9218" y="4603"/>
                </a:lnTo>
                <a:lnTo>
                  <a:pt x="9275" y="4631"/>
                </a:lnTo>
                <a:lnTo>
                  <a:pt x="9333" y="4628"/>
                </a:lnTo>
                <a:lnTo>
                  <a:pt x="9381" y="4595"/>
                </a:lnTo>
                <a:lnTo>
                  <a:pt x="9399" y="4574"/>
                </a:lnTo>
                <a:lnTo>
                  <a:pt x="9407" y="4544"/>
                </a:lnTo>
                <a:lnTo>
                  <a:pt x="9401" y="4517"/>
                </a:lnTo>
                <a:lnTo>
                  <a:pt x="9395" y="4489"/>
                </a:lnTo>
                <a:lnTo>
                  <a:pt x="9375" y="4471"/>
                </a:lnTo>
                <a:lnTo>
                  <a:pt x="9354" y="4453"/>
                </a:lnTo>
                <a:lnTo>
                  <a:pt x="9336" y="4448"/>
                </a:lnTo>
                <a:lnTo>
                  <a:pt x="9308" y="4454"/>
                </a:lnTo>
                <a:lnTo>
                  <a:pt x="9295" y="4457"/>
                </a:lnTo>
                <a:lnTo>
                  <a:pt x="9312" y="4442"/>
                </a:lnTo>
                <a:lnTo>
                  <a:pt x="9337" y="4442"/>
                </a:lnTo>
                <a:lnTo>
                  <a:pt x="9361" y="4448"/>
                </a:lnTo>
                <a:lnTo>
                  <a:pt x="9384" y="4461"/>
                </a:lnTo>
                <a:lnTo>
                  <a:pt x="9403" y="4485"/>
                </a:lnTo>
                <a:lnTo>
                  <a:pt x="9415" y="4514"/>
                </a:lnTo>
                <a:lnTo>
                  <a:pt x="9413" y="4546"/>
                </a:lnTo>
                <a:lnTo>
                  <a:pt x="9405" y="4576"/>
                </a:lnTo>
                <a:lnTo>
                  <a:pt x="9393" y="4598"/>
                </a:lnTo>
                <a:lnTo>
                  <a:pt x="9332" y="4634"/>
                </a:lnTo>
                <a:lnTo>
                  <a:pt x="9273" y="4637"/>
                </a:lnTo>
                <a:close/>
                <a:moveTo>
                  <a:pt x="18644" y="4837"/>
                </a:moveTo>
                <a:lnTo>
                  <a:pt x="18593" y="4810"/>
                </a:lnTo>
                <a:lnTo>
                  <a:pt x="18646" y="4836"/>
                </a:lnTo>
                <a:lnTo>
                  <a:pt x="18644" y="4837"/>
                </a:lnTo>
                <a:close/>
                <a:moveTo>
                  <a:pt x="14926" y="5178"/>
                </a:moveTo>
                <a:lnTo>
                  <a:pt x="15194" y="5139"/>
                </a:lnTo>
                <a:lnTo>
                  <a:pt x="15475" y="5097"/>
                </a:lnTo>
                <a:lnTo>
                  <a:pt x="15755" y="5036"/>
                </a:lnTo>
                <a:lnTo>
                  <a:pt x="16023" y="4971"/>
                </a:lnTo>
                <a:lnTo>
                  <a:pt x="16123" y="4944"/>
                </a:lnTo>
                <a:lnTo>
                  <a:pt x="16073" y="4901"/>
                </a:lnTo>
                <a:lnTo>
                  <a:pt x="15904" y="4811"/>
                </a:lnTo>
                <a:lnTo>
                  <a:pt x="15743" y="4762"/>
                </a:lnTo>
                <a:lnTo>
                  <a:pt x="15573" y="4750"/>
                </a:lnTo>
                <a:lnTo>
                  <a:pt x="15414" y="4766"/>
                </a:lnTo>
                <a:lnTo>
                  <a:pt x="15250" y="4826"/>
                </a:lnTo>
                <a:lnTo>
                  <a:pt x="15116" y="4919"/>
                </a:lnTo>
                <a:lnTo>
                  <a:pt x="15003" y="5031"/>
                </a:lnTo>
                <a:lnTo>
                  <a:pt x="14926" y="5178"/>
                </a:lnTo>
                <a:close/>
                <a:moveTo>
                  <a:pt x="14307" y="5183"/>
                </a:moveTo>
                <a:lnTo>
                  <a:pt x="14326" y="4988"/>
                </a:lnTo>
                <a:lnTo>
                  <a:pt x="14381" y="4803"/>
                </a:lnTo>
                <a:lnTo>
                  <a:pt x="14474" y="4622"/>
                </a:lnTo>
                <a:lnTo>
                  <a:pt x="14601" y="4456"/>
                </a:lnTo>
                <a:lnTo>
                  <a:pt x="14763" y="4305"/>
                </a:lnTo>
                <a:lnTo>
                  <a:pt x="14961" y="4164"/>
                </a:lnTo>
                <a:lnTo>
                  <a:pt x="15198" y="4047"/>
                </a:lnTo>
                <a:lnTo>
                  <a:pt x="15454" y="3953"/>
                </a:lnTo>
                <a:lnTo>
                  <a:pt x="15753" y="3890"/>
                </a:lnTo>
                <a:lnTo>
                  <a:pt x="16074" y="3846"/>
                </a:lnTo>
                <a:lnTo>
                  <a:pt x="16423" y="3841"/>
                </a:lnTo>
                <a:lnTo>
                  <a:pt x="16806" y="3852"/>
                </a:lnTo>
                <a:lnTo>
                  <a:pt x="17151" y="3885"/>
                </a:lnTo>
                <a:lnTo>
                  <a:pt x="17451" y="3893"/>
                </a:lnTo>
                <a:lnTo>
                  <a:pt x="17726" y="3875"/>
                </a:lnTo>
                <a:lnTo>
                  <a:pt x="17958" y="3846"/>
                </a:lnTo>
                <a:lnTo>
                  <a:pt x="18172" y="3818"/>
                </a:lnTo>
                <a:lnTo>
                  <a:pt x="18344" y="3774"/>
                </a:lnTo>
                <a:lnTo>
                  <a:pt x="18481" y="3720"/>
                </a:lnTo>
                <a:lnTo>
                  <a:pt x="18600" y="3680"/>
                </a:lnTo>
                <a:lnTo>
                  <a:pt x="18691" y="3627"/>
                </a:lnTo>
                <a:lnTo>
                  <a:pt x="18760" y="3587"/>
                </a:lnTo>
                <a:lnTo>
                  <a:pt x="18813" y="3556"/>
                </a:lnTo>
                <a:lnTo>
                  <a:pt x="18839" y="3531"/>
                </a:lnTo>
                <a:lnTo>
                  <a:pt x="18847" y="3526"/>
                </a:lnTo>
                <a:lnTo>
                  <a:pt x="18596" y="3769"/>
                </a:lnTo>
                <a:lnTo>
                  <a:pt x="18351" y="3968"/>
                </a:lnTo>
                <a:lnTo>
                  <a:pt x="18117" y="4126"/>
                </a:lnTo>
                <a:lnTo>
                  <a:pt x="17881" y="4237"/>
                </a:lnTo>
                <a:lnTo>
                  <a:pt x="17663" y="4334"/>
                </a:lnTo>
                <a:lnTo>
                  <a:pt x="17454" y="4395"/>
                </a:lnTo>
                <a:lnTo>
                  <a:pt x="17266" y="4449"/>
                </a:lnTo>
                <a:lnTo>
                  <a:pt x="17079" y="4477"/>
                </a:lnTo>
                <a:lnTo>
                  <a:pt x="16906" y="4496"/>
                </a:lnTo>
                <a:lnTo>
                  <a:pt x="16748" y="4512"/>
                </a:lnTo>
                <a:lnTo>
                  <a:pt x="16609" y="4527"/>
                </a:lnTo>
                <a:lnTo>
                  <a:pt x="16486" y="4552"/>
                </a:lnTo>
                <a:lnTo>
                  <a:pt x="16385" y="4597"/>
                </a:lnTo>
                <a:lnTo>
                  <a:pt x="16295" y="4644"/>
                </a:lnTo>
                <a:lnTo>
                  <a:pt x="16223" y="4721"/>
                </a:lnTo>
                <a:lnTo>
                  <a:pt x="16177" y="4825"/>
                </a:lnTo>
                <a:lnTo>
                  <a:pt x="16149" y="4760"/>
                </a:lnTo>
                <a:lnTo>
                  <a:pt x="16126" y="4676"/>
                </a:lnTo>
                <a:lnTo>
                  <a:pt x="16140" y="4597"/>
                </a:lnTo>
                <a:lnTo>
                  <a:pt x="16172" y="4502"/>
                </a:lnTo>
                <a:lnTo>
                  <a:pt x="16241" y="4411"/>
                </a:lnTo>
                <a:lnTo>
                  <a:pt x="16324" y="4336"/>
                </a:lnTo>
                <a:lnTo>
                  <a:pt x="16434" y="4262"/>
                </a:lnTo>
                <a:lnTo>
                  <a:pt x="16582" y="4211"/>
                </a:lnTo>
                <a:lnTo>
                  <a:pt x="16766" y="4176"/>
                </a:lnTo>
                <a:lnTo>
                  <a:pt x="16747" y="4171"/>
                </a:lnTo>
                <a:lnTo>
                  <a:pt x="16698" y="4164"/>
                </a:lnTo>
                <a:lnTo>
                  <a:pt x="16624" y="4151"/>
                </a:lnTo>
                <a:lnTo>
                  <a:pt x="16527" y="4152"/>
                </a:lnTo>
                <a:lnTo>
                  <a:pt x="16405" y="4152"/>
                </a:lnTo>
                <a:lnTo>
                  <a:pt x="16268" y="4161"/>
                </a:lnTo>
                <a:lnTo>
                  <a:pt x="16120" y="4186"/>
                </a:lnTo>
                <a:lnTo>
                  <a:pt x="15968" y="4223"/>
                </a:lnTo>
                <a:lnTo>
                  <a:pt x="15799" y="4282"/>
                </a:lnTo>
                <a:lnTo>
                  <a:pt x="15630" y="4360"/>
                </a:lnTo>
                <a:lnTo>
                  <a:pt x="15467" y="4465"/>
                </a:lnTo>
                <a:lnTo>
                  <a:pt x="15304" y="4596"/>
                </a:lnTo>
                <a:lnTo>
                  <a:pt x="15151" y="4761"/>
                </a:lnTo>
                <a:lnTo>
                  <a:pt x="15007" y="4968"/>
                </a:lnTo>
                <a:lnTo>
                  <a:pt x="15013" y="4944"/>
                </a:lnTo>
                <a:lnTo>
                  <a:pt x="15028" y="4889"/>
                </a:lnTo>
                <a:lnTo>
                  <a:pt x="15057" y="4801"/>
                </a:lnTo>
                <a:lnTo>
                  <a:pt x="15108" y="4705"/>
                </a:lnTo>
                <a:lnTo>
                  <a:pt x="15172" y="4586"/>
                </a:lnTo>
                <a:lnTo>
                  <a:pt x="15262" y="4462"/>
                </a:lnTo>
                <a:lnTo>
                  <a:pt x="15392" y="4336"/>
                </a:lnTo>
                <a:lnTo>
                  <a:pt x="15540" y="4214"/>
                </a:lnTo>
                <a:lnTo>
                  <a:pt x="15724" y="4101"/>
                </a:lnTo>
                <a:lnTo>
                  <a:pt x="15948" y="4006"/>
                </a:lnTo>
                <a:lnTo>
                  <a:pt x="15927" y="4013"/>
                </a:lnTo>
                <a:lnTo>
                  <a:pt x="15889" y="4010"/>
                </a:lnTo>
                <a:lnTo>
                  <a:pt x="15836" y="4015"/>
                </a:lnTo>
                <a:lnTo>
                  <a:pt x="15756" y="4026"/>
                </a:lnTo>
                <a:lnTo>
                  <a:pt x="15665" y="4054"/>
                </a:lnTo>
                <a:lnTo>
                  <a:pt x="15565" y="4092"/>
                </a:lnTo>
                <a:lnTo>
                  <a:pt x="15449" y="4145"/>
                </a:lnTo>
                <a:lnTo>
                  <a:pt x="15338" y="4225"/>
                </a:lnTo>
                <a:lnTo>
                  <a:pt x="15220" y="4329"/>
                </a:lnTo>
                <a:lnTo>
                  <a:pt x="15116" y="4456"/>
                </a:lnTo>
                <a:lnTo>
                  <a:pt x="15008" y="4621"/>
                </a:lnTo>
                <a:lnTo>
                  <a:pt x="14918" y="4816"/>
                </a:lnTo>
                <a:lnTo>
                  <a:pt x="14839" y="5046"/>
                </a:lnTo>
                <a:lnTo>
                  <a:pt x="14740" y="4981"/>
                </a:lnTo>
                <a:lnTo>
                  <a:pt x="14659" y="4947"/>
                </a:lnTo>
                <a:lnTo>
                  <a:pt x="14570" y="4943"/>
                </a:lnTo>
                <a:lnTo>
                  <a:pt x="14499" y="4969"/>
                </a:lnTo>
                <a:lnTo>
                  <a:pt x="14439" y="4999"/>
                </a:lnTo>
                <a:lnTo>
                  <a:pt x="14394" y="5051"/>
                </a:lnTo>
                <a:lnTo>
                  <a:pt x="14355" y="5099"/>
                </a:lnTo>
                <a:lnTo>
                  <a:pt x="14325" y="5142"/>
                </a:lnTo>
                <a:lnTo>
                  <a:pt x="14309" y="5176"/>
                </a:lnTo>
                <a:lnTo>
                  <a:pt x="14307" y="5183"/>
                </a:lnTo>
                <a:close/>
                <a:moveTo>
                  <a:pt x="13996" y="5329"/>
                </a:moveTo>
                <a:lnTo>
                  <a:pt x="14108" y="5304"/>
                </a:lnTo>
                <a:lnTo>
                  <a:pt x="14180" y="5290"/>
                </a:lnTo>
                <a:lnTo>
                  <a:pt x="14174" y="5199"/>
                </a:lnTo>
                <a:lnTo>
                  <a:pt x="14211" y="4964"/>
                </a:lnTo>
                <a:lnTo>
                  <a:pt x="14284" y="4733"/>
                </a:lnTo>
                <a:lnTo>
                  <a:pt x="14391" y="4523"/>
                </a:lnTo>
                <a:lnTo>
                  <a:pt x="14530" y="4334"/>
                </a:lnTo>
                <a:lnTo>
                  <a:pt x="14703" y="4167"/>
                </a:lnTo>
                <a:lnTo>
                  <a:pt x="14719" y="4155"/>
                </a:lnTo>
                <a:lnTo>
                  <a:pt x="14577" y="4256"/>
                </a:lnTo>
                <a:lnTo>
                  <a:pt x="14400" y="4416"/>
                </a:lnTo>
                <a:lnTo>
                  <a:pt x="14240" y="4605"/>
                </a:lnTo>
                <a:lnTo>
                  <a:pt x="14123" y="4806"/>
                </a:lnTo>
                <a:lnTo>
                  <a:pt x="14029" y="5019"/>
                </a:lnTo>
                <a:lnTo>
                  <a:pt x="13998" y="5236"/>
                </a:lnTo>
                <a:lnTo>
                  <a:pt x="13996" y="5329"/>
                </a:lnTo>
                <a:close/>
                <a:moveTo>
                  <a:pt x="15715" y="5335"/>
                </a:moveTo>
                <a:lnTo>
                  <a:pt x="15682" y="5312"/>
                </a:lnTo>
                <a:lnTo>
                  <a:pt x="15589" y="5275"/>
                </a:lnTo>
                <a:lnTo>
                  <a:pt x="15688" y="5314"/>
                </a:lnTo>
                <a:lnTo>
                  <a:pt x="15715" y="5335"/>
                </a:lnTo>
                <a:close/>
                <a:moveTo>
                  <a:pt x="15779" y="5394"/>
                </a:moveTo>
                <a:lnTo>
                  <a:pt x="15763" y="5372"/>
                </a:lnTo>
                <a:lnTo>
                  <a:pt x="15715" y="5335"/>
                </a:lnTo>
                <a:lnTo>
                  <a:pt x="15758" y="5365"/>
                </a:lnTo>
                <a:lnTo>
                  <a:pt x="15779" y="5394"/>
                </a:lnTo>
                <a:close/>
                <a:moveTo>
                  <a:pt x="15160" y="5606"/>
                </a:moveTo>
                <a:lnTo>
                  <a:pt x="15152" y="5591"/>
                </a:lnTo>
                <a:lnTo>
                  <a:pt x="15132" y="5496"/>
                </a:lnTo>
                <a:lnTo>
                  <a:pt x="15150" y="5404"/>
                </a:lnTo>
                <a:lnTo>
                  <a:pt x="15190" y="5324"/>
                </a:lnTo>
                <a:lnTo>
                  <a:pt x="15248" y="5250"/>
                </a:lnTo>
                <a:lnTo>
                  <a:pt x="15269" y="5233"/>
                </a:lnTo>
                <a:lnTo>
                  <a:pt x="15212" y="5240"/>
                </a:lnTo>
                <a:lnTo>
                  <a:pt x="14933" y="5276"/>
                </a:lnTo>
                <a:lnTo>
                  <a:pt x="14904" y="5279"/>
                </a:lnTo>
                <a:lnTo>
                  <a:pt x="14894" y="5324"/>
                </a:lnTo>
                <a:lnTo>
                  <a:pt x="14896" y="5466"/>
                </a:lnTo>
                <a:lnTo>
                  <a:pt x="14933" y="5605"/>
                </a:lnTo>
                <a:lnTo>
                  <a:pt x="15155" y="5605"/>
                </a:lnTo>
                <a:lnTo>
                  <a:pt x="15160" y="5606"/>
                </a:lnTo>
                <a:close/>
                <a:moveTo>
                  <a:pt x="14324" y="5808"/>
                </a:moveTo>
                <a:lnTo>
                  <a:pt x="14461" y="5725"/>
                </a:lnTo>
                <a:lnTo>
                  <a:pt x="14655" y="5647"/>
                </a:lnTo>
                <a:lnTo>
                  <a:pt x="14910" y="5605"/>
                </a:lnTo>
                <a:lnTo>
                  <a:pt x="14923" y="5605"/>
                </a:lnTo>
                <a:lnTo>
                  <a:pt x="14899" y="5550"/>
                </a:lnTo>
                <a:lnTo>
                  <a:pt x="14874" y="5402"/>
                </a:lnTo>
                <a:lnTo>
                  <a:pt x="14886" y="5280"/>
                </a:lnTo>
                <a:lnTo>
                  <a:pt x="14656" y="5300"/>
                </a:lnTo>
                <a:lnTo>
                  <a:pt x="14384" y="5331"/>
                </a:lnTo>
                <a:lnTo>
                  <a:pt x="14207" y="5359"/>
                </a:lnTo>
                <a:lnTo>
                  <a:pt x="14207" y="5394"/>
                </a:lnTo>
                <a:lnTo>
                  <a:pt x="14244" y="5597"/>
                </a:lnTo>
                <a:lnTo>
                  <a:pt x="14311" y="5782"/>
                </a:lnTo>
                <a:lnTo>
                  <a:pt x="14324" y="5808"/>
                </a:lnTo>
                <a:close/>
                <a:moveTo>
                  <a:pt x="15356" y="5966"/>
                </a:moveTo>
                <a:lnTo>
                  <a:pt x="15511" y="5962"/>
                </a:lnTo>
                <a:lnTo>
                  <a:pt x="15617" y="5926"/>
                </a:lnTo>
                <a:lnTo>
                  <a:pt x="15712" y="5860"/>
                </a:lnTo>
                <a:lnTo>
                  <a:pt x="15725" y="5844"/>
                </a:lnTo>
                <a:lnTo>
                  <a:pt x="15685" y="5815"/>
                </a:lnTo>
                <a:lnTo>
                  <a:pt x="15478" y="5722"/>
                </a:lnTo>
                <a:lnTo>
                  <a:pt x="15264" y="5653"/>
                </a:lnTo>
                <a:lnTo>
                  <a:pt x="15210" y="5648"/>
                </a:lnTo>
                <a:lnTo>
                  <a:pt x="15231" y="5683"/>
                </a:lnTo>
                <a:lnTo>
                  <a:pt x="15306" y="5741"/>
                </a:lnTo>
                <a:lnTo>
                  <a:pt x="15393" y="5777"/>
                </a:lnTo>
                <a:lnTo>
                  <a:pt x="15506" y="5761"/>
                </a:lnTo>
                <a:lnTo>
                  <a:pt x="15492" y="5764"/>
                </a:lnTo>
                <a:lnTo>
                  <a:pt x="15483" y="5775"/>
                </a:lnTo>
                <a:lnTo>
                  <a:pt x="15372" y="5784"/>
                </a:lnTo>
                <a:lnTo>
                  <a:pt x="15277" y="5753"/>
                </a:lnTo>
                <a:lnTo>
                  <a:pt x="15204" y="5688"/>
                </a:lnTo>
                <a:lnTo>
                  <a:pt x="15181" y="5645"/>
                </a:lnTo>
                <a:lnTo>
                  <a:pt x="15032" y="5630"/>
                </a:lnTo>
                <a:lnTo>
                  <a:pt x="14948" y="5634"/>
                </a:lnTo>
                <a:lnTo>
                  <a:pt x="15010" y="5740"/>
                </a:lnTo>
                <a:lnTo>
                  <a:pt x="15104" y="5848"/>
                </a:lnTo>
                <a:lnTo>
                  <a:pt x="15223" y="5931"/>
                </a:lnTo>
                <a:lnTo>
                  <a:pt x="15356" y="5966"/>
                </a:lnTo>
                <a:close/>
                <a:moveTo>
                  <a:pt x="14137" y="5967"/>
                </a:moveTo>
                <a:lnTo>
                  <a:pt x="14269" y="5841"/>
                </a:lnTo>
                <a:lnTo>
                  <a:pt x="14294" y="5826"/>
                </a:lnTo>
                <a:lnTo>
                  <a:pt x="14269" y="5771"/>
                </a:lnTo>
                <a:lnTo>
                  <a:pt x="14221" y="5610"/>
                </a:lnTo>
                <a:lnTo>
                  <a:pt x="14188" y="5441"/>
                </a:lnTo>
                <a:lnTo>
                  <a:pt x="14184" y="5362"/>
                </a:lnTo>
                <a:lnTo>
                  <a:pt x="14123" y="5372"/>
                </a:lnTo>
                <a:lnTo>
                  <a:pt x="13996" y="5397"/>
                </a:lnTo>
                <a:lnTo>
                  <a:pt x="13995" y="5467"/>
                </a:lnTo>
                <a:lnTo>
                  <a:pt x="14034" y="5683"/>
                </a:lnTo>
                <a:lnTo>
                  <a:pt x="14100" y="5900"/>
                </a:lnTo>
                <a:lnTo>
                  <a:pt x="14137" y="5967"/>
                </a:lnTo>
                <a:close/>
                <a:moveTo>
                  <a:pt x="8231" y="5971"/>
                </a:moveTo>
                <a:lnTo>
                  <a:pt x="8166" y="5961"/>
                </a:lnTo>
                <a:lnTo>
                  <a:pt x="8125" y="5944"/>
                </a:lnTo>
                <a:lnTo>
                  <a:pt x="8231" y="5971"/>
                </a:lnTo>
                <a:close/>
                <a:moveTo>
                  <a:pt x="8240" y="5974"/>
                </a:moveTo>
                <a:lnTo>
                  <a:pt x="8231" y="5971"/>
                </a:lnTo>
                <a:lnTo>
                  <a:pt x="8243" y="5973"/>
                </a:lnTo>
                <a:lnTo>
                  <a:pt x="8240" y="5974"/>
                </a:lnTo>
                <a:close/>
                <a:moveTo>
                  <a:pt x="15993" y="6009"/>
                </a:moveTo>
                <a:lnTo>
                  <a:pt x="16023" y="5923"/>
                </a:lnTo>
                <a:lnTo>
                  <a:pt x="16057" y="5771"/>
                </a:lnTo>
                <a:lnTo>
                  <a:pt x="16048" y="5608"/>
                </a:lnTo>
                <a:lnTo>
                  <a:pt x="16011" y="5457"/>
                </a:lnTo>
                <a:lnTo>
                  <a:pt x="15949" y="5350"/>
                </a:lnTo>
                <a:lnTo>
                  <a:pt x="15864" y="5257"/>
                </a:lnTo>
                <a:lnTo>
                  <a:pt x="15753" y="5189"/>
                </a:lnTo>
                <a:lnTo>
                  <a:pt x="15699" y="5169"/>
                </a:lnTo>
                <a:lnTo>
                  <a:pt x="15492" y="5204"/>
                </a:lnTo>
                <a:lnTo>
                  <a:pt x="15279" y="5232"/>
                </a:lnTo>
                <a:lnTo>
                  <a:pt x="15279" y="5232"/>
                </a:lnTo>
                <a:lnTo>
                  <a:pt x="15208" y="5304"/>
                </a:lnTo>
                <a:lnTo>
                  <a:pt x="15175" y="5404"/>
                </a:lnTo>
                <a:lnTo>
                  <a:pt x="15168" y="5505"/>
                </a:lnTo>
                <a:lnTo>
                  <a:pt x="15182" y="5599"/>
                </a:lnTo>
                <a:lnTo>
                  <a:pt x="15190" y="5612"/>
                </a:lnTo>
                <a:lnTo>
                  <a:pt x="15399" y="5656"/>
                </a:lnTo>
                <a:lnTo>
                  <a:pt x="15621" y="5740"/>
                </a:lnTo>
                <a:lnTo>
                  <a:pt x="15747" y="5818"/>
                </a:lnTo>
                <a:lnTo>
                  <a:pt x="15787" y="5771"/>
                </a:lnTo>
                <a:lnTo>
                  <a:pt x="15836" y="5655"/>
                </a:lnTo>
                <a:lnTo>
                  <a:pt x="15841" y="5541"/>
                </a:lnTo>
                <a:lnTo>
                  <a:pt x="15815" y="5444"/>
                </a:lnTo>
                <a:lnTo>
                  <a:pt x="15779" y="5394"/>
                </a:lnTo>
                <a:lnTo>
                  <a:pt x="15830" y="5460"/>
                </a:lnTo>
                <a:lnTo>
                  <a:pt x="15850" y="5556"/>
                </a:lnTo>
                <a:lnTo>
                  <a:pt x="15836" y="5681"/>
                </a:lnTo>
                <a:lnTo>
                  <a:pt x="15782" y="5789"/>
                </a:lnTo>
                <a:lnTo>
                  <a:pt x="15754" y="5822"/>
                </a:lnTo>
                <a:lnTo>
                  <a:pt x="15820" y="5863"/>
                </a:lnTo>
                <a:lnTo>
                  <a:pt x="15993" y="6009"/>
                </a:lnTo>
                <a:close/>
                <a:moveTo>
                  <a:pt x="17558" y="6056"/>
                </a:moveTo>
                <a:lnTo>
                  <a:pt x="17546" y="6027"/>
                </a:lnTo>
                <a:lnTo>
                  <a:pt x="17537" y="6012"/>
                </a:lnTo>
                <a:lnTo>
                  <a:pt x="17518" y="5988"/>
                </a:lnTo>
                <a:lnTo>
                  <a:pt x="17540" y="6000"/>
                </a:lnTo>
                <a:lnTo>
                  <a:pt x="17547" y="6021"/>
                </a:lnTo>
                <a:lnTo>
                  <a:pt x="17562" y="6038"/>
                </a:lnTo>
                <a:lnTo>
                  <a:pt x="17558" y="6056"/>
                </a:lnTo>
                <a:close/>
                <a:moveTo>
                  <a:pt x="6162" y="6130"/>
                </a:moveTo>
                <a:lnTo>
                  <a:pt x="6175" y="6119"/>
                </a:lnTo>
                <a:lnTo>
                  <a:pt x="6224" y="6102"/>
                </a:lnTo>
                <a:lnTo>
                  <a:pt x="6162" y="6130"/>
                </a:lnTo>
                <a:close/>
                <a:moveTo>
                  <a:pt x="8116" y="6199"/>
                </a:moveTo>
                <a:lnTo>
                  <a:pt x="8115" y="6198"/>
                </a:lnTo>
                <a:lnTo>
                  <a:pt x="8118" y="6193"/>
                </a:lnTo>
                <a:lnTo>
                  <a:pt x="8116" y="6199"/>
                </a:lnTo>
                <a:close/>
                <a:moveTo>
                  <a:pt x="16223" y="6259"/>
                </a:moveTo>
                <a:lnTo>
                  <a:pt x="16301" y="6163"/>
                </a:lnTo>
                <a:lnTo>
                  <a:pt x="16392" y="5962"/>
                </a:lnTo>
                <a:lnTo>
                  <a:pt x="16443" y="5744"/>
                </a:lnTo>
                <a:lnTo>
                  <a:pt x="16443" y="5551"/>
                </a:lnTo>
                <a:lnTo>
                  <a:pt x="16409" y="5362"/>
                </a:lnTo>
                <a:lnTo>
                  <a:pt x="16326" y="5186"/>
                </a:lnTo>
                <a:lnTo>
                  <a:pt x="16231" y="5047"/>
                </a:lnTo>
                <a:lnTo>
                  <a:pt x="16048" y="5093"/>
                </a:lnTo>
                <a:lnTo>
                  <a:pt x="15774" y="5156"/>
                </a:lnTo>
                <a:lnTo>
                  <a:pt x="15734" y="5163"/>
                </a:lnTo>
                <a:lnTo>
                  <a:pt x="15804" y="5190"/>
                </a:lnTo>
                <a:lnTo>
                  <a:pt x="15905" y="5249"/>
                </a:lnTo>
                <a:lnTo>
                  <a:pt x="15982" y="5346"/>
                </a:lnTo>
                <a:lnTo>
                  <a:pt x="16040" y="5445"/>
                </a:lnTo>
                <a:lnTo>
                  <a:pt x="16067" y="5561"/>
                </a:lnTo>
                <a:lnTo>
                  <a:pt x="16079" y="5687"/>
                </a:lnTo>
                <a:lnTo>
                  <a:pt x="16074" y="5801"/>
                </a:lnTo>
                <a:lnTo>
                  <a:pt x="16049" y="5923"/>
                </a:lnTo>
                <a:lnTo>
                  <a:pt x="16015" y="6028"/>
                </a:lnTo>
                <a:lnTo>
                  <a:pt x="16181" y="6203"/>
                </a:lnTo>
                <a:lnTo>
                  <a:pt x="16223" y="6259"/>
                </a:lnTo>
                <a:close/>
                <a:moveTo>
                  <a:pt x="8316" y="6407"/>
                </a:moveTo>
                <a:lnTo>
                  <a:pt x="8320" y="6405"/>
                </a:lnTo>
                <a:lnTo>
                  <a:pt x="8319" y="6406"/>
                </a:lnTo>
                <a:lnTo>
                  <a:pt x="8316" y="6407"/>
                </a:lnTo>
                <a:close/>
                <a:moveTo>
                  <a:pt x="6300" y="6421"/>
                </a:moveTo>
                <a:lnTo>
                  <a:pt x="6353" y="6372"/>
                </a:lnTo>
                <a:lnTo>
                  <a:pt x="6449" y="6326"/>
                </a:lnTo>
                <a:lnTo>
                  <a:pt x="6365" y="6375"/>
                </a:lnTo>
                <a:lnTo>
                  <a:pt x="6300" y="6421"/>
                </a:lnTo>
                <a:close/>
                <a:moveTo>
                  <a:pt x="6260" y="6465"/>
                </a:moveTo>
                <a:lnTo>
                  <a:pt x="6279" y="6436"/>
                </a:lnTo>
                <a:lnTo>
                  <a:pt x="6300" y="6421"/>
                </a:lnTo>
                <a:lnTo>
                  <a:pt x="6277" y="6442"/>
                </a:lnTo>
                <a:lnTo>
                  <a:pt x="6260" y="6465"/>
                </a:lnTo>
                <a:close/>
                <a:moveTo>
                  <a:pt x="11915" y="6650"/>
                </a:moveTo>
                <a:lnTo>
                  <a:pt x="11912" y="6637"/>
                </a:lnTo>
                <a:lnTo>
                  <a:pt x="11881" y="6584"/>
                </a:lnTo>
                <a:lnTo>
                  <a:pt x="11843" y="6509"/>
                </a:lnTo>
                <a:lnTo>
                  <a:pt x="11797" y="6414"/>
                </a:lnTo>
                <a:lnTo>
                  <a:pt x="11740" y="6289"/>
                </a:lnTo>
                <a:lnTo>
                  <a:pt x="11703" y="6157"/>
                </a:lnTo>
                <a:lnTo>
                  <a:pt x="11660" y="6005"/>
                </a:lnTo>
                <a:lnTo>
                  <a:pt x="11635" y="5856"/>
                </a:lnTo>
                <a:lnTo>
                  <a:pt x="11631" y="5701"/>
                </a:lnTo>
                <a:lnTo>
                  <a:pt x="11646" y="5544"/>
                </a:lnTo>
                <a:lnTo>
                  <a:pt x="11690" y="5401"/>
                </a:lnTo>
                <a:lnTo>
                  <a:pt x="11778" y="5264"/>
                </a:lnTo>
                <a:lnTo>
                  <a:pt x="11894" y="5140"/>
                </a:lnTo>
                <a:lnTo>
                  <a:pt x="12055" y="5041"/>
                </a:lnTo>
                <a:lnTo>
                  <a:pt x="12046" y="5051"/>
                </a:lnTo>
                <a:lnTo>
                  <a:pt x="12015" y="5094"/>
                </a:lnTo>
                <a:lnTo>
                  <a:pt x="11964" y="5165"/>
                </a:lnTo>
                <a:lnTo>
                  <a:pt x="11898" y="5270"/>
                </a:lnTo>
                <a:lnTo>
                  <a:pt x="11853" y="5393"/>
                </a:lnTo>
                <a:lnTo>
                  <a:pt x="11799" y="5526"/>
                </a:lnTo>
                <a:lnTo>
                  <a:pt x="11760" y="5696"/>
                </a:lnTo>
                <a:lnTo>
                  <a:pt x="11754" y="5868"/>
                </a:lnTo>
                <a:lnTo>
                  <a:pt x="11766" y="6065"/>
                </a:lnTo>
                <a:lnTo>
                  <a:pt x="11812" y="6283"/>
                </a:lnTo>
                <a:lnTo>
                  <a:pt x="11811" y="6263"/>
                </a:lnTo>
                <a:lnTo>
                  <a:pt x="11805" y="6210"/>
                </a:lnTo>
                <a:lnTo>
                  <a:pt x="11796" y="6124"/>
                </a:lnTo>
                <a:lnTo>
                  <a:pt x="11791" y="6020"/>
                </a:lnTo>
                <a:lnTo>
                  <a:pt x="11785" y="5896"/>
                </a:lnTo>
                <a:lnTo>
                  <a:pt x="11808" y="5760"/>
                </a:lnTo>
                <a:lnTo>
                  <a:pt x="11829" y="5605"/>
                </a:lnTo>
                <a:lnTo>
                  <a:pt x="11889" y="5454"/>
                </a:lnTo>
                <a:lnTo>
                  <a:pt x="11963" y="5293"/>
                </a:lnTo>
                <a:lnTo>
                  <a:pt x="12063" y="5133"/>
                </a:lnTo>
                <a:lnTo>
                  <a:pt x="12205" y="4984"/>
                </a:lnTo>
                <a:lnTo>
                  <a:pt x="12374" y="4854"/>
                </a:lnTo>
                <a:lnTo>
                  <a:pt x="12590" y="4744"/>
                </a:lnTo>
                <a:lnTo>
                  <a:pt x="12574" y="4753"/>
                </a:lnTo>
                <a:lnTo>
                  <a:pt x="12532" y="4793"/>
                </a:lnTo>
                <a:lnTo>
                  <a:pt x="12460" y="4870"/>
                </a:lnTo>
                <a:lnTo>
                  <a:pt x="12377" y="4965"/>
                </a:lnTo>
                <a:lnTo>
                  <a:pt x="12285" y="5095"/>
                </a:lnTo>
                <a:lnTo>
                  <a:pt x="12194" y="5245"/>
                </a:lnTo>
                <a:lnTo>
                  <a:pt x="12097" y="5418"/>
                </a:lnTo>
                <a:lnTo>
                  <a:pt x="12019" y="5617"/>
                </a:lnTo>
                <a:lnTo>
                  <a:pt x="11953" y="5844"/>
                </a:lnTo>
                <a:lnTo>
                  <a:pt x="11912" y="6097"/>
                </a:lnTo>
                <a:lnTo>
                  <a:pt x="11900" y="6364"/>
                </a:lnTo>
                <a:lnTo>
                  <a:pt x="11915" y="6650"/>
                </a:lnTo>
                <a:close/>
                <a:moveTo>
                  <a:pt x="15563" y="6658"/>
                </a:moveTo>
                <a:lnTo>
                  <a:pt x="15580" y="6655"/>
                </a:lnTo>
                <a:lnTo>
                  <a:pt x="15790" y="6589"/>
                </a:lnTo>
                <a:lnTo>
                  <a:pt x="15986" y="6479"/>
                </a:lnTo>
                <a:lnTo>
                  <a:pt x="16158" y="6338"/>
                </a:lnTo>
                <a:lnTo>
                  <a:pt x="16200" y="6287"/>
                </a:lnTo>
                <a:lnTo>
                  <a:pt x="16194" y="6277"/>
                </a:lnTo>
                <a:lnTo>
                  <a:pt x="16047" y="6103"/>
                </a:lnTo>
                <a:lnTo>
                  <a:pt x="15996" y="6058"/>
                </a:lnTo>
                <a:lnTo>
                  <a:pt x="15928" y="6162"/>
                </a:lnTo>
                <a:lnTo>
                  <a:pt x="15826" y="6257"/>
                </a:lnTo>
                <a:lnTo>
                  <a:pt x="15707" y="6342"/>
                </a:lnTo>
                <a:lnTo>
                  <a:pt x="15563" y="6400"/>
                </a:lnTo>
                <a:lnTo>
                  <a:pt x="15428" y="6430"/>
                </a:lnTo>
                <a:lnTo>
                  <a:pt x="15571" y="6396"/>
                </a:lnTo>
                <a:lnTo>
                  <a:pt x="15727" y="6315"/>
                </a:lnTo>
                <a:lnTo>
                  <a:pt x="15866" y="6203"/>
                </a:lnTo>
                <a:lnTo>
                  <a:pt x="15970" y="6076"/>
                </a:lnTo>
                <a:lnTo>
                  <a:pt x="15981" y="6045"/>
                </a:lnTo>
                <a:lnTo>
                  <a:pt x="15869" y="5947"/>
                </a:lnTo>
                <a:lnTo>
                  <a:pt x="15732" y="5848"/>
                </a:lnTo>
                <a:lnTo>
                  <a:pt x="15698" y="5889"/>
                </a:lnTo>
                <a:lnTo>
                  <a:pt x="15597" y="5953"/>
                </a:lnTo>
                <a:lnTo>
                  <a:pt x="15475" y="5978"/>
                </a:lnTo>
                <a:lnTo>
                  <a:pt x="15315" y="5975"/>
                </a:lnTo>
                <a:lnTo>
                  <a:pt x="15175" y="5919"/>
                </a:lnTo>
                <a:lnTo>
                  <a:pt x="15059" y="5824"/>
                </a:lnTo>
                <a:lnTo>
                  <a:pt x="14964" y="5696"/>
                </a:lnTo>
                <a:lnTo>
                  <a:pt x="14937" y="5635"/>
                </a:lnTo>
                <a:lnTo>
                  <a:pt x="14804" y="5641"/>
                </a:lnTo>
                <a:lnTo>
                  <a:pt x="14556" y="5705"/>
                </a:lnTo>
                <a:lnTo>
                  <a:pt x="14373" y="5791"/>
                </a:lnTo>
                <a:lnTo>
                  <a:pt x="14332" y="5823"/>
                </a:lnTo>
                <a:lnTo>
                  <a:pt x="14399" y="5959"/>
                </a:lnTo>
                <a:lnTo>
                  <a:pt x="14518" y="6119"/>
                </a:lnTo>
                <a:lnTo>
                  <a:pt x="14670" y="6249"/>
                </a:lnTo>
                <a:lnTo>
                  <a:pt x="14843" y="6352"/>
                </a:lnTo>
                <a:lnTo>
                  <a:pt x="15036" y="6423"/>
                </a:lnTo>
                <a:lnTo>
                  <a:pt x="15217" y="6444"/>
                </a:lnTo>
                <a:lnTo>
                  <a:pt x="15250" y="6443"/>
                </a:lnTo>
                <a:lnTo>
                  <a:pt x="15261" y="6424"/>
                </a:lnTo>
                <a:lnTo>
                  <a:pt x="15292" y="6406"/>
                </a:lnTo>
                <a:lnTo>
                  <a:pt x="15319" y="6400"/>
                </a:lnTo>
                <a:lnTo>
                  <a:pt x="15350" y="6402"/>
                </a:lnTo>
                <a:lnTo>
                  <a:pt x="15394" y="6407"/>
                </a:lnTo>
                <a:lnTo>
                  <a:pt x="15427" y="6431"/>
                </a:lnTo>
                <a:lnTo>
                  <a:pt x="15428" y="6430"/>
                </a:lnTo>
                <a:lnTo>
                  <a:pt x="15427" y="6431"/>
                </a:lnTo>
                <a:lnTo>
                  <a:pt x="15464" y="6458"/>
                </a:lnTo>
                <a:lnTo>
                  <a:pt x="15527" y="6539"/>
                </a:lnTo>
                <a:lnTo>
                  <a:pt x="15541" y="6581"/>
                </a:lnTo>
                <a:lnTo>
                  <a:pt x="15562" y="6651"/>
                </a:lnTo>
                <a:lnTo>
                  <a:pt x="15563" y="6658"/>
                </a:lnTo>
                <a:close/>
                <a:moveTo>
                  <a:pt x="15272" y="6687"/>
                </a:moveTo>
                <a:lnTo>
                  <a:pt x="15267" y="6670"/>
                </a:lnTo>
                <a:lnTo>
                  <a:pt x="15237" y="6636"/>
                </a:lnTo>
                <a:lnTo>
                  <a:pt x="15235" y="6597"/>
                </a:lnTo>
                <a:lnTo>
                  <a:pt x="15225" y="6562"/>
                </a:lnTo>
                <a:lnTo>
                  <a:pt x="15228" y="6524"/>
                </a:lnTo>
                <a:lnTo>
                  <a:pt x="15223" y="6497"/>
                </a:lnTo>
                <a:lnTo>
                  <a:pt x="15229" y="6473"/>
                </a:lnTo>
                <a:lnTo>
                  <a:pt x="15246" y="6450"/>
                </a:lnTo>
                <a:lnTo>
                  <a:pt x="15113" y="6449"/>
                </a:lnTo>
                <a:lnTo>
                  <a:pt x="14896" y="6392"/>
                </a:lnTo>
                <a:lnTo>
                  <a:pt x="14689" y="6299"/>
                </a:lnTo>
                <a:lnTo>
                  <a:pt x="14550" y="6192"/>
                </a:lnTo>
                <a:lnTo>
                  <a:pt x="14428" y="6070"/>
                </a:lnTo>
                <a:lnTo>
                  <a:pt x="14338" y="5924"/>
                </a:lnTo>
                <a:lnTo>
                  <a:pt x="14303" y="5846"/>
                </a:lnTo>
                <a:lnTo>
                  <a:pt x="14219" y="5912"/>
                </a:lnTo>
                <a:lnTo>
                  <a:pt x="14148" y="5986"/>
                </a:lnTo>
                <a:lnTo>
                  <a:pt x="14209" y="6096"/>
                </a:lnTo>
                <a:lnTo>
                  <a:pt x="14349" y="6274"/>
                </a:lnTo>
                <a:lnTo>
                  <a:pt x="14514" y="6427"/>
                </a:lnTo>
                <a:lnTo>
                  <a:pt x="14706" y="6554"/>
                </a:lnTo>
                <a:lnTo>
                  <a:pt x="14910" y="6634"/>
                </a:lnTo>
                <a:lnTo>
                  <a:pt x="15130" y="6679"/>
                </a:lnTo>
                <a:lnTo>
                  <a:pt x="15272" y="6687"/>
                </a:lnTo>
                <a:close/>
                <a:moveTo>
                  <a:pt x="7911" y="6785"/>
                </a:moveTo>
                <a:lnTo>
                  <a:pt x="7910" y="6762"/>
                </a:lnTo>
                <a:lnTo>
                  <a:pt x="7859" y="6665"/>
                </a:lnTo>
                <a:lnTo>
                  <a:pt x="7787" y="6595"/>
                </a:lnTo>
                <a:lnTo>
                  <a:pt x="7762" y="6586"/>
                </a:lnTo>
                <a:lnTo>
                  <a:pt x="7800" y="6669"/>
                </a:lnTo>
                <a:lnTo>
                  <a:pt x="7885" y="6762"/>
                </a:lnTo>
                <a:lnTo>
                  <a:pt x="7911" y="6785"/>
                </a:lnTo>
                <a:close/>
                <a:moveTo>
                  <a:pt x="12142" y="6813"/>
                </a:moveTo>
                <a:lnTo>
                  <a:pt x="12203" y="6437"/>
                </a:lnTo>
                <a:lnTo>
                  <a:pt x="12284" y="6078"/>
                </a:lnTo>
                <a:lnTo>
                  <a:pt x="12395" y="5754"/>
                </a:lnTo>
                <a:lnTo>
                  <a:pt x="12542" y="5464"/>
                </a:lnTo>
                <a:lnTo>
                  <a:pt x="12697" y="5190"/>
                </a:lnTo>
                <a:lnTo>
                  <a:pt x="12878" y="4942"/>
                </a:lnTo>
                <a:lnTo>
                  <a:pt x="13071" y="4722"/>
                </a:lnTo>
                <a:lnTo>
                  <a:pt x="13285" y="4521"/>
                </a:lnTo>
                <a:lnTo>
                  <a:pt x="13518" y="4345"/>
                </a:lnTo>
                <a:lnTo>
                  <a:pt x="13752" y="4188"/>
                </a:lnTo>
                <a:lnTo>
                  <a:pt x="13988" y="4050"/>
                </a:lnTo>
                <a:lnTo>
                  <a:pt x="14238" y="3929"/>
                </a:lnTo>
                <a:lnTo>
                  <a:pt x="14490" y="3828"/>
                </a:lnTo>
                <a:lnTo>
                  <a:pt x="14738" y="3739"/>
                </a:lnTo>
                <a:lnTo>
                  <a:pt x="14984" y="3662"/>
                </a:lnTo>
                <a:lnTo>
                  <a:pt x="15220" y="3596"/>
                </a:lnTo>
                <a:lnTo>
                  <a:pt x="15463" y="3550"/>
                </a:lnTo>
                <a:lnTo>
                  <a:pt x="15678" y="3517"/>
                </a:lnTo>
                <a:lnTo>
                  <a:pt x="15893" y="3483"/>
                </a:lnTo>
                <a:lnTo>
                  <a:pt x="16085" y="3463"/>
                </a:lnTo>
                <a:lnTo>
                  <a:pt x="16263" y="3445"/>
                </a:lnTo>
                <a:lnTo>
                  <a:pt x="16420" y="3435"/>
                </a:lnTo>
                <a:lnTo>
                  <a:pt x="16557" y="3426"/>
                </a:lnTo>
                <a:lnTo>
                  <a:pt x="16666" y="3429"/>
                </a:lnTo>
                <a:lnTo>
                  <a:pt x="16738" y="3422"/>
                </a:lnTo>
                <a:lnTo>
                  <a:pt x="16788" y="3429"/>
                </a:lnTo>
                <a:lnTo>
                  <a:pt x="16808" y="3428"/>
                </a:lnTo>
                <a:lnTo>
                  <a:pt x="16374" y="3462"/>
                </a:lnTo>
                <a:lnTo>
                  <a:pt x="15992" y="3522"/>
                </a:lnTo>
                <a:lnTo>
                  <a:pt x="15644" y="3598"/>
                </a:lnTo>
                <a:lnTo>
                  <a:pt x="15330" y="3689"/>
                </a:lnTo>
                <a:lnTo>
                  <a:pt x="15059" y="3791"/>
                </a:lnTo>
                <a:lnTo>
                  <a:pt x="14828" y="3911"/>
                </a:lnTo>
                <a:lnTo>
                  <a:pt x="14616" y="4035"/>
                </a:lnTo>
                <a:lnTo>
                  <a:pt x="14448" y="4158"/>
                </a:lnTo>
                <a:lnTo>
                  <a:pt x="14296" y="4298"/>
                </a:lnTo>
                <a:lnTo>
                  <a:pt x="14176" y="4434"/>
                </a:lnTo>
                <a:lnTo>
                  <a:pt x="14070" y="4567"/>
                </a:lnTo>
                <a:lnTo>
                  <a:pt x="14000" y="4690"/>
                </a:lnTo>
                <a:lnTo>
                  <a:pt x="13939" y="4822"/>
                </a:lnTo>
                <a:lnTo>
                  <a:pt x="13891" y="4932"/>
                </a:lnTo>
                <a:lnTo>
                  <a:pt x="13858" y="5032"/>
                </a:lnTo>
                <a:lnTo>
                  <a:pt x="13839" y="5130"/>
                </a:lnTo>
                <a:lnTo>
                  <a:pt x="13832" y="5205"/>
                </a:lnTo>
                <a:lnTo>
                  <a:pt x="13824" y="5261"/>
                </a:lnTo>
                <a:lnTo>
                  <a:pt x="13822" y="5293"/>
                </a:lnTo>
                <a:lnTo>
                  <a:pt x="13817" y="5311"/>
                </a:lnTo>
                <a:lnTo>
                  <a:pt x="13816" y="5291"/>
                </a:lnTo>
                <a:lnTo>
                  <a:pt x="13807" y="5250"/>
                </a:lnTo>
                <a:lnTo>
                  <a:pt x="13811" y="5187"/>
                </a:lnTo>
                <a:lnTo>
                  <a:pt x="13809" y="5097"/>
                </a:lnTo>
                <a:lnTo>
                  <a:pt x="13832" y="4987"/>
                </a:lnTo>
                <a:lnTo>
                  <a:pt x="13853" y="4857"/>
                </a:lnTo>
                <a:lnTo>
                  <a:pt x="13912" y="4705"/>
                </a:lnTo>
                <a:lnTo>
                  <a:pt x="13988" y="4539"/>
                </a:lnTo>
                <a:lnTo>
                  <a:pt x="14096" y="4349"/>
                </a:lnTo>
                <a:lnTo>
                  <a:pt x="14244" y="4150"/>
                </a:lnTo>
                <a:lnTo>
                  <a:pt x="14222" y="4163"/>
                </a:lnTo>
                <a:lnTo>
                  <a:pt x="14182" y="4191"/>
                </a:lnTo>
                <a:lnTo>
                  <a:pt x="14115" y="4251"/>
                </a:lnTo>
                <a:lnTo>
                  <a:pt x="14024" y="4330"/>
                </a:lnTo>
                <a:lnTo>
                  <a:pt x="13939" y="4430"/>
                </a:lnTo>
                <a:lnTo>
                  <a:pt x="13847" y="4560"/>
                </a:lnTo>
                <a:lnTo>
                  <a:pt x="13758" y="4704"/>
                </a:lnTo>
                <a:lnTo>
                  <a:pt x="13679" y="4882"/>
                </a:lnTo>
                <a:lnTo>
                  <a:pt x="13605" y="5088"/>
                </a:lnTo>
                <a:lnTo>
                  <a:pt x="13567" y="5309"/>
                </a:lnTo>
                <a:lnTo>
                  <a:pt x="13347" y="5387"/>
                </a:lnTo>
                <a:lnTo>
                  <a:pt x="13169" y="5475"/>
                </a:lnTo>
                <a:lnTo>
                  <a:pt x="13026" y="5579"/>
                </a:lnTo>
                <a:lnTo>
                  <a:pt x="12912" y="5697"/>
                </a:lnTo>
                <a:lnTo>
                  <a:pt x="12807" y="5824"/>
                </a:lnTo>
                <a:lnTo>
                  <a:pt x="12717" y="5974"/>
                </a:lnTo>
                <a:lnTo>
                  <a:pt x="12626" y="6123"/>
                </a:lnTo>
                <a:lnTo>
                  <a:pt x="12538" y="6287"/>
                </a:lnTo>
                <a:lnTo>
                  <a:pt x="12429" y="6457"/>
                </a:lnTo>
                <a:lnTo>
                  <a:pt x="12300" y="6629"/>
                </a:lnTo>
                <a:lnTo>
                  <a:pt x="12142" y="6813"/>
                </a:lnTo>
                <a:close/>
                <a:moveTo>
                  <a:pt x="7964" y="6831"/>
                </a:moveTo>
                <a:lnTo>
                  <a:pt x="7963" y="6757"/>
                </a:lnTo>
                <a:lnTo>
                  <a:pt x="7949" y="6663"/>
                </a:lnTo>
                <a:lnTo>
                  <a:pt x="7902" y="6573"/>
                </a:lnTo>
                <a:lnTo>
                  <a:pt x="7837" y="6505"/>
                </a:lnTo>
                <a:lnTo>
                  <a:pt x="7717" y="6447"/>
                </a:lnTo>
                <a:lnTo>
                  <a:pt x="7716" y="6447"/>
                </a:lnTo>
                <a:lnTo>
                  <a:pt x="7743" y="6544"/>
                </a:lnTo>
                <a:lnTo>
                  <a:pt x="7751" y="6563"/>
                </a:lnTo>
                <a:lnTo>
                  <a:pt x="7792" y="6576"/>
                </a:lnTo>
                <a:lnTo>
                  <a:pt x="7878" y="6664"/>
                </a:lnTo>
                <a:lnTo>
                  <a:pt x="7930" y="6761"/>
                </a:lnTo>
                <a:lnTo>
                  <a:pt x="7931" y="6802"/>
                </a:lnTo>
                <a:lnTo>
                  <a:pt x="7964" y="6831"/>
                </a:lnTo>
                <a:close/>
                <a:moveTo>
                  <a:pt x="13088" y="6837"/>
                </a:moveTo>
                <a:lnTo>
                  <a:pt x="13056" y="6835"/>
                </a:lnTo>
                <a:lnTo>
                  <a:pt x="13031" y="6834"/>
                </a:lnTo>
                <a:lnTo>
                  <a:pt x="13013" y="6830"/>
                </a:lnTo>
                <a:lnTo>
                  <a:pt x="13002" y="6820"/>
                </a:lnTo>
                <a:lnTo>
                  <a:pt x="12996" y="6819"/>
                </a:lnTo>
                <a:lnTo>
                  <a:pt x="12974" y="6807"/>
                </a:lnTo>
                <a:lnTo>
                  <a:pt x="12966" y="6785"/>
                </a:lnTo>
                <a:lnTo>
                  <a:pt x="12968" y="6779"/>
                </a:lnTo>
                <a:lnTo>
                  <a:pt x="12973" y="6761"/>
                </a:lnTo>
                <a:lnTo>
                  <a:pt x="12986" y="6758"/>
                </a:lnTo>
                <a:lnTo>
                  <a:pt x="12992" y="6760"/>
                </a:lnTo>
                <a:lnTo>
                  <a:pt x="13016" y="6766"/>
                </a:lnTo>
                <a:lnTo>
                  <a:pt x="13022" y="6768"/>
                </a:lnTo>
                <a:lnTo>
                  <a:pt x="13039" y="6779"/>
                </a:lnTo>
                <a:lnTo>
                  <a:pt x="13051" y="6782"/>
                </a:lnTo>
                <a:lnTo>
                  <a:pt x="13077" y="6782"/>
                </a:lnTo>
                <a:lnTo>
                  <a:pt x="13072" y="6775"/>
                </a:lnTo>
                <a:lnTo>
                  <a:pt x="13081" y="6764"/>
                </a:lnTo>
                <a:lnTo>
                  <a:pt x="13083" y="6758"/>
                </a:lnTo>
                <a:lnTo>
                  <a:pt x="13096" y="6755"/>
                </a:lnTo>
                <a:lnTo>
                  <a:pt x="13106" y="6745"/>
                </a:lnTo>
                <a:lnTo>
                  <a:pt x="13112" y="6746"/>
                </a:lnTo>
                <a:lnTo>
                  <a:pt x="13131" y="6745"/>
                </a:lnTo>
                <a:lnTo>
                  <a:pt x="13148" y="6730"/>
                </a:lnTo>
                <a:lnTo>
                  <a:pt x="13165" y="6715"/>
                </a:lnTo>
                <a:lnTo>
                  <a:pt x="13183" y="6694"/>
                </a:lnTo>
                <a:lnTo>
                  <a:pt x="13205" y="6661"/>
                </a:lnTo>
                <a:lnTo>
                  <a:pt x="13213" y="6631"/>
                </a:lnTo>
                <a:lnTo>
                  <a:pt x="13209" y="6598"/>
                </a:lnTo>
                <a:lnTo>
                  <a:pt x="13203" y="6571"/>
                </a:lnTo>
                <a:lnTo>
                  <a:pt x="13196" y="6550"/>
                </a:lnTo>
                <a:lnTo>
                  <a:pt x="13210" y="6566"/>
                </a:lnTo>
                <a:lnTo>
                  <a:pt x="13228" y="6597"/>
                </a:lnTo>
                <a:lnTo>
                  <a:pt x="13238" y="6632"/>
                </a:lnTo>
                <a:lnTo>
                  <a:pt x="13235" y="6669"/>
                </a:lnTo>
                <a:lnTo>
                  <a:pt x="13225" y="6705"/>
                </a:lnTo>
                <a:lnTo>
                  <a:pt x="13213" y="6728"/>
                </a:lnTo>
                <a:lnTo>
                  <a:pt x="13205" y="6758"/>
                </a:lnTo>
                <a:lnTo>
                  <a:pt x="13181" y="6777"/>
                </a:lnTo>
                <a:lnTo>
                  <a:pt x="13155" y="6803"/>
                </a:lnTo>
                <a:lnTo>
                  <a:pt x="13124" y="6820"/>
                </a:lnTo>
                <a:lnTo>
                  <a:pt x="13088" y="6837"/>
                </a:lnTo>
                <a:close/>
                <a:moveTo>
                  <a:pt x="7612" y="6844"/>
                </a:moveTo>
                <a:lnTo>
                  <a:pt x="7625" y="6822"/>
                </a:lnTo>
                <a:lnTo>
                  <a:pt x="7647" y="6809"/>
                </a:lnTo>
                <a:lnTo>
                  <a:pt x="7653" y="6810"/>
                </a:lnTo>
                <a:lnTo>
                  <a:pt x="7637" y="6825"/>
                </a:lnTo>
                <a:lnTo>
                  <a:pt x="7612" y="6844"/>
                </a:lnTo>
                <a:close/>
                <a:moveTo>
                  <a:pt x="11356" y="6872"/>
                </a:moveTo>
                <a:lnTo>
                  <a:pt x="11372" y="6855"/>
                </a:lnTo>
                <a:lnTo>
                  <a:pt x="11376" y="6853"/>
                </a:lnTo>
                <a:lnTo>
                  <a:pt x="11356" y="6872"/>
                </a:lnTo>
                <a:close/>
                <a:moveTo>
                  <a:pt x="11318" y="6909"/>
                </a:moveTo>
                <a:lnTo>
                  <a:pt x="11329" y="6895"/>
                </a:lnTo>
                <a:lnTo>
                  <a:pt x="11356" y="6872"/>
                </a:lnTo>
                <a:lnTo>
                  <a:pt x="11318" y="6909"/>
                </a:lnTo>
                <a:close/>
                <a:moveTo>
                  <a:pt x="6255" y="6919"/>
                </a:moveTo>
                <a:lnTo>
                  <a:pt x="6203" y="6847"/>
                </a:lnTo>
                <a:lnTo>
                  <a:pt x="6172" y="6743"/>
                </a:lnTo>
                <a:lnTo>
                  <a:pt x="6175" y="6634"/>
                </a:lnTo>
                <a:lnTo>
                  <a:pt x="6208" y="6533"/>
                </a:lnTo>
                <a:lnTo>
                  <a:pt x="6260" y="6465"/>
                </a:lnTo>
                <a:lnTo>
                  <a:pt x="6225" y="6518"/>
                </a:lnTo>
                <a:lnTo>
                  <a:pt x="6186" y="6617"/>
                </a:lnTo>
                <a:lnTo>
                  <a:pt x="6179" y="6718"/>
                </a:lnTo>
                <a:lnTo>
                  <a:pt x="6203" y="6821"/>
                </a:lnTo>
                <a:lnTo>
                  <a:pt x="6255" y="6919"/>
                </a:lnTo>
                <a:close/>
                <a:moveTo>
                  <a:pt x="6264" y="6930"/>
                </a:moveTo>
                <a:lnTo>
                  <a:pt x="6259" y="6926"/>
                </a:lnTo>
                <a:lnTo>
                  <a:pt x="6255" y="6919"/>
                </a:lnTo>
                <a:lnTo>
                  <a:pt x="6264" y="6930"/>
                </a:lnTo>
                <a:close/>
                <a:moveTo>
                  <a:pt x="6635" y="6941"/>
                </a:moveTo>
                <a:lnTo>
                  <a:pt x="6552" y="6913"/>
                </a:lnTo>
                <a:lnTo>
                  <a:pt x="6471" y="6853"/>
                </a:lnTo>
                <a:lnTo>
                  <a:pt x="6427" y="6777"/>
                </a:lnTo>
                <a:lnTo>
                  <a:pt x="6411" y="6690"/>
                </a:lnTo>
                <a:lnTo>
                  <a:pt x="6426" y="6610"/>
                </a:lnTo>
                <a:lnTo>
                  <a:pt x="6475" y="6545"/>
                </a:lnTo>
                <a:lnTo>
                  <a:pt x="6549" y="6507"/>
                </a:lnTo>
                <a:lnTo>
                  <a:pt x="6559" y="6497"/>
                </a:lnTo>
                <a:lnTo>
                  <a:pt x="6572" y="6494"/>
                </a:lnTo>
                <a:lnTo>
                  <a:pt x="6495" y="6544"/>
                </a:lnTo>
                <a:lnTo>
                  <a:pt x="6453" y="6604"/>
                </a:lnTo>
                <a:lnTo>
                  <a:pt x="6434" y="6676"/>
                </a:lnTo>
                <a:lnTo>
                  <a:pt x="6447" y="6750"/>
                </a:lnTo>
                <a:lnTo>
                  <a:pt x="6479" y="6823"/>
                </a:lnTo>
                <a:lnTo>
                  <a:pt x="6534" y="6883"/>
                </a:lnTo>
                <a:lnTo>
                  <a:pt x="6606" y="6927"/>
                </a:lnTo>
                <a:lnTo>
                  <a:pt x="6688" y="6936"/>
                </a:lnTo>
                <a:lnTo>
                  <a:pt x="6803" y="6915"/>
                </a:lnTo>
                <a:lnTo>
                  <a:pt x="6901" y="6857"/>
                </a:lnTo>
                <a:lnTo>
                  <a:pt x="6973" y="6779"/>
                </a:lnTo>
                <a:lnTo>
                  <a:pt x="7027" y="6671"/>
                </a:lnTo>
                <a:lnTo>
                  <a:pt x="7044" y="6560"/>
                </a:lnTo>
                <a:lnTo>
                  <a:pt x="7029" y="6447"/>
                </a:lnTo>
                <a:lnTo>
                  <a:pt x="6964" y="6301"/>
                </a:lnTo>
                <a:lnTo>
                  <a:pt x="6860" y="6183"/>
                </a:lnTo>
                <a:lnTo>
                  <a:pt x="6742" y="6095"/>
                </a:lnTo>
                <a:lnTo>
                  <a:pt x="6582" y="6040"/>
                </a:lnTo>
                <a:lnTo>
                  <a:pt x="6440" y="6041"/>
                </a:lnTo>
                <a:lnTo>
                  <a:pt x="6310" y="6071"/>
                </a:lnTo>
                <a:lnTo>
                  <a:pt x="6224" y="6102"/>
                </a:lnTo>
                <a:lnTo>
                  <a:pt x="6298" y="6068"/>
                </a:lnTo>
                <a:lnTo>
                  <a:pt x="6456" y="6032"/>
                </a:lnTo>
                <a:lnTo>
                  <a:pt x="6608" y="6040"/>
                </a:lnTo>
                <a:lnTo>
                  <a:pt x="6757" y="6086"/>
                </a:lnTo>
                <a:lnTo>
                  <a:pt x="6860" y="6158"/>
                </a:lnTo>
                <a:lnTo>
                  <a:pt x="6948" y="6239"/>
                </a:lnTo>
                <a:lnTo>
                  <a:pt x="7015" y="6353"/>
                </a:lnTo>
                <a:lnTo>
                  <a:pt x="7063" y="6462"/>
                </a:lnTo>
                <a:lnTo>
                  <a:pt x="7061" y="6590"/>
                </a:lnTo>
                <a:lnTo>
                  <a:pt x="7030" y="6711"/>
                </a:lnTo>
                <a:lnTo>
                  <a:pt x="6976" y="6793"/>
                </a:lnTo>
                <a:lnTo>
                  <a:pt x="6907" y="6859"/>
                </a:lnTo>
                <a:lnTo>
                  <a:pt x="6816" y="6912"/>
                </a:lnTo>
                <a:lnTo>
                  <a:pt x="6725" y="6939"/>
                </a:lnTo>
                <a:lnTo>
                  <a:pt x="6635" y="6941"/>
                </a:lnTo>
                <a:close/>
                <a:moveTo>
                  <a:pt x="11272" y="6964"/>
                </a:moveTo>
                <a:lnTo>
                  <a:pt x="11285" y="6942"/>
                </a:lnTo>
                <a:lnTo>
                  <a:pt x="11318" y="6909"/>
                </a:lnTo>
                <a:lnTo>
                  <a:pt x="11272" y="6964"/>
                </a:lnTo>
                <a:close/>
                <a:moveTo>
                  <a:pt x="5881" y="7020"/>
                </a:moveTo>
                <a:lnTo>
                  <a:pt x="5871" y="6985"/>
                </a:lnTo>
                <a:lnTo>
                  <a:pt x="5875" y="6997"/>
                </a:lnTo>
                <a:lnTo>
                  <a:pt x="5881" y="7020"/>
                </a:lnTo>
                <a:close/>
                <a:moveTo>
                  <a:pt x="7637" y="7076"/>
                </a:moveTo>
                <a:lnTo>
                  <a:pt x="7629" y="7074"/>
                </a:lnTo>
                <a:lnTo>
                  <a:pt x="7618" y="7067"/>
                </a:lnTo>
                <a:lnTo>
                  <a:pt x="7637" y="7076"/>
                </a:lnTo>
                <a:close/>
                <a:moveTo>
                  <a:pt x="7655" y="7079"/>
                </a:moveTo>
                <a:lnTo>
                  <a:pt x="7641" y="7077"/>
                </a:lnTo>
                <a:lnTo>
                  <a:pt x="7637" y="7076"/>
                </a:lnTo>
                <a:lnTo>
                  <a:pt x="7655" y="7079"/>
                </a:lnTo>
                <a:close/>
                <a:moveTo>
                  <a:pt x="7715" y="7090"/>
                </a:moveTo>
                <a:lnTo>
                  <a:pt x="7655" y="7079"/>
                </a:lnTo>
                <a:lnTo>
                  <a:pt x="7724" y="7088"/>
                </a:lnTo>
                <a:lnTo>
                  <a:pt x="7715" y="7090"/>
                </a:lnTo>
                <a:close/>
                <a:moveTo>
                  <a:pt x="8448" y="7164"/>
                </a:moveTo>
                <a:lnTo>
                  <a:pt x="8460" y="7153"/>
                </a:lnTo>
                <a:lnTo>
                  <a:pt x="8482" y="7131"/>
                </a:lnTo>
                <a:lnTo>
                  <a:pt x="8448" y="7164"/>
                </a:lnTo>
                <a:close/>
                <a:moveTo>
                  <a:pt x="12177" y="7221"/>
                </a:moveTo>
                <a:lnTo>
                  <a:pt x="12240" y="7208"/>
                </a:lnTo>
                <a:lnTo>
                  <a:pt x="12185" y="7114"/>
                </a:lnTo>
                <a:lnTo>
                  <a:pt x="12196" y="7123"/>
                </a:lnTo>
                <a:lnTo>
                  <a:pt x="12248" y="7206"/>
                </a:lnTo>
                <a:lnTo>
                  <a:pt x="12285" y="7198"/>
                </a:lnTo>
                <a:lnTo>
                  <a:pt x="12321" y="7195"/>
                </a:lnTo>
                <a:lnTo>
                  <a:pt x="12258" y="7056"/>
                </a:lnTo>
                <a:lnTo>
                  <a:pt x="12145" y="6923"/>
                </a:lnTo>
                <a:lnTo>
                  <a:pt x="12124" y="6904"/>
                </a:lnTo>
                <a:lnTo>
                  <a:pt x="12138" y="7050"/>
                </a:lnTo>
                <a:lnTo>
                  <a:pt x="12177" y="7221"/>
                </a:lnTo>
                <a:close/>
                <a:moveTo>
                  <a:pt x="5979" y="7412"/>
                </a:moveTo>
                <a:lnTo>
                  <a:pt x="5979" y="7406"/>
                </a:lnTo>
                <a:lnTo>
                  <a:pt x="5945" y="7191"/>
                </a:lnTo>
                <a:lnTo>
                  <a:pt x="5875" y="6997"/>
                </a:lnTo>
                <a:lnTo>
                  <a:pt x="5865" y="6958"/>
                </a:lnTo>
                <a:lnTo>
                  <a:pt x="5816" y="6874"/>
                </a:lnTo>
                <a:lnTo>
                  <a:pt x="5777" y="6817"/>
                </a:lnTo>
                <a:lnTo>
                  <a:pt x="5786" y="6988"/>
                </a:lnTo>
                <a:lnTo>
                  <a:pt x="5837" y="7162"/>
                </a:lnTo>
                <a:lnTo>
                  <a:pt x="5916" y="7325"/>
                </a:lnTo>
                <a:lnTo>
                  <a:pt x="5979" y="7412"/>
                </a:lnTo>
                <a:close/>
                <a:moveTo>
                  <a:pt x="7785" y="7436"/>
                </a:moveTo>
                <a:lnTo>
                  <a:pt x="7943" y="7420"/>
                </a:lnTo>
                <a:lnTo>
                  <a:pt x="8099" y="7365"/>
                </a:lnTo>
                <a:lnTo>
                  <a:pt x="8262" y="7285"/>
                </a:lnTo>
                <a:lnTo>
                  <a:pt x="8429" y="7162"/>
                </a:lnTo>
                <a:lnTo>
                  <a:pt x="8608" y="6997"/>
                </a:lnTo>
                <a:lnTo>
                  <a:pt x="8539" y="7075"/>
                </a:lnTo>
                <a:lnTo>
                  <a:pt x="8595" y="7019"/>
                </a:lnTo>
                <a:lnTo>
                  <a:pt x="8770" y="6839"/>
                </a:lnTo>
                <a:lnTo>
                  <a:pt x="8756" y="6849"/>
                </a:lnTo>
                <a:lnTo>
                  <a:pt x="8771" y="6838"/>
                </a:lnTo>
                <a:lnTo>
                  <a:pt x="8799" y="6809"/>
                </a:lnTo>
                <a:lnTo>
                  <a:pt x="8979" y="6638"/>
                </a:lnTo>
                <a:lnTo>
                  <a:pt x="9146" y="6489"/>
                </a:lnTo>
                <a:lnTo>
                  <a:pt x="9279" y="6376"/>
                </a:lnTo>
                <a:lnTo>
                  <a:pt x="9598" y="6093"/>
                </a:lnTo>
                <a:lnTo>
                  <a:pt x="9895" y="5843"/>
                </a:lnTo>
                <a:lnTo>
                  <a:pt x="9920" y="5824"/>
                </a:lnTo>
                <a:lnTo>
                  <a:pt x="9953" y="5794"/>
                </a:lnTo>
                <a:lnTo>
                  <a:pt x="10132" y="5628"/>
                </a:lnTo>
                <a:lnTo>
                  <a:pt x="10307" y="5475"/>
                </a:lnTo>
                <a:lnTo>
                  <a:pt x="10460" y="5335"/>
                </a:lnTo>
                <a:lnTo>
                  <a:pt x="10603" y="5206"/>
                </a:lnTo>
                <a:lnTo>
                  <a:pt x="10726" y="5103"/>
                </a:lnTo>
                <a:lnTo>
                  <a:pt x="10833" y="5015"/>
                </a:lnTo>
                <a:lnTo>
                  <a:pt x="10908" y="4951"/>
                </a:lnTo>
                <a:lnTo>
                  <a:pt x="10957" y="4913"/>
                </a:lnTo>
                <a:lnTo>
                  <a:pt x="10840" y="4940"/>
                </a:lnTo>
                <a:lnTo>
                  <a:pt x="10710" y="4996"/>
                </a:lnTo>
                <a:lnTo>
                  <a:pt x="10574" y="5070"/>
                </a:lnTo>
                <a:lnTo>
                  <a:pt x="10427" y="5166"/>
                </a:lnTo>
                <a:lnTo>
                  <a:pt x="10284" y="5270"/>
                </a:lnTo>
                <a:lnTo>
                  <a:pt x="10251" y="5295"/>
                </a:lnTo>
                <a:lnTo>
                  <a:pt x="10218" y="5323"/>
                </a:lnTo>
                <a:lnTo>
                  <a:pt x="10032" y="5493"/>
                </a:lnTo>
                <a:lnTo>
                  <a:pt x="9844" y="5669"/>
                </a:lnTo>
                <a:lnTo>
                  <a:pt x="9666" y="5834"/>
                </a:lnTo>
                <a:lnTo>
                  <a:pt x="9475" y="5996"/>
                </a:lnTo>
                <a:lnTo>
                  <a:pt x="9289" y="6140"/>
                </a:lnTo>
                <a:lnTo>
                  <a:pt x="9096" y="6263"/>
                </a:lnTo>
                <a:lnTo>
                  <a:pt x="8902" y="6367"/>
                </a:lnTo>
                <a:lnTo>
                  <a:pt x="8688" y="6445"/>
                </a:lnTo>
                <a:lnTo>
                  <a:pt x="8523" y="6486"/>
                </a:lnTo>
                <a:lnTo>
                  <a:pt x="8348" y="6517"/>
                </a:lnTo>
                <a:lnTo>
                  <a:pt x="8161" y="6519"/>
                </a:lnTo>
                <a:lnTo>
                  <a:pt x="7983" y="6485"/>
                </a:lnTo>
                <a:lnTo>
                  <a:pt x="7822" y="6437"/>
                </a:lnTo>
                <a:lnTo>
                  <a:pt x="7710" y="6371"/>
                </a:lnTo>
                <a:lnTo>
                  <a:pt x="7706" y="6412"/>
                </a:lnTo>
                <a:lnTo>
                  <a:pt x="7715" y="6443"/>
                </a:lnTo>
                <a:lnTo>
                  <a:pt x="7801" y="6469"/>
                </a:lnTo>
                <a:lnTo>
                  <a:pt x="7886" y="6537"/>
                </a:lnTo>
                <a:lnTo>
                  <a:pt x="7939" y="6628"/>
                </a:lnTo>
                <a:lnTo>
                  <a:pt x="7973" y="6720"/>
                </a:lnTo>
                <a:lnTo>
                  <a:pt x="7972" y="6823"/>
                </a:lnTo>
                <a:lnTo>
                  <a:pt x="7969" y="6836"/>
                </a:lnTo>
                <a:lnTo>
                  <a:pt x="7989" y="6853"/>
                </a:lnTo>
                <a:lnTo>
                  <a:pt x="8117" y="6906"/>
                </a:lnTo>
                <a:lnTo>
                  <a:pt x="8287" y="6945"/>
                </a:lnTo>
                <a:lnTo>
                  <a:pt x="8451" y="6956"/>
                </a:lnTo>
                <a:lnTo>
                  <a:pt x="8609" y="6920"/>
                </a:lnTo>
                <a:lnTo>
                  <a:pt x="8457" y="6957"/>
                </a:lnTo>
                <a:lnTo>
                  <a:pt x="8294" y="6966"/>
                </a:lnTo>
                <a:lnTo>
                  <a:pt x="8142" y="6932"/>
                </a:lnTo>
                <a:lnTo>
                  <a:pt x="7992" y="6867"/>
                </a:lnTo>
                <a:lnTo>
                  <a:pt x="7967" y="6848"/>
                </a:lnTo>
                <a:lnTo>
                  <a:pt x="7954" y="6915"/>
                </a:lnTo>
                <a:lnTo>
                  <a:pt x="7898" y="7003"/>
                </a:lnTo>
                <a:lnTo>
                  <a:pt x="7818" y="7066"/>
                </a:lnTo>
                <a:lnTo>
                  <a:pt x="7734" y="7089"/>
                </a:lnTo>
                <a:lnTo>
                  <a:pt x="7724" y="7088"/>
                </a:lnTo>
                <a:lnTo>
                  <a:pt x="7798" y="7067"/>
                </a:lnTo>
                <a:lnTo>
                  <a:pt x="7876" y="7017"/>
                </a:lnTo>
                <a:lnTo>
                  <a:pt x="7932" y="6948"/>
                </a:lnTo>
                <a:lnTo>
                  <a:pt x="7964" y="6853"/>
                </a:lnTo>
                <a:lnTo>
                  <a:pt x="7964" y="6845"/>
                </a:lnTo>
                <a:lnTo>
                  <a:pt x="7931" y="6820"/>
                </a:lnTo>
                <a:lnTo>
                  <a:pt x="7932" y="6877"/>
                </a:lnTo>
                <a:lnTo>
                  <a:pt x="7903" y="6960"/>
                </a:lnTo>
                <a:lnTo>
                  <a:pt x="7839" y="7033"/>
                </a:lnTo>
                <a:lnTo>
                  <a:pt x="7753" y="7068"/>
                </a:lnTo>
                <a:lnTo>
                  <a:pt x="7661" y="7076"/>
                </a:lnTo>
                <a:lnTo>
                  <a:pt x="7594" y="7052"/>
                </a:lnTo>
                <a:lnTo>
                  <a:pt x="7618" y="7067"/>
                </a:lnTo>
                <a:lnTo>
                  <a:pt x="7566" y="7045"/>
                </a:lnTo>
                <a:lnTo>
                  <a:pt x="7506" y="6977"/>
                </a:lnTo>
                <a:lnTo>
                  <a:pt x="7485" y="6914"/>
                </a:lnTo>
                <a:lnTo>
                  <a:pt x="7498" y="6840"/>
                </a:lnTo>
                <a:lnTo>
                  <a:pt x="7488" y="6902"/>
                </a:lnTo>
                <a:lnTo>
                  <a:pt x="7504" y="6964"/>
                </a:lnTo>
                <a:lnTo>
                  <a:pt x="7557" y="7029"/>
                </a:lnTo>
                <a:lnTo>
                  <a:pt x="7587" y="7048"/>
                </a:lnTo>
                <a:lnTo>
                  <a:pt x="7539" y="6999"/>
                </a:lnTo>
                <a:lnTo>
                  <a:pt x="7512" y="6934"/>
                </a:lnTo>
                <a:lnTo>
                  <a:pt x="7503" y="6867"/>
                </a:lnTo>
                <a:lnTo>
                  <a:pt x="7536" y="6792"/>
                </a:lnTo>
                <a:lnTo>
                  <a:pt x="7592" y="6749"/>
                </a:lnTo>
                <a:lnTo>
                  <a:pt x="7674" y="6732"/>
                </a:lnTo>
                <a:lnTo>
                  <a:pt x="7737" y="6761"/>
                </a:lnTo>
                <a:lnTo>
                  <a:pt x="7776" y="6810"/>
                </a:lnTo>
                <a:lnTo>
                  <a:pt x="7779" y="6869"/>
                </a:lnTo>
                <a:lnTo>
                  <a:pt x="7764" y="6904"/>
                </a:lnTo>
                <a:lnTo>
                  <a:pt x="7753" y="6920"/>
                </a:lnTo>
                <a:lnTo>
                  <a:pt x="7729" y="6939"/>
                </a:lnTo>
                <a:lnTo>
                  <a:pt x="7700" y="6951"/>
                </a:lnTo>
                <a:lnTo>
                  <a:pt x="7668" y="6949"/>
                </a:lnTo>
                <a:lnTo>
                  <a:pt x="7644" y="6943"/>
                </a:lnTo>
                <a:lnTo>
                  <a:pt x="7622" y="6931"/>
                </a:lnTo>
                <a:lnTo>
                  <a:pt x="7614" y="6909"/>
                </a:lnTo>
                <a:lnTo>
                  <a:pt x="7600" y="6893"/>
                </a:lnTo>
                <a:lnTo>
                  <a:pt x="7606" y="6868"/>
                </a:lnTo>
                <a:lnTo>
                  <a:pt x="7607" y="6862"/>
                </a:lnTo>
                <a:lnTo>
                  <a:pt x="7606" y="6894"/>
                </a:lnTo>
                <a:lnTo>
                  <a:pt x="7620" y="6911"/>
                </a:lnTo>
                <a:lnTo>
                  <a:pt x="7640" y="6935"/>
                </a:lnTo>
                <a:lnTo>
                  <a:pt x="7670" y="6943"/>
                </a:lnTo>
                <a:lnTo>
                  <a:pt x="7695" y="6943"/>
                </a:lnTo>
                <a:lnTo>
                  <a:pt x="7724" y="6932"/>
                </a:lnTo>
                <a:lnTo>
                  <a:pt x="7747" y="6918"/>
                </a:lnTo>
                <a:lnTo>
                  <a:pt x="7767" y="6892"/>
                </a:lnTo>
                <a:lnTo>
                  <a:pt x="7773" y="6867"/>
                </a:lnTo>
                <a:lnTo>
                  <a:pt x="7775" y="6836"/>
                </a:lnTo>
                <a:lnTo>
                  <a:pt x="7759" y="6799"/>
                </a:lnTo>
                <a:lnTo>
                  <a:pt x="7741" y="6769"/>
                </a:lnTo>
                <a:lnTo>
                  <a:pt x="7713" y="6755"/>
                </a:lnTo>
                <a:lnTo>
                  <a:pt x="7671" y="6744"/>
                </a:lnTo>
                <a:lnTo>
                  <a:pt x="7604" y="6752"/>
                </a:lnTo>
                <a:lnTo>
                  <a:pt x="7542" y="6794"/>
                </a:lnTo>
                <a:lnTo>
                  <a:pt x="7518" y="6858"/>
                </a:lnTo>
                <a:lnTo>
                  <a:pt x="7519" y="6929"/>
                </a:lnTo>
                <a:lnTo>
                  <a:pt x="7549" y="6988"/>
                </a:lnTo>
                <a:lnTo>
                  <a:pt x="7595" y="7033"/>
                </a:lnTo>
                <a:lnTo>
                  <a:pt x="7665" y="7058"/>
                </a:lnTo>
                <a:lnTo>
                  <a:pt x="7750" y="7054"/>
                </a:lnTo>
                <a:lnTo>
                  <a:pt x="7830" y="7018"/>
                </a:lnTo>
                <a:lnTo>
                  <a:pt x="7885" y="6955"/>
                </a:lnTo>
                <a:lnTo>
                  <a:pt x="7914" y="6872"/>
                </a:lnTo>
                <a:lnTo>
                  <a:pt x="7912" y="6805"/>
                </a:lnTo>
                <a:lnTo>
                  <a:pt x="7890" y="6789"/>
                </a:lnTo>
                <a:lnTo>
                  <a:pt x="7806" y="6696"/>
                </a:lnTo>
                <a:lnTo>
                  <a:pt x="7739" y="6582"/>
                </a:lnTo>
                <a:lnTo>
                  <a:pt x="7738" y="6579"/>
                </a:lnTo>
                <a:lnTo>
                  <a:pt x="7680" y="6560"/>
                </a:lnTo>
                <a:lnTo>
                  <a:pt x="7570" y="6563"/>
                </a:lnTo>
                <a:lnTo>
                  <a:pt x="7466" y="6594"/>
                </a:lnTo>
                <a:lnTo>
                  <a:pt x="7385" y="6656"/>
                </a:lnTo>
                <a:lnTo>
                  <a:pt x="7316" y="6747"/>
                </a:lnTo>
                <a:lnTo>
                  <a:pt x="7289" y="6850"/>
                </a:lnTo>
                <a:lnTo>
                  <a:pt x="7283" y="6996"/>
                </a:lnTo>
                <a:lnTo>
                  <a:pt x="7340" y="7120"/>
                </a:lnTo>
                <a:lnTo>
                  <a:pt x="7410" y="7222"/>
                </a:lnTo>
                <a:lnTo>
                  <a:pt x="7524" y="7304"/>
                </a:lnTo>
                <a:lnTo>
                  <a:pt x="7654" y="7344"/>
                </a:lnTo>
                <a:lnTo>
                  <a:pt x="7659" y="7378"/>
                </a:lnTo>
                <a:lnTo>
                  <a:pt x="7516" y="7334"/>
                </a:lnTo>
                <a:lnTo>
                  <a:pt x="7396" y="7251"/>
                </a:lnTo>
                <a:lnTo>
                  <a:pt x="7316" y="7140"/>
                </a:lnTo>
                <a:lnTo>
                  <a:pt x="7268" y="7005"/>
                </a:lnTo>
                <a:lnTo>
                  <a:pt x="7262" y="6855"/>
                </a:lnTo>
                <a:lnTo>
                  <a:pt x="7304" y="6744"/>
                </a:lnTo>
                <a:lnTo>
                  <a:pt x="7367" y="6651"/>
                </a:lnTo>
                <a:lnTo>
                  <a:pt x="7455" y="6584"/>
                </a:lnTo>
                <a:lnTo>
                  <a:pt x="7563" y="6542"/>
                </a:lnTo>
                <a:lnTo>
                  <a:pt x="7685" y="6542"/>
                </a:lnTo>
                <a:lnTo>
                  <a:pt x="7732" y="6557"/>
                </a:lnTo>
                <a:lnTo>
                  <a:pt x="7706" y="6464"/>
                </a:lnTo>
                <a:lnTo>
                  <a:pt x="7706" y="6447"/>
                </a:lnTo>
                <a:lnTo>
                  <a:pt x="7584" y="6438"/>
                </a:lnTo>
                <a:lnTo>
                  <a:pt x="7460" y="6470"/>
                </a:lnTo>
                <a:lnTo>
                  <a:pt x="7340" y="6535"/>
                </a:lnTo>
                <a:lnTo>
                  <a:pt x="7242" y="6638"/>
                </a:lnTo>
                <a:lnTo>
                  <a:pt x="7190" y="6732"/>
                </a:lnTo>
                <a:lnTo>
                  <a:pt x="7177" y="6768"/>
                </a:lnTo>
                <a:lnTo>
                  <a:pt x="7158" y="6886"/>
                </a:lnTo>
                <a:lnTo>
                  <a:pt x="7164" y="7009"/>
                </a:lnTo>
                <a:lnTo>
                  <a:pt x="7206" y="7143"/>
                </a:lnTo>
                <a:lnTo>
                  <a:pt x="7280" y="7252"/>
                </a:lnTo>
                <a:lnTo>
                  <a:pt x="7335" y="7312"/>
                </a:lnTo>
                <a:lnTo>
                  <a:pt x="7423" y="7367"/>
                </a:lnTo>
                <a:lnTo>
                  <a:pt x="7521" y="7412"/>
                </a:lnTo>
                <a:lnTo>
                  <a:pt x="7650" y="7433"/>
                </a:lnTo>
                <a:lnTo>
                  <a:pt x="7785" y="7436"/>
                </a:lnTo>
                <a:close/>
                <a:moveTo>
                  <a:pt x="14453" y="7517"/>
                </a:moveTo>
                <a:lnTo>
                  <a:pt x="14621" y="7490"/>
                </a:lnTo>
                <a:lnTo>
                  <a:pt x="14769" y="7439"/>
                </a:lnTo>
                <a:lnTo>
                  <a:pt x="14901" y="7352"/>
                </a:lnTo>
                <a:lnTo>
                  <a:pt x="15000" y="7269"/>
                </a:lnTo>
                <a:lnTo>
                  <a:pt x="15057" y="7174"/>
                </a:lnTo>
                <a:lnTo>
                  <a:pt x="15088" y="7105"/>
                </a:lnTo>
                <a:lnTo>
                  <a:pt x="15098" y="7069"/>
                </a:lnTo>
                <a:lnTo>
                  <a:pt x="15118" y="7042"/>
                </a:lnTo>
                <a:lnTo>
                  <a:pt x="15135" y="7002"/>
                </a:lnTo>
                <a:lnTo>
                  <a:pt x="15161" y="6976"/>
                </a:lnTo>
                <a:lnTo>
                  <a:pt x="15178" y="6961"/>
                </a:lnTo>
                <a:lnTo>
                  <a:pt x="15208" y="6944"/>
                </a:lnTo>
                <a:lnTo>
                  <a:pt x="15235" y="6938"/>
                </a:lnTo>
                <a:lnTo>
                  <a:pt x="15263" y="6932"/>
                </a:lnTo>
                <a:lnTo>
                  <a:pt x="15287" y="6939"/>
                </a:lnTo>
                <a:lnTo>
                  <a:pt x="15308" y="6957"/>
                </a:lnTo>
                <a:lnTo>
                  <a:pt x="15316" y="6901"/>
                </a:lnTo>
                <a:lnTo>
                  <a:pt x="15310" y="6848"/>
                </a:lnTo>
                <a:lnTo>
                  <a:pt x="15288" y="6739"/>
                </a:lnTo>
                <a:lnTo>
                  <a:pt x="15285" y="6730"/>
                </a:lnTo>
                <a:lnTo>
                  <a:pt x="15257" y="6732"/>
                </a:lnTo>
                <a:lnTo>
                  <a:pt x="15051" y="6709"/>
                </a:lnTo>
                <a:lnTo>
                  <a:pt x="14860" y="6678"/>
                </a:lnTo>
                <a:lnTo>
                  <a:pt x="14668" y="6602"/>
                </a:lnTo>
                <a:lnTo>
                  <a:pt x="14498" y="6513"/>
                </a:lnTo>
                <a:lnTo>
                  <a:pt x="14344" y="6389"/>
                </a:lnTo>
                <a:lnTo>
                  <a:pt x="14209" y="6244"/>
                </a:lnTo>
                <a:lnTo>
                  <a:pt x="14086" y="6051"/>
                </a:lnTo>
                <a:lnTo>
                  <a:pt x="14077" y="6061"/>
                </a:lnTo>
                <a:lnTo>
                  <a:pt x="13955" y="6228"/>
                </a:lnTo>
                <a:lnTo>
                  <a:pt x="13873" y="6419"/>
                </a:lnTo>
                <a:lnTo>
                  <a:pt x="13827" y="6619"/>
                </a:lnTo>
                <a:lnTo>
                  <a:pt x="13820" y="6817"/>
                </a:lnTo>
                <a:lnTo>
                  <a:pt x="13843" y="7022"/>
                </a:lnTo>
                <a:lnTo>
                  <a:pt x="13900" y="7172"/>
                </a:lnTo>
                <a:lnTo>
                  <a:pt x="13994" y="7306"/>
                </a:lnTo>
                <a:lnTo>
                  <a:pt x="14095" y="7408"/>
                </a:lnTo>
                <a:lnTo>
                  <a:pt x="14167" y="7455"/>
                </a:lnTo>
                <a:lnTo>
                  <a:pt x="14298" y="7495"/>
                </a:lnTo>
                <a:lnTo>
                  <a:pt x="14453" y="7517"/>
                </a:lnTo>
                <a:close/>
                <a:moveTo>
                  <a:pt x="11891" y="7525"/>
                </a:moveTo>
                <a:lnTo>
                  <a:pt x="11885" y="7524"/>
                </a:lnTo>
                <a:lnTo>
                  <a:pt x="11894" y="7513"/>
                </a:lnTo>
                <a:lnTo>
                  <a:pt x="11891" y="7525"/>
                </a:lnTo>
                <a:close/>
                <a:moveTo>
                  <a:pt x="12269" y="7528"/>
                </a:moveTo>
                <a:lnTo>
                  <a:pt x="12288" y="7456"/>
                </a:lnTo>
                <a:lnTo>
                  <a:pt x="12281" y="7338"/>
                </a:lnTo>
                <a:lnTo>
                  <a:pt x="12250" y="7229"/>
                </a:lnTo>
                <a:lnTo>
                  <a:pt x="12182" y="7244"/>
                </a:lnTo>
                <a:lnTo>
                  <a:pt x="12209" y="7365"/>
                </a:lnTo>
                <a:lnTo>
                  <a:pt x="12269" y="7528"/>
                </a:lnTo>
                <a:close/>
                <a:moveTo>
                  <a:pt x="4716" y="7537"/>
                </a:moveTo>
                <a:lnTo>
                  <a:pt x="4692" y="7505"/>
                </a:lnTo>
                <a:lnTo>
                  <a:pt x="4711" y="7529"/>
                </a:lnTo>
                <a:lnTo>
                  <a:pt x="4716" y="7537"/>
                </a:lnTo>
                <a:close/>
                <a:moveTo>
                  <a:pt x="4719" y="7542"/>
                </a:moveTo>
                <a:lnTo>
                  <a:pt x="4713" y="7535"/>
                </a:lnTo>
                <a:lnTo>
                  <a:pt x="4716" y="7537"/>
                </a:lnTo>
                <a:lnTo>
                  <a:pt x="4719" y="7542"/>
                </a:lnTo>
                <a:close/>
                <a:moveTo>
                  <a:pt x="4735" y="7561"/>
                </a:moveTo>
                <a:lnTo>
                  <a:pt x="4725" y="7552"/>
                </a:lnTo>
                <a:lnTo>
                  <a:pt x="4719" y="7542"/>
                </a:lnTo>
                <a:lnTo>
                  <a:pt x="4735" y="7561"/>
                </a:lnTo>
                <a:close/>
                <a:moveTo>
                  <a:pt x="12314" y="7650"/>
                </a:moveTo>
                <a:lnTo>
                  <a:pt x="12346" y="7555"/>
                </a:lnTo>
                <a:lnTo>
                  <a:pt x="12363" y="7367"/>
                </a:lnTo>
                <a:lnTo>
                  <a:pt x="12330" y="7221"/>
                </a:lnTo>
                <a:lnTo>
                  <a:pt x="12265" y="7225"/>
                </a:lnTo>
                <a:lnTo>
                  <a:pt x="12261" y="7226"/>
                </a:lnTo>
                <a:lnTo>
                  <a:pt x="12264" y="7231"/>
                </a:lnTo>
                <a:lnTo>
                  <a:pt x="12299" y="7343"/>
                </a:lnTo>
                <a:lnTo>
                  <a:pt x="12312" y="7462"/>
                </a:lnTo>
                <a:lnTo>
                  <a:pt x="12288" y="7578"/>
                </a:lnTo>
                <a:lnTo>
                  <a:pt x="12314" y="7650"/>
                </a:lnTo>
                <a:close/>
                <a:moveTo>
                  <a:pt x="11591" y="7659"/>
                </a:moveTo>
                <a:lnTo>
                  <a:pt x="11681" y="7515"/>
                </a:lnTo>
                <a:lnTo>
                  <a:pt x="11803" y="7393"/>
                </a:lnTo>
                <a:lnTo>
                  <a:pt x="11951" y="7297"/>
                </a:lnTo>
                <a:lnTo>
                  <a:pt x="12071" y="7250"/>
                </a:lnTo>
                <a:lnTo>
                  <a:pt x="12065" y="7230"/>
                </a:lnTo>
                <a:lnTo>
                  <a:pt x="12002" y="6931"/>
                </a:lnTo>
                <a:lnTo>
                  <a:pt x="11997" y="6804"/>
                </a:lnTo>
                <a:lnTo>
                  <a:pt x="11897" y="6768"/>
                </a:lnTo>
                <a:lnTo>
                  <a:pt x="11757" y="6738"/>
                </a:lnTo>
                <a:lnTo>
                  <a:pt x="11721" y="6741"/>
                </a:lnTo>
                <a:lnTo>
                  <a:pt x="11710" y="6770"/>
                </a:lnTo>
                <a:lnTo>
                  <a:pt x="11633" y="6866"/>
                </a:lnTo>
                <a:lnTo>
                  <a:pt x="11530" y="6942"/>
                </a:lnTo>
                <a:lnTo>
                  <a:pt x="11411" y="6975"/>
                </a:lnTo>
                <a:lnTo>
                  <a:pt x="11292" y="6988"/>
                </a:lnTo>
                <a:lnTo>
                  <a:pt x="11261" y="6983"/>
                </a:lnTo>
                <a:lnTo>
                  <a:pt x="11227" y="7042"/>
                </a:lnTo>
                <a:lnTo>
                  <a:pt x="11195" y="7162"/>
                </a:lnTo>
                <a:lnTo>
                  <a:pt x="11197" y="7278"/>
                </a:lnTo>
                <a:lnTo>
                  <a:pt x="11224" y="7395"/>
                </a:lnTo>
                <a:lnTo>
                  <a:pt x="11278" y="7506"/>
                </a:lnTo>
                <a:lnTo>
                  <a:pt x="11356" y="7578"/>
                </a:lnTo>
                <a:lnTo>
                  <a:pt x="11432" y="7630"/>
                </a:lnTo>
                <a:lnTo>
                  <a:pt x="11534" y="7657"/>
                </a:lnTo>
                <a:lnTo>
                  <a:pt x="11591" y="7659"/>
                </a:lnTo>
                <a:close/>
                <a:moveTo>
                  <a:pt x="5967" y="7661"/>
                </a:moveTo>
                <a:lnTo>
                  <a:pt x="5975" y="7617"/>
                </a:lnTo>
                <a:lnTo>
                  <a:pt x="5978" y="7447"/>
                </a:lnTo>
                <a:lnTo>
                  <a:pt x="5891" y="7325"/>
                </a:lnTo>
                <a:lnTo>
                  <a:pt x="5819" y="7183"/>
                </a:lnTo>
                <a:lnTo>
                  <a:pt x="5771" y="7023"/>
                </a:lnTo>
                <a:lnTo>
                  <a:pt x="5753" y="6870"/>
                </a:lnTo>
                <a:lnTo>
                  <a:pt x="5751" y="6780"/>
                </a:lnTo>
                <a:lnTo>
                  <a:pt x="5686" y="6685"/>
                </a:lnTo>
                <a:lnTo>
                  <a:pt x="5525" y="6514"/>
                </a:lnTo>
                <a:lnTo>
                  <a:pt x="5506" y="6501"/>
                </a:lnTo>
                <a:lnTo>
                  <a:pt x="5480" y="6612"/>
                </a:lnTo>
                <a:lnTo>
                  <a:pt x="5473" y="6810"/>
                </a:lnTo>
                <a:lnTo>
                  <a:pt x="5502" y="7017"/>
                </a:lnTo>
                <a:lnTo>
                  <a:pt x="5568" y="7207"/>
                </a:lnTo>
                <a:lnTo>
                  <a:pt x="5671" y="7376"/>
                </a:lnTo>
                <a:lnTo>
                  <a:pt x="5741" y="7478"/>
                </a:lnTo>
                <a:lnTo>
                  <a:pt x="5850" y="7578"/>
                </a:lnTo>
                <a:lnTo>
                  <a:pt x="5967" y="7661"/>
                </a:lnTo>
                <a:close/>
                <a:moveTo>
                  <a:pt x="11067" y="7759"/>
                </a:moveTo>
                <a:lnTo>
                  <a:pt x="11043" y="7740"/>
                </a:lnTo>
                <a:lnTo>
                  <a:pt x="11034" y="7729"/>
                </a:lnTo>
                <a:lnTo>
                  <a:pt x="11067" y="7759"/>
                </a:lnTo>
                <a:close/>
                <a:moveTo>
                  <a:pt x="6085" y="7808"/>
                </a:moveTo>
                <a:lnTo>
                  <a:pt x="6054" y="7791"/>
                </a:lnTo>
                <a:lnTo>
                  <a:pt x="6052" y="7800"/>
                </a:lnTo>
                <a:lnTo>
                  <a:pt x="6062" y="7800"/>
                </a:lnTo>
                <a:lnTo>
                  <a:pt x="6085" y="7808"/>
                </a:lnTo>
                <a:close/>
                <a:moveTo>
                  <a:pt x="6820" y="7876"/>
                </a:moveTo>
                <a:lnTo>
                  <a:pt x="6937" y="7870"/>
                </a:lnTo>
                <a:lnTo>
                  <a:pt x="7185" y="7832"/>
                </a:lnTo>
                <a:lnTo>
                  <a:pt x="7435" y="7763"/>
                </a:lnTo>
                <a:lnTo>
                  <a:pt x="7699" y="7665"/>
                </a:lnTo>
                <a:lnTo>
                  <a:pt x="7975" y="7519"/>
                </a:lnTo>
                <a:lnTo>
                  <a:pt x="8249" y="7333"/>
                </a:lnTo>
                <a:lnTo>
                  <a:pt x="8320" y="7272"/>
                </a:lnTo>
                <a:lnTo>
                  <a:pt x="8185" y="7355"/>
                </a:lnTo>
                <a:lnTo>
                  <a:pt x="8023" y="7435"/>
                </a:lnTo>
                <a:lnTo>
                  <a:pt x="7867" y="7465"/>
                </a:lnTo>
                <a:lnTo>
                  <a:pt x="7734" y="7481"/>
                </a:lnTo>
                <a:lnTo>
                  <a:pt x="7609" y="7468"/>
                </a:lnTo>
                <a:lnTo>
                  <a:pt x="7489" y="7436"/>
                </a:lnTo>
                <a:lnTo>
                  <a:pt x="7391" y="7391"/>
                </a:lnTo>
                <a:lnTo>
                  <a:pt x="7323" y="7334"/>
                </a:lnTo>
                <a:lnTo>
                  <a:pt x="7223" y="7224"/>
                </a:lnTo>
                <a:lnTo>
                  <a:pt x="7165" y="7100"/>
                </a:lnTo>
                <a:lnTo>
                  <a:pt x="7139" y="6958"/>
                </a:lnTo>
                <a:lnTo>
                  <a:pt x="7150" y="6822"/>
                </a:lnTo>
                <a:lnTo>
                  <a:pt x="7100" y="6909"/>
                </a:lnTo>
                <a:lnTo>
                  <a:pt x="6988" y="7015"/>
                </a:lnTo>
                <a:lnTo>
                  <a:pt x="6847" y="7087"/>
                </a:lnTo>
                <a:lnTo>
                  <a:pt x="6731" y="7114"/>
                </a:lnTo>
                <a:lnTo>
                  <a:pt x="6607" y="7120"/>
                </a:lnTo>
                <a:lnTo>
                  <a:pt x="6479" y="7093"/>
                </a:lnTo>
                <a:lnTo>
                  <a:pt x="6367" y="7032"/>
                </a:lnTo>
                <a:lnTo>
                  <a:pt x="6279" y="6950"/>
                </a:lnTo>
                <a:lnTo>
                  <a:pt x="6264" y="6930"/>
                </a:lnTo>
                <a:lnTo>
                  <a:pt x="6347" y="7007"/>
                </a:lnTo>
                <a:lnTo>
                  <a:pt x="6448" y="7066"/>
                </a:lnTo>
                <a:lnTo>
                  <a:pt x="6565" y="7109"/>
                </a:lnTo>
                <a:lnTo>
                  <a:pt x="6679" y="7114"/>
                </a:lnTo>
                <a:lnTo>
                  <a:pt x="6806" y="7096"/>
                </a:lnTo>
                <a:lnTo>
                  <a:pt x="6940" y="7028"/>
                </a:lnTo>
                <a:lnTo>
                  <a:pt x="7047" y="6940"/>
                </a:lnTo>
                <a:lnTo>
                  <a:pt x="7126" y="6832"/>
                </a:lnTo>
                <a:lnTo>
                  <a:pt x="7185" y="6706"/>
                </a:lnTo>
                <a:lnTo>
                  <a:pt x="7217" y="6560"/>
                </a:lnTo>
                <a:lnTo>
                  <a:pt x="7228" y="6422"/>
                </a:lnTo>
                <a:lnTo>
                  <a:pt x="7207" y="6281"/>
                </a:lnTo>
                <a:lnTo>
                  <a:pt x="7153" y="6145"/>
                </a:lnTo>
                <a:lnTo>
                  <a:pt x="7090" y="6019"/>
                </a:lnTo>
                <a:lnTo>
                  <a:pt x="6997" y="5904"/>
                </a:lnTo>
                <a:lnTo>
                  <a:pt x="6849" y="5808"/>
                </a:lnTo>
                <a:lnTo>
                  <a:pt x="6681" y="5738"/>
                </a:lnTo>
                <a:lnTo>
                  <a:pt x="6512" y="5719"/>
                </a:lnTo>
                <a:lnTo>
                  <a:pt x="6331" y="5723"/>
                </a:lnTo>
                <a:lnTo>
                  <a:pt x="6160" y="5762"/>
                </a:lnTo>
                <a:lnTo>
                  <a:pt x="5998" y="5841"/>
                </a:lnTo>
                <a:lnTo>
                  <a:pt x="5843" y="5942"/>
                </a:lnTo>
                <a:lnTo>
                  <a:pt x="5725" y="6072"/>
                </a:lnTo>
                <a:lnTo>
                  <a:pt x="5605" y="6233"/>
                </a:lnTo>
                <a:lnTo>
                  <a:pt x="5526" y="6412"/>
                </a:lnTo>
                <a:lnTo>
                  <a:pt x="5519" y="6445"/>
                </a:lnTo>
                <a:lnTo>
                  <a:pt x="5539" y="6460"/>
                </a:lnTo>
                <a:lnTo>
                  <a:pt x="5669" y="6604"/>
                </a:lnTo>
                <a:lnTo>
                  <a:pt x="5753" y="6700"/>
                </a:lnTo>
                <a:lnTo>
                  <a:pt x="5791" y="6552"/>
                </a:lnTo>
                <a:lnTo>
                  <a:pt x="5879" y="6389"/>
                </a:lnTo>
                <a:lnTo>
                  <a:pt x="5999" y="6253"/>
                </a:lnTo>
                <a:lnTo>
                  <a:pt x="6137" y="6142"/>
                </a:lnTo>
                <a:lnTo>
                  <a:pt x="6162" y="6130"/>
                </a:lnTo>
                <a:lnTo>
                  <a:pt x="6061" y="6212"/>
                </a:lnTo>
                <a:lnTo>
                  <a:pt x="5959" y="6307"/>
                </a:lnTo>
                <a:lnTo>
                  <a:pt x="5859" y="6467"/>
                </a:lnTo>
                <a:lnTo>
                  <a:pt x="5795" y="6637"/>
                </a:lnTo>
                <a:lnTo>
                  <a:pt x="5784" y="6736"/>
                </a:lnTo>
                <a:lnTo>
                  <a:pt x="5792" y="6745"/>
                </a:lnTo>
                <a:lnTo>
                  <a:pt x="5890" y="6913"/>
                </a:lnTo>
                <a:lnTo>
                  <a:pt x="5977" y="7096"/>
                </a:lnTo>
                <a:lnTo>
                  <a:pt x="6042" y="7313"/>
                </a:lnTo>
                <a:lnTo>
                  <a:pt x="6066" y="7518"/>
                </a:lnTo>
                <a:lnTo>
                  <a:pt x="6189" y="7634"/>
                </a:lnTo>
                <a:lnTo>
                  <a:pt x="6372" y="7747"/>
                </a:lnTo>
                <a:lnTo>
                  <a:pt x="6570" y="7825"/>
                </a:lnTo>
                <a:lnTo>
                  <a:pt x="6788" y="7876"/>
                </a:lnTo>
                <a:lnTo>
                  <a:pt x="6820" y="7876"/>
                </a:lnTo>
                <a:close/>
                <a:moveTo>
                  <a:pt x="6715" y="7882"/>
                </a:moveTo>
                <a:lnTo>
                  <a:pt x="6775" y="7879"/>
                </a:lnTo>
                <a:lnTo>
                  <a:pt x="6637" y="7862"/>
                </a:lnTo>
                <a:lnTo>
                  <a:pt x="6460" y="7802"/>
                </a:lnTo>
                <a:lnTo>
                  <a:pt x="6293" y="7726"/>
                </a:lnTo>
                <a:lnTo>
                  <a:pt x="6135" y="7620"/>
                </a:lnTo>
                <a:lnTo>
                  <a:pt x="6067" y="7550"/>
                </a:lnTo>
                <a:lnTo>
                  <a:pt x="6063" y="7709"/>
                </a:lnTo>
                <a:lnTo>
                  <a:pt x="6135" y="7742"/>
                </a:lnTo>
                <a:lnTo>
                  <a:pt x="6304" y="7806"/>
                </a:lnTo>
                <a:lnTo>
                  <a:pt x="6503" y="7859"/>
                </a:lnTo>
                <a:lnTo>
                  <a:pt x="6715" y="7882"/>
                </a:lnTo>
                <a:close/>
                <a:moveTo>
                  <a:pt x="4611" y="7934"/>
                </a:moveTo>
                <a:lnTo>
                  <a:pt x="4713" y="7915"/>
                </a:lnTo>
                <a:lnTo>
                  <a:pt x="4818" y="7859"/>
                </a:lnTo>
                <a:lnTo>
                  <a:pt x="4838" y="7838"/>
                </a:lnTo>
                <a:lnTo>
                  <a:pt x="4724" y="7822"/>
                </a:lnTo>
                <a:lnTo>
                  <a:pt x="4524" y="7827"/>
                </a:lnTo>
                <a:lnTo>
                  <a:pt x="4434" y="7848"/>
                </a:lnTo>
                <a:lnTo>
                  <a:pt x="4439" y="7856"/>
                </a:lnTo>
                <a:lnTo>
                  <a:pt x="4521" y="7910"/>
                </a:lnTo>
                <a:lnTo>
                  <a:pt x="4611" y="7934"/>
                </a:lnTo>
                <a:close/>
                <a:moveTo>
                  <a:pt x="11531" y="7965"/>
                </a:moveTo>
                <a:lnTo>
                  <a:pt x="11706" y="7959"/>
                </a:lnTo>
                <a:lnTo>
                  <a:pt x="11898" y="7913"/>
                </a:lnTo>
                <a:lnTo>
                  <a:pt x="12015" y="7860"/>
                </a:lnTo>
                <a:lnTo>
                  <a:pt x="12120" y="7779"/>
                </a:lnTo>
                <a:lnTo>
                  <a:pt x="12204" y="7678"/>
                </a:lnTo>
                <a:lnTo>
                  <a:pt x="12217" y="7654"/>
                </a:lnTo>
                <a:lnTo>
                  <a:pt x="12165" y="7533"/>
                </a:lnTo>
                <a:lnTo>
                  <a:pt x="12077" y="7268"/>
                </a:lnTo>
                <a:lnTo>
                  <a:pt x="11922" y="7334"/>
                </a:lnTo>
                <a:lnTo>
                  <a:pt x="11777" y="7444"/>
                </a:lnTo>
                <a:lnTo>
                  <a:pt x="11658" y="7580"/>
                </a:lnTo>
                <a:lnTo>
                  <a:pt x="11612" y="7660"/>
                </a:lnTo>
                <a:lnTo>
                  <a:pt x="11623" y="7661"/>
                </a:lnTo>
                <a:lnTo>
                  <a:pt x="11723" y="7648"/>
                </a:lnTo>
                <a:lnTo>
                  <a:pt x="11813" y="7601"/>
                </a:lnTo>
                <a:lnTo>
                  <a:pt x="11877" y="7528"/>
                </a:lnTo>
                <a:lnTo>
                  <a:pt x="11879" y="7522"/>
                </a:lnTo>
                <a:lnTo>
                  <a:pt x="11885" y="7524"/>
                </a:lnTo>
                <a:lnTo>
                  <a:pt x="11828" y="7592"/>
                </a:lnTo>
                <a:lnTo>
                  <a:pt x="11750" y="7643"/>
                </a:lnTo>
                <a:lnTo>
                  <a:pt x="11656" y="7682"/>
                </a:lnTo>
                <a:lnTo>
                  <a:pt x="11598" y="7684"/>
                </a:lnTo>
                <a:lnTo>
                  <a:pt x="11562" y="7748"/>
                </a:lnTo>
                <a:lnTo>
                  <a:pt x="11516" y="7896"/>
                </a:lnTo>
                <a:lnTo>
                  <a:pt x="11508" y="7960"/>
                </a:lnTo>
                <a:lnTo>
                  <a:pt x="11531" y="7965"/>
                </a:lnTo>
                <a:close/>
                <a:moveTo>
                  <a:pt x="4081" y="7968"/>
                </a:moveTo>
                <a:lnTo>
                  <a:pt x="4218" y="7888"/>
                </a:lnTo>
                <a:lnTo>
                  <a:pt x="4395" y="7826"/>
                </a:lnTo>
                <a:lnTo>
                  <a:pt x="4407" y="7824"/>
                </a:lnTo>
                <a:lnTo>
                  <a:pt x="4394" y="7806"/>
                </a:lnTo>
                <a:lnTo>
                  <a:pt x="4360" y="7739"/>
                </a:lnTo>
                <a:lnTo>
                  <a:pt x="4349" y="7659"/>
                </a:lnTo>
                <a:lnTo>
                  <a:pt x="4364" y="7579"/>
                </a:lnTo>
                <a:lnTo>
                  <a:pt x="4414" y="7509"/>
                </a:lnTo>
                <a:lnTo>
                  <a:pt x="4483" y="7469"/>
                </a:lnTo>
                <a:lnTo>
                  <a:pt x="4551" y="7455"/>
                </a:lnTo>
                <a:lnTo>
                  <a:pt x="4619" y="7466"/>
                </a:lnTo>
                <a:lnTo>
                  <a:pt x="4686" y="7503"/>
                </a:lnTo>
                <a:lnTo>
                  <a:pt x="4713" y="7535"/>
                </a:lnTo>
                <a:lnTo>
                  <a:pt x="4638" y="7490"/>
                </a:lnTo>
                <a:lnTo>
                  <a:pt x="4543" y="7485"/>
                </a:lnTo>
                <a:lnTo>
                  <a:pt x="4463" y="7522"/>
                </a:lnTo>
                <a:lnTo>
                  <a:pt x="4401" y="7583"/>
                </a:lnTo>
                <a:lnTo>
                  <a:pt x="4376" y="7679"/>
                </a:lnTo>
                <a:lnTo>
                  <a:pt x="4395" y="7780"/>
                </a:lnTo>
                <a:lnTo>
                  <a:pt x="4419" y="7822"/>
                </a:lnTo>
                <a:lnTo>
                  <a:pt x="4583" y="7798"/>
                </a:lnTo>
                <a:lnTo>
                  <a:pt x="4770" y="7795"/>
                </a:lnTo>
                <a:lnTo>
                  <a:pt x="4863" y="7813"/>
                </a:lnTo>
                <a:lnTo>
                  <a:pt x="4888" y="7788"/>
                </a:lnTo>
                <a:lnTo>
                  <a:pt x="4931" y="7696"/>
                </a:lnTo>
                <a:lnTo>
                  <a:pt x="4946" y="7591"/>
                </a:lnTo>
                <a:lnTo>
                  <a:pt x="4932" y="7497"/>
                </a:lnTo>
                <a:lnTo>
                  <a:pt x="4898" y="7405"/>
                </a:lnTo>
                <a:lnTo>
                  <a:pt x="4826" y="7315"/>
                </a:lnTo>
                <a:lnTo>
                  <a:pt x="4739" y="7253"/>
                </a:lnTo>
                <a:lnTo>
                  <a:pt x="4634" y="7213"/>
                </a:lnTo>
                <a:lnTo>
                  <a:pt x="4498" y="7216"/>
                </a:lnTo>
                <a:lnTo>
                  <a:pt x="4362" y="7244"/>
                </a:lnTo>
                <a:lnTo>
                  <a:pt x="4255" y="7306"/>
                </a:lnTo>
                <a:lnTo>
                  <a:pt x="4153" y="7402"/>
                </a:lnTo>
                <a:lnTo>
                  <a:pt x="4087" y="7506"/>
                </a:lnTo>
                <a:lnTo>
                  <a:pt x="4039" y="7642"/>
                </a:lnTo>
                <a:lnTo>
                  <a:pt x="4029" y="7774"/>
                </a:lnTo>
                <a:lnTo>
                  <a:pt x="4061" y="7924"/>
                </a:lnTo>
                <a:lnTo>
                  <a:pt x="4081" y="7968"/>
                </a:lnTo>
                <a:close/>
                <a:moveTo>
                  <a:pt x="11506" y="8201"/>
                </a:moveTo>
                <a:lnTo>
                  <a:pt x="11495" y="8148"/>
                </a:lnTo>
                <a:lnTo>
                  <a:pt x="11491" y="7993"/>
                </a:lnTo>
                <a:lnTo>
                  <a:pt x="11493" y="7980"/>
                </a:lnTo>
                <a:lnTo>
                  <a:pt x="11321" y="7929"/>
                </a:lnTo>
                <a:lnTo>
                  <a:pt x="11158" y="7841"/>
                </a:lnTo>
                <a:lnTo>
                  <a:pt x="11067" y="7759"/>
                </a:lnTo>
                <a:lnTo>
                  <a:pt x="11182" y="7847"/>
                </a:lnTo>
                <a:lnTo>
                  <a:pt x="11347" y="7929"/>
                </a:lnTo>
                <a:lnTo>
                  <a:pt x="11496" y="7958"/>
                </a:lnTo>
                <a:lnTo>
                  <a:pt x="11516" y="7826"/>
                </a:lnTo>
                <a:lnTo>
                  <a:pt x="11577" y="7685"/>
                </a:lnTo>
                <a:lnTo>
                  <a:pt x="11546" y="7686"/>
                </a:lnTo>
                <a:lnTo>
                  <a:pt x="11444" y="7659"/>
                </a:lnTo>
                <a:lnTo>
                  <a:pt x="11350" y="7602"/>
                </a:lnTo>
                <a:lnTo>
                  <a:pt x="11266" y="7528"/>
                </a:lnTo>
                <a:lnTo>
                  <a:pt x="11211" y="7417"/>
                </a:lnTo>
                <a:lnTo>
                  <a:pt x="11181" y="7313"/>
                </a:lnTo>
                <a:lnTo>
                  <a:pt x="11172" y="7201"/>
                </a:lnTo>
                <a:lnTo>
                  <a:pt x="11202" y="7087"/>
                </a:lnTo>
                <a:lnTo>
                  <a:pt x="11254" y="6985"/>
                </a:lnTo>
                <a:lnTo>
                  <a:pt x="11257" y="6982"/>
                </a:lnTo>
                <a:lnTo>
                  <a:pt x="11151" y="6964"/>
                </a:lnTo>
                <a:lnTo>
                  <a:pt x="11032" y="6901"/>
                </a:lnTo>
                <a:lnTo>
                  <a:pt x="10938" y="6818"/>
                </a:lnTo>
                <a:lnTo>
                  <a:pt x="10859" y="6701"/>
                </a:lnTo>
                <a:lnTo>
                  <a:pt x="10816" y="6574"/>
                </a:lnTo>
                <a:lnTo>
                  <a:pt x="10793" y="6439"/>
                </a:lnTo>
                <a:lnTo>
                  <a:pt x="10799" y="6372"/>
                </a:lnTo>
                <a:lnTo>
                  <a:pt x="10786" y="6392"/>
                </a:lnTo>
                <a:lnTo>
                  <a:pt x="10767" y="6432"/>
                </a:lnTo>
                <a:lnTo>
                  <a:pt x="10730" y="6558"/>
                </a:lnTo>
                <a:lnTo>
                  <a:pt x="10702" y="6763"/>
                </a:lnTo>
                <a:lnTo>
                  <a:pt x="10704" y="6975"/>
                </a:lnTo>
                <a:lnTo>
                  <a:pt x="10739" y="7184"/>
                </a:lnTo>
                <a:lnTo>
                  <a:pt x="10813" y="7390"/>
                </a:lnTo>
                <a:lnTo>
                  <a:pt x="10923" y="7586"/>
                </a:lnTo>
                <a:lnTo>
                  <a:pt x="11034" y="7729"/>
                </a:lnTo>
                <a:lnTo>
                  <a:pt x="11028" y="7723"/>
                </a:lnTo>
                <a:lnTo>
                  <a:pt x="10889" y="7545"/>
                </a:lnTo>
                <a:lnTo>
                  <a:pt x="10790" y="7358"/>
                </a:lnTo>
                <a:lnTo>
                  <a:pt x="10721" y="7154"/>
                </a:lnTo>
                <a:lnTo>
                  <a:pt x="10686" y="6945"/>
                </a:lnTo>
                <a:lnTo>
                  <a:pt x="10681" y="6744"/>
                </a:lnTo>
                <a:lnTo>
                  <a:pt x="10708" y="6553"/>
                </a:lnTo>
                <a:lnTo>
                  <a:pt x="10633" y="6706"/>
                </a:lnTo>
                <a:lnTo>
                  <a:pt x="10545" y="6922"/>
                </a:lnTo>
                <a:lnTo>
                  <a:pt x="10525" y="7044"/>
                </a:lnTo>
                <a:lnTo>
                  <a:pt x="10532" y="7239"/>
                </a:lnTo>
                <a:lnTo>
                  <a:pt x="10564" y="7434"/>
                </a:lnTo>
                <a:lnTo>
                  <a:pt x="10639" y="7614"/>
                </a:lnTo>
                <a:lnTo>
                  <a:pt x="10742" y="7783"/>
                </a:lnTo>
                <a:lnTo>
                  <a:pt x="10869" y="7938"/>
                </a:lnTo>
                <a:lnTo>
                  <a:pt x="11029" y="8064"/>
                </a:lnTo>
                <a:lnTo>
                  <a:pt x="11188" y="8144"/>
                </a:lnTo>
                <a:lnTo>
                  <a:pt x="11362" y="8190"/>
                </a:lnTo>
                <a:lnTo>
                  <a:pt x="11506" y="8201"/>
                </a:lnTo>
                <a:close/>
                <a:moveTo>
                  <a:pt x="11532" y="8203"/>
                </a:moveTo>
                <a:lnTo>
                  <a:pt x="11708" y="8172"/>
                </a:lnTo>
                <a:lnTo>
                  <a:pt x="11880" y="8127"/>
                </a:lnTo>
                <a:lnTo>
                  <a:pt x="12041" y="8028"/>
                </a:lnTo>
                <a:lnTo>
                  <a:pt x="12186" y="7892"/>
                </a:lnTo>
                <a:lnTo>
                  <a:pt x="12265" y="7769"/>
                </a:lnTo>
                <a:lnTo>
                  <a:pt x="12233" y="7694"/>
                </a:lnTo>
                <a:lnTo>
                  <a:pt x="12231" y="7698"/>
                </a:lnTo>
                <a:lnTo>
                  <a:pt x="12156" y="7788"/>
                </a:lnTo>
                <a:lnTo>
                  <a:pt x="12060" y="7859"/>
                </a:lnTo>
                <a:lnTo>
                  <a:pt x="11955" y="7915"/>
                </a:lnTo>
                <a:lnTo>
                  <a:pt x="11842" y="7956"/>
                </a:lnTo>
                <a:lnTo>
                  <a:pt x="11666" y="7987"/>
                </a:lnTo>
                <a:lnTo>
                  <a:pt x="11505" y="7981"/>
                </a:lnTo>
                <a:lnTo>
                  <a:pt x="11495" y="8052"/>
                </a:lnTo>
                <a:lnTo>
                  <a:pt x="11518" y="8202"/>
                </a:lnTo>
                <a:lnTo>
                  <a:pt x="11532" y="8203"/>
                </a:lnTo>
                <a:close/>
                <a:moveTo>
                  <a:pt x="5519" y="8277"/>
                </a:moveTo>
                <a:lnTo>
                  <a:pt x="5580" y="8163"/>
                </a:lnTo>
                <a:lnTo>
                  <a:pt x="5684" y="8061"/>
                </a:lnTo>
                <a:lnTo>
                  <a:pt x="5807" y="7984"/>
                </a:lnTo>
                <a:lnTo>
                  <a:pt x="5887" y="7959"/>
                </a:lnTo>
                <a:lnTo>
                  <a:pt x="5939" y="7826"/>
                </a:lnTo>
                <a:lnTo>
                  <a:pt x="5941" y="7816"/>
                </a:lnTo>
                <a:lnTo>
                  <a:pt x="5923" y="7815"/>
                </a:lnTo>
                <a:lnTo>
                  <a:pt x="5823" y="7828"/>
                </a:lnTo>
                <a:lnTo>
                  <a:pt x="5729" y="7867"/>
                </a:lnTo>
                <a:lnTo>
                  <a:pt x="5597" y="7929"/>
                </a:lnTo>
                <a:lnTo>
                  <a:pt x="5499" y="8032"/>
                </a:lnTo>
                <a:lnTo>
                  <a:pt x="5432" y="8135"/>
                </a:lnTo>
                <a:lnTo>
                  <a:pt x="5519" y="8275"/>
                </a:lnTo>
                <a:lnTo>
                  <a:pt x="5519" y="8277"/>
                </a:lnTo>
                <a:close/>
                <a:moveTo>
                  <a:pt x="6948" y="8342"/>
                </a:moveTo>
                <a:lnTo>
                  <a:pt x="6966" y="8276"/>
                </a:lnTo>
                <a:lnTo>
                  <a:pt x="6954" y="8222"/>
                </a:lnTo>
                <a:lnTo>
                  <a:pt x="6914" y="8179"/>
                </a:lnTo>
                <a:lnTo>
                  <a:pt x="6859" y="8145"/>
                </a:lnTo>
                <a:lnTo>
                  <a:pt x="6804" y="8131"/>
                </a:lnTo>
                <a:lnTo>
                  <a:pt x="6730" y="8143"/>
                </a:lnTo>
                <a:lnTo>
                  <a:pt x="6659" y="8195"/>
                </a:lnTo>
                <a:lnTo>
                  <a:pt x="6614" y="8267"/>
                </a:lnTo>
                <a:lnTo>
                  <a:pt x="6621" y="8243"/>
                </a:lnTo>
                <a:lnTo>
                  <a:pt x="6664" y="8177"/>
                </a:lnTo>
                <a:lnTo>
                  <a:pt x="6724" y="8142"/>
                </a:lnTo>
                <a:lnTo>
                  <a:pt x="6794" y="8122"/>
                </a:lnTo>
                <a:lnTo>
                  <a:pt x="6869" y="8129"/>
                </a:lnTo>
                <a:lnTo>
                  <a:pt x="6937" y="8166"/>
                </a:lnTo>
                <a:lnTo>
                  <a:pt x="6963" y="8211"/>
                </a:lnTo>
                <a:lnTo>
                  <a:pt x="6972" y="8278"/>
                </a:lnTo>
                <a:lnTo>
                  <a:pt x="6956" y="8338"/>
                </a:lnTo>
                <a:lnTo>
                  <a:pt x="6948" y="8342"/>
                </a:lnTo>
                <a:close/>
                <a:moveTo>
                  <a:pt x="4739" y="8353"/>
                </a:moveTo>
                <a:lnTo>
                  <a:pt x="4915" y="8322"/>
                </a:lnTo>
                <a:lnTo>
                  <a:pt x="5069" y="8247"/>
                </a:lnTo>
                <a:lnTo>
                  <a:pt x="5205" y="8148"/>
                </a:lnTo>
                <a:lnTo>
                  <a:pt x="5293" y="8044"/>
                </a:lnTo>
                <a:lnTo>
                  <a:pt x="5291" y="8042"/>
                </a:lnTo>
                <a:lnTo>
                  <a:pt x="5126" y="7934"/>
                </a:lnTo>
                <a:lnTo>
                  <a:pt x="4935" y="7852"/>
                </a:lnTo>
                <a:lnTo>
                  <a:pt x="4889" y="7845"/>
                </a:lnTo>
                <a:lnTo>
                  <a:pt x="4834" y="7896"/>
                </a:lnTo>
                <a:lnTo>
                  <a:pt x="4744" y="7943"/>
                </a:lnTo>
                <a:lnTo>
                  <a:pt x="4644" y="7955"/>
                </a:lnTo>
                <a:lnTo>
                  <a:pt x="4545" y="7942"/>
                </a:lnTo>
                <a:lnTo>
                  <a:pt x="4442" y="7870"/>
                </a:lnTo>
                <a:lnTo>
                  <a:pt x="4427" y="7850"/>
                </a:lnTo>
                <a:lnTo>
                  <a:pt x="4332" y="7873"/>
                </a:lnTo>
                <a:lnTo>
                  <a:pt x="4157" y="7949"/>
                </a:lnTo>
                <a:lnTo>
                  <a:pt x="4093" y="7993"/>
                </a:lnTo>
                <a:lnTo>
                  <a:pt x="4118" y="8049"/>
                </a:lnTo>
                <a:lnTo>
                  <a:pt x="4210" y="8163"/>
                </a:lnTo>
                <a:lnTo>
                  <a:pt x="4322" y="8250"/>
                </a:lnTo>
                <a:lnTo>
                  <a:pt x="4451" y="8323"/>
                </a:lnTo>
                <a:lnTo>
                  <a:pt x="4587" y="8345"/>
                </a:lnTo>
                <a:lnTo>
                  <a:pt x="4739" y="8353"/>
                </a:lnTo>
                <a:close/>
                <a:moveTo>
                  <a:pt x="5913" y="8366"/>
                </a:moveTo>
                <a:lnTo>
                  <a:pt x="5980" y="8306"/>
                </a:lnTo>
                <a:lnTo>
                  <a:pt x="6056" y="8288"/>
                </a:lnTo>
                <a:lnTo>
                  <a:pt x="5971" y="8317"/>
                </a:lnTo>
                <a:lnTo>
                  <a:pt x="5913" y="8366"/>
                </a:lnTo>
                <a:close/>
                <a:moveTo>
                  <a:pt x="5575" y="8408"/>
                </a:moveTo>
                <a:lnTo>
                  <a:pt x="5606" y="8382"/>
                </a:lnTo>
                <a:lnTo>
                  <a:pt x="5753" y="8215"/>
                </a:lnTo>
                <a:lnTo>
                  <a:pt x="5861" y="8024"/>
                </a:lnTo>
                <a:lnTo>
                  <a:pt x="5881" y="7975"/>
                </a:lnTo>
                <a:lnTo>
                  <a:pt x="5874" y="7976"/>
                </a:lnTo>
                <a:lnTo>
                  <a:pt x="5751" y="8027"/>
                </a:lnTo>
                <a:lnTo>
                  <a:pt x="5646" y="8109"/>
                </a:lnTo>
                <a:lnTo>
                  <a:pt x="5566" y="8217"/>
                </a:lnTo>
                <a:lnTo>
                  <a:pt x="5530" y="8301"/>
                </a:lnTo>
                <a:lnTo>
                  <a:pt x="5575" y="8408"/>
                </a:lnTo>
                <a:close/>
                <a:moveTo>
                  <a:pt x="12648" y="8445"/>
                </a:moveTo>
                <a:lnTo>
                  <a:pt x="12669" y="8402"/>
                </a:lnTo>
                <a:lnTo>
                  <a:pt x="12666" y="8417"/>
                </a:lnTo>
                <a:lnTo>
                  <a:pt x="12648" y="8445"/>
                </a:lnTo>
                <a:close/>
                <a:moveTo>
                  <a:pt x="5880" y="8447"/>
                </a:moveTo>
                <a:lnTo>
                  <a:pt x="5880" y="8441"/>
                </a:lnTo>
                <a:lnTo>
                  <a:pt x="5913" y="8366"/>
                </a:lnTo>
                <a:lnTo>
                  <a:pt x="5880" y="8447"/>
                </a:lnTo>
                <a:close/>
                <a:moveTo>
                  <a:pt x="5485" y="8485"/>
                </a:moveTo>
                <a:lnTo>
                  <a:pt x="5543" y="8436"/>
                </a:lnTo>
                <a:lnTo>
                  <a:pt x="5522" y="8360"/>
                </a:lnTo>
                <a:lnTo>
                  <a:pt x="5512" y="8342"/>
                </a:lnTo>
                <a:lnTo>
                  <a:pt x="5501" y="8367"/>
                </a:lnTo>
                <a:lnTo>
                  <a:pt x="5485" y="8485"/>
                </a:lnTo>
                <a:close/>
                <a:moveTo>
                  <a:pt x="3658" y="8525"/>
                </a:moveTo>
                <a:lnTo>
                  <a:pt x="3663" y="8508"/>
                </a:lnTo>
                <a:lnTo>
                  <a:pt x="3669" y="8496"/>
                </a:lnTo>
                <a:lnTo>
                  <a:pt x="3658" y="8525"/>
                </a:lnTo>
                <a:close/>
                <a:moveTo>
                  <a:pt x="6397" y="8562"/>
                </a:moveTo>
                <a:lnTo>
                  <a:pt x="6406" y="8547"/>
                </a:lnTo>
                <a:lnTo>
                  <a:pt x="6404" y="8553"/>
                </a:lnTo>
                <a:lnTo>
                  <a:pt x="6397" y="8562"/>
                </a:lnTo>
                <a:close/>
                <a:moveTo>
                  <a:pt x="5351" y="8571"/>
                </a:moveTo>
                <a:lnTo>
                  <a:pt x="5433" y="8529"/>
                </a:lnTo>
                <a:lnTo>
                  <a:pt x="5462" y="8505"/>
                </a:lnTo>
                <a:lnTo>
                  <a:pt x="5462" y="8440"/>
                </a:lnTo>
                <a:lnTo>
                  <a:pt x="5502" y="8325"/>
                </a:lnTo>
                <a:lnTo>
                  <a:pt x="5420" y="8185"/>
                </a:lnTo>
                <a:lnTo>
                  <a:pt x="5411" y="8175"/>
                </a:lnTo>
                <a:lnTo>
                  <a:pt x="5365" y="8273"/>
                </a:lnTo>
                <a:lnTo>
                  <a:pt x="5348" y="8410"/>
                </a:lnTo>
                <a:lnTo>
                  <a:pt x="5348" y="8558"/>
                </a:lnTo>
                <a:lnTo>
                  <a:pt x="5351" y="8571"/>
                </a:lnTo>
                <a:close/>
                <a:moveTo>
                  <a:pt x="6928" y="8657"/>
                </a:moveTo>
                <a:lnTo>
                  <a:pt x="7029" y="8646"/>
                </a:lnTo>
                <a:lnTo>
                  <a:pt x="7131" y="8602"/>
                </a:lnTo>
                <a:lnTo>
                  <a:pt x="7165" y="8579"/>
                </a:lnTo>
                <a:lnTo>
                  <a:pt x="7351" y="8352"/>
                </a:lnTo>
                <a:lnTo>
                  <a:pt x="7617" y="8049"/>
                </a:lnTo>
                <a:lnTo>
                  <a:pt x="7879" y="7763"/>
                </a:lnTo>
                <a:lnTo>
                  <a:pt x="8129" y="7495"/>
                </a:lnTo>
                <a:lnTo>
                  <a:pt x="8289" y="7327"/>
                </a:lnTo>
                <a:lnTo>
                  <a:pt x="8054" y="7514"/>
                </a:lnTo>
                <a:lnTo>
                  <a:pt x="7765" y="7682"/>
                </a:lnTo>
                <a:lnTo>
                  <a:pt x="7486" y="7815"/>
                </a:lnTo>
                <a:lnTo>
                  <a:pt x="7218" y="7905"/>
                </a:lnTo>
                <a:lnTo>
                  <a:pt x="6968" y="7949"/>
                </a:lnTo>
                <a:lnTo>
                  <a:pt x="6865" y="7954"/>
                </a:lnTo>
                <a:lnTo>
                  <a:pt x="6914" y="7960"/>
                </a:lnTo>
                <a:lnTo>
                  <a:pt x="7005" y="8003"/>
                </a:lnTo>
                <a:lnTo>
                  <a:pt x="7065" y="8071"/>
                </a:lnTo>
                <a:lnTo>
                  <a:pt x="7100" y="8157"/>
                </a:lnTo>
                <a:lnTo>
                  <a:pt x="7090" y="8244"/>
                </a:lnTo>
                <a:lnTo>
                  <a:pt x="7056" y="8325"/>
                </a:lnTo>
                <a:lnTo>
                  <a:pt x="6990" y="8379"/>
                </a:lnTo>
                <a:lnTo>
                  <a:pt x="6907" y="8402"/>
                </a:lnTo>
                <a:lnTo>
                  <a:pt x="6992" y="8373"/>
                </a:lnTo>
                <a:lnTo>
                  <a:pt x="7059" y="8313"/>
                </a:lnTo>
                <a:lnTo>
                  <a:pt x="7085" y="8237"/>
                </a:lnTo>
                <a:lnTo>
                  <a:pt x="7088" y="8154"/>
                </a:lnTo>
                <a:lnTo>
                  <a:pt x="7053" y="8067"/>
                </a:lnTo>
                <a:lnTo>
                  <a:pt x="6987" y="7999"/>
                </a:lnTo>
                <a:lnTo>
                  <a:pt x="6906" y="7965"/>
                </a:lnTo>
                <a:lnTo>
                  <a:pt x="6853" y="7954"/>
                </a:lnTo>
                <a:lnTo>
                  <a:pt x="6773" y="7958"/>
                </a:lnTo>
                <a:lnTo>
                  <a:pt x="6717" y="7973"/>
                </a:lnTo>
                <a:lnTo>
                  <a:pt x="6765" y="7958"/>
                </a:lnTo>
                <a:lnTo>
                  <a:pt x="6740" y="7959"/>
                </a:lnTo>
                <a:lnTo>
                  <a:pt x="6512" y="7945"/>
                </a:lnTo>
                <a:lnTo>
                  <a:pt x="6324" y="7902"/>
                </a:lnTo>
                <a:lnTo>
                  <a:pt x="6263" y="7881"/>
                </a:lnTo>
                <a:lnTo>
                  <a:pt x="6343" y="7952"/>
                </a:lnTo>
                <a:lnTo>
                  <a:pt x="6425" y="8031"/>
                </a:lnTo>
                <a:lnTo>
                  <a:pt x="6488" y="8137"/>
                </a:lnTo>
                <a:lnTo>
                  <a:pt x="6524" y="8247"/>
                </a:lnTo>
                <a:lnTo>
                  <a:pt x="6526" y="8212"/>
                </a:lnTo>
                <a:lnTo>
                  <a:pt x="6566" y="8107"/>
                </a:lnTo>
                <a:lnTo>
                  <a:pt x="6626" y="8026"/>
                </a:lnTo>
                <a:lnTo>
                  <a:pt x="6717" y="7973"/>
                </a:lnTo>
                <a:lnTo>
                  <a:pt x="6638" y="8029"/>
                </a:lnTo>
                <a:lnTo>
                  <a:pt x="6572" y="8108"/>
                </a:lnTo>
                <a:lnTo>
                  <a:pt x="6536" y="8221"/>
                </a:lnTo>
                <a:lnTo>
                  <a:pt x="6535" y="8284"/>
                </a:lnTo>
                <a:lnTo>
                  <a:pt x="6543" y="8358"/>
                </a:lnTo>
                <a:lnTo>
                  <a:pt x="6566" y="8428"/>
                </a:lnTo>
                <a:lnTo>
                  <a:pt x="6629" y="8528"/>
                </a:lnTo>
                <a:lnTo>
                  <a:pt x="6725" y="8605"/>
                </a:lnTo>
                <a:lnTo>
                  <a:pt x="6744" y="8614"/>
                </a:lnTo>
                <a:lnTo>
                  <a:pt x="6714" y="8596"/>
                </a:lnTo>
                <a:lnTo>
                  <a:pt x="6647" y="8533"/>
                </a:lnTo>
                <a:lnTo>
                  <a:pt x="6610" y="8453"/>
                </a:lnTo>
                <a:lnTo>
                  <a:pt x="6592" y="8377"/>
                </a:lnTo>
                <a:lnTo>
                  <a:pt x="6605" y="8303"/>
                </a:lnTo>
                <a:lnTo>
                  <a:pt x="6614" y="8267"/>
                </a:lnTo>
                <a:lnTo>
                  <a:pt x="6600" y="8347"/>
                </a:lnTo>
                <a:lnTo>
                  <a:pt x="6615" y="8435"/>
                </a:lnTo>
                <a:lnTo>
                  <a:pt x="6654" y="8509"/>
                </a:lnTo>
                <a:lnTo>
                  <a:pt x="6722" y="8591"/>
                </a:lnTo>
                <a:lnTo>
                  <a:pt x="6819" y="8636"/>
                </a:lnTo>
                <a:lnTo>
                  <a:pt x="6919" y="8656"/>
                </a:lnTo>
                <a:lnTo>
                  <a:pt x="6928" y="8657"/>
                </a:lnTo>
                <a:close/>
                <a:moveTo>
                  <a:pt x="3606" y="8699"/>
                </a:moveTo>
                <a:lnTo>
                  <a:pt x="3638" y="8578"/>
                </a:lnTo>
                <a:lnTo>
                  <a:pt x="3658" y="8525"/>
                </a:lnTo>
                <a:lnTo>
                  <a:pt x="3606" y="8699"/>
                </a:lnTo>
                <a:close/>
                <a:moveTo>
                  <a:pt x="12374" y="8708"/>
                </a:moveTo>
                <a:lnTo>
                  <a:pt x="12470" y="8649"/>
                </a:lnTo>
                <a:lnTo>
                  <a:pt x="12581" y="8543"/>
                </a:lnTo>
                <a:lnTo>
                  <a:pt x="12648" y="8445"/>
                </a:lnTo>
                <a:lnTo>
                  <a:pt x="12604" y="8530"/>
                </a:lnTo>
                <a:lnTo>
                  <a:pt x="12508" y="8627"/>
                </a:lnTo>
                <a:lnTo>
                  <a:pt x="12385" y="8704"/>
                </a:lnTo>
                <a:lnTo>
                  <a:pt x="12374" y="8708"/>
                </a:lnTo>
                <a:close/>
                <a:moveTo>
                  <a:pt x="6121" y="8723"/>
                </a:moveTo>
                <a:lnTo>
                  <a:pt x="6034" y="8713"/>
                </a:lnTo>
                <a:lnTo>
                  <a:pt x="5962" y="8668"/>
                </a:lnTo>
                <a:lnTo>
                  <a:pt x="5901" y="8607"/>
                </a:lnTo>
                <a:lnTo>
                  <a:pt x="5869" y="8534"/>
                </a:lnTo>
                <a:lnTo>
                  <a:pt x="5877" y="8453"/>
                </a:lnTo>
                <a:lnTo>
                  <a:pt x="5880" y="8447"/>
                </a:lnTo>
                <a:lnTo>
                  <a:pt x="5873" y="8516"/>
                </a:lnTo>
                <a:lnTo>
                  <a:pt x="5903" y="8601"/>
                </a:lnTo>
                <a:lnTo>
                  <a:pt x="5968" y="8670"/>
                </a:lnTo>
                <a:lnTo>
                  <a:pt x="6061" y="8707"/>
                </a:lnTo>
                <a:lnTo>
                  <a:pt x="6161" y="8720"/>
                </a:lnTo>
                <a:lnTo>
                  <a:pt x="6257" y="8694"/>
                </a:lnTo>
                <a:lnTo>
                  <a:pt x="6344" y="8634"/>
                </a:lnTo>
                <a:lnTo>
                  <a:pt x="6397" y="8562"/>
                </a:lnTo>
                <a:lnTo>
                  <a:pt x="6369" y="8614"/>
                </a:lnTo>
                <a:lnTo>
                  <a:pt x="6286" y="8683"/>
                </a:lnTo>
                <a:lnTo>
                  <a:pt x="6212" y="8721"/>
                </a:lnTo>
                <a:lnTo>
                  <a:pt x="6121" y="8723"/>
                </a:lnTo>
                <a:close/>
                <a:moveTo>
                  <a:pt x="12294" y="8743"/>
                </a:moveTo>
                <a:lnTo>
                  <a:pt x="12374" y="8708"/>
                </a:lnTo>
                <a:lnTo>
                  <a:pt x="12332" y="8735"/>
                </a:lnTo>
                <a:lnTo>
                  <a:pt x="12294" y="8743"/>
                </a:lnTo>
                <a:close/>
                <a:moveTo>
                  <a:pt x="12186" y="8768"/>
                </a:moveTo>
                <a:lnTo>
                  <a:pt x="12294" y="8743"/>
                </a:lnTo>
                <a:lnTo>
                  <a:pt x="12247" y="8764"/>
                </a:lnTo>
                <a:lnTo>
                  <a:pt x="12186" y="8768"/>
                </a:lnTo>
                <a:close/>
                <a:moveTo>
                  <a:pt x="12174" y="8770"/>
                </a:moveTo>
                <a:lnTo>
                  <a:pt x="12159" y="8770"/>
                </a:lnTo>
                <a:lnTo>
                  <a:pt x="12186" y="8768"/>
                </a:lnTo>
                <a:lnTo>
                  <a:pt x="12174" y="8770"/>
                </a:lnTo>
                <a:close/>
                <a:moveTo>
                  <a:pt x="5576" y="8853"/>
                </a:moveTo>
                <a:lnTo>
                  <a:pt x="5592" y="8732"/>
                </a:lnTo>
                <a:lnTo>
                  <a:pt x="5583" y="8649"/>
                </a:lnTo>
                <a:lnTo>
                  <a:pt x="5581" y="8652"/>
                </a:lnTo>
                <a:lnTo>
                  <a:pt x="5510" y="8704"/>
                </a:lnTo>
                <a:lnTo>
                  <a:pt x="5559" y="8832"/>
                </a:lnTo>
                <a:lnTo>
                  <a:pt x="5576" y="8853"/>
                </a:lnTo>
                <a:close/>
                <a:moveTo>
                  <a:pt x="13501" y="8874"/>
                </a:moveTo>
                <a:lnTo>
                  <a:pt x="13562" y="8704"/>
                </a:lnTo>
                <a:lnTo>
                  <a:pt x="13598" y="8495"/>
                </a:lnTo>
                <a:lnTo>
                  <a:pt x="13603" y="8278"/>
                </a:lnTo>
                <a:lnTo>
                  <a:pt x="13576" y="8065"/>
                </a:lnTo>
                <a:lnTo>
                  <a:pt x="13501" y="7859"/>
                </a:lnTo>
                <a:lnTo>
                  <a:pt x="13392" y="7663"/>
                </a:lnTo>
                <a:lnTo>
                  <a:pt x="13280" y="7524"/>
                </a:lnTo>
                <a:lnTo>
                  <a:pt x="13131" y="7407"/>
                </a:lnTo>
                <a:lnTo>
                  <a:pt x="12978" y="7329"/>
                </a:lnTo>
                <a:lnTo>
                  <a:pt x="12804" y="7257"/>
                </a:lnTo>
                <a:lnTo>
                  <a:pt x="12628" y="7217"/>
                </a:lnTo>
                <a:lnTo>
                  <a:pt x="12442" y="7214"/>
                </a:lnTo>
                <a:lnTo>
                  <a:pt x="12351" y="7219"/>
                </a:lnTo>
                <a:lnTo>
                  <a:pt x="12354" y="7229"/>
                </a:lnTo>
                <a:lnTo>
                  <a:pt x="12375" y="7370"/>
                </a:lnTo>
                <a:lnTo>
                  <a:pt x="12363" y="7514"/>
                </a:lnTo>
                <a:lnTo>
                  <a:pt x="12333" y="7654"/>
                </a:lnTo>
                <a:lnTo>
                  <a:pt x="12323" y="7673"/>
                </a:lnTo>
                <a:lnTo>
                  <a:pt x="12472" y="7955"/>
                </a:lnTo>
                <a:lnTo>
                  <a:pt x="12662" y="8211"/>
                </a:lnTo>
                <a:lnTo>
                  <a:pt x="12877" y="8447"/>
                </a:lnTo>
                <a:lnTo>
                  <a:pt x="13125" y="8654"/>
                </a:lnTo>
                <a:lnTo>
                  <a:pt x="13394" y="8827"/>
                </a:lnTo>
                <a:lnTo>
                  <a:pt x="13501" y="8874"/>
                </a:lnTo>
                <a:close/>
                <a:moveTo>
                  <a:pt x="5555" y="8954"/>
                </a:moveTo>
                <a:lnTo>
                  <a:pt x="5565" y="8931"/>
                </a:lnTo>
                <a:lnTo>
                  <a:pt x="5571" y="8888"/>
                </a:lnTo>
                <a:lnTo>
                  <a:pt x="5508" y="8781"/>
                </a:lnTo>
                <a:lnTo>
                  <a:pt x="5490" y="8719"/>
                </a:lnTo>
                <a:lnTo>
                  <a:pt x="5421" y="8769"/>
                </a:lnTo>
                <a:lnTo>
                  <a:pt x="5468" y="8860"/>
                </a:lnTo>
                <a:lnTo>
                  <a:pt x="5555" y="8954"/>
                </a:lnTo>
                <a:close/>
                <a:moveTo>
                  <a:pt x="13550" y="8984"/>
                </a:moveTo>
                <a:lnTo>
                  <a:pt x="13509" y="8968"/>
                </a:lnTo>
                <a:lnTo>
                  <a:pt x="13502" y="8983"/>
                </a:lnTo>
                <a:lnTo>
                  <a:pt x="13550" y="8984"/>
                </a:lnTo>
                <a:close/>
                <a:moveTo>
                  <a:pt x="6198" y="9142"/>
                </a:moveTo>
                <a:lnTo>
                  <a:pt x="6356" y="9126"/>
                </a:lnTo>
                <a:lnTo>
                  <a:pt x="6531" y="9075"/>
                </a:lnTo>
                <a:lnTo>
                  <a:pt x="6693" y="8995"/>
                </a:lnTo>
                <a:lnTo>
                  <a:pt x="6877" y="8883"/>
                </a:lnTo>
                <a:lnTo>
                  <a:pt x="7019" y="8757"/>
                </a:lnTo>
                <a:lnTo>
                  <a:pt x="7086" y="8674"/>
                </a:lnTo>
                <a:lnTo>
                  <a:pt x="7138" y="8612"/>
                </a:lnTo>
                <a:lnTo>
                  <a:pt x="7068" y="8644"/>
                </a:lnTo>
                <a:lnTo>
                  <a:pt x="6973" y="8664"/>
                </a:lnTo>
                <a:lnTo>
                  <a:pt x="6883" y="8666"/>
                </a:lnTo>
                <a:lnTo>
                  <a:pt x="6858" y="8660"/>
                </a:lnTo>
                <a:lnTo>
                  <a:pt x="6834" y="8653"/>
                </a:lnTo>
                <a:lnTo>
                  <a:pt x="6792" y="8642"/>
                </a:lnTo>
                <a:lnTo>
                  <a:pt x="6762" y="8634"/>
                </a:lnTo>
                <a:lnTo>
                  <a:pt x="6674" y="8579"/>
                </a:lnTo>
                <a:lnTo>
                  <a:pt x="6602" y="8509"/>
                </a:lnTo>
                <a:lnTo>
                  <a:pt x="6551" y="8411"/>
                </a:lnTo>
                <a:lnTo>
                  <a:pt x="6547" y="8399"/>
                </a:lnTo>
                <a:lnTo>
                  <a:pt x="6549" y="8417"/>
                </a:lnTo>
                <a:lnTo>
                  <a:pt x="6522" y="8545"/>
                </a:lnTo>
                <a:lnTo>
                  <a:pt x="6475" y="8674"/>
                </a:lnTo>
                <a:lnTo>
                  <a:pt x="6395" y="8782"/>
                </a:lnTo>
                <a:lnTo>
                  <a:pt x="6295" y="8871"/>
                </a:lnTo>
                <a:lnTo>
                  <a:pt x="6164" y="8927"/>
                </a:lnTo>
                <a:lnTo>
                  <a:pt x="6088" y="8946"/>
                </a:lnTo>
                <a:lnTo>
                  <a:pt x="6019" y="8941"/>
                </a:lnTo>
                <a:lnTo>
                  <a:pt x="5932" y="8930"/>
                </a:lnTo>
                <a:lnTo>
                  <a:pt x="5869" y="8901"/>
                </a:lnTo>
                <a:lnTo>
                  <a:pt x="5806" y="8872"/>
                </a:lnTo>
                <a:lnTo>
                  <a:pt x="5787" y="8822"/>
                </a:lnTo>
                <a:lnTo>
                  <a:pt x="5793" y="8772"/>
                </a:lnTo>
                <a:lnTo>
                  <a:pt x="5815" y="8739"/>
                </a:lnTo>
                <a:lnTo>
                  <a:pt x="5860" y="8738"/>
                </a:lnTo>
                <a:lnTo>
                  <a:pt x="5911" y="8764"/>
                </a:lnTo>
                <a:lnTo>
                  <a:pt x="5982" y="8789"/>
                </a:lnTo>
                <a:lnTo>
                  <a:pt x="6058" y="8816"/>
                </a:lnTo>
                <a:lnTo>
                  <a:pt x="6140" y="8824"/>
                </a:lnTo>
                <a:lnTo>
                  <a:pt x="6229" y="8803"/>
                </a:lnTo>
                <a:lnTo>
                  <a:pt x="6322" y="8744"/>
                </a:lnTo>
                <a:lnTo>
                  <a:pt x="6427" y="8636"/>
                </a:lnTo>
                <a:lnTo>
                  <a:pt x="6486" y="8510"/>
                </a:lnTo>
                <a:lnTo>
                  <a:pt x="6509" y="8375"/>
                </a:lnTo>
                <a:lnTo>
                  <a:pt x="6488" y="8234"/>
                </a:lnTo>
                <a:lnTo>
                  <a:pt x="6441" y="8093"/>
                </a:lnTo>
                <a:lnTo>
                  <a:pt x="6443" y="8113"/>
                </a:lnTo>
                <a:lnTo>
                  <a:pt x="6437" y="8086"/>
                </a:lnTo>
                <a:lnTo>
                  <a:pt x="6419" y="8055"/>
                </a:lnTo>
                <a:lnTo>
                  <a:pt x="6307" y="7942"/>
                </a:lnTo>
                <a:lnTo>
                  <a:pt x="6176" y="7856"/>
                </a:lnTo>
                <a:lnTo>
                  <a:pt x="6047" y="7822"/>
                </a:lnTo>
                <a:lnTo>
                  <a:pt x="6024" y="7941"/>
                </a:lnTo>
                <a:lnTo>
                  <a:pt x="6076" y="7939"/>
                </a:lnTo>
                <a:lnTo>
                  <a:pt x="6219" y="7983"/>
                </a:lnTo>
                <a:lnTo>
                  <a:pt x="6302" y="8037"/>
                </a:lnTo>
                <a:lnTo>
                  <a:pt x="6374" y="8127"/>
                </a:lnTo>
                <a:lnTo>
                  <a:pt x="6428" y="8218"/>
                </a:lnTo>
                <a:lnTo>
                  <a:pt x="6446" y="8320"/>
                </a:lnTo>
                <a:lnTo>
                  <a:pt x="6445" y="8422"/>
                </a:lnTo>
                <a:lnTo>
                  <a:pt x="6418" y="8524"/>
                </a:lnTo>
                <a:lnTo>
                  <a:pt x="6406" y="8547"/>
                </a:lnTo>
                <a:lnTo>
                  <a:pt x="6428" y="8463"/>
                </a:lnTo>
                <a:lnTo>
                  <a:pt x="6435" y="8362"/>
                </a:lnTo>
                <a:lnTo>
                  <a:pt x="6421" y="8268"/>
                </a:lnTo>
                <a:lnTo>
                  <a:pt x="6387" y="8176"/>
                </a:lnTo>
                <a:lnTo>
                  <a:pt x="6334" y="8084"/>
                </a:lnTo>
                <a:lnTo>
                  <a:pt x="6261" y="8020"/>
                </a:lnTo>
                <a:lnTo>
                  <a:pt x="6138" y="7975"/>
                </a:lnTo>
                <a:lnTo>
                  <a:pt x="6021" y="7956"/>
                </a:lnTo>
                <a:lnTo>
                  <a:pt x="6020" y="7957"/>
                </a:lnTo>
                <a:lnTo>
                  <a:pt x="5944" y="8149"/>
                </a:lnTo>
                <a:lnTo>
                  <a:pt x="5856" y="8338"/>
                </a:lnTo>
                <a:lnTo>
                  <a:pt x="5729" y="8504"/>
                </a:lnTo>
                <a:lnTo>
                  <a:pt x="5619" y="8614"/>
                </a:lnTo>
                <a:lnTo>
                  <a:pt x="5614" y="8770"/>
                </a:lnTo>
                <a:lnTo>
                  <a:pt x="5588" y="8868"/>
                </a:lnTo>
                <a:lnTo>
                  <a:pt x="5661" y="8956"/>
                </a:lnTo>
                <a:lnTo>
                  <a:pt x="5728" y="9019"/>
                </a:lnTo>
                <a:lnTo>
                  <a:pt x="5811" y="9072"/>
                </a:lnTo>
                <a:lnTo>
                  <a:pt x="5930" y="9110"/>
                </a:lnTo>
                <a:lnTo>
                  <a:pt x="6057" y="9137"/>
                </a:lnTo>
                <a:lnTo>
                  <a:pt x="6198" y="9142"/>
                </a:lnTo>
                <a:close/>
                <a:moveTo>
                  <a:pt x="6171" y="9219"/>
                </a:moveTo>
                <a:lnTo>
                  <a:pt x="6342" y="9206"/>
                </a:lnTo>
                <a:lnTo>
                  <a:pt x="6516" y="9155"/>
                </a:lnTo>
                <a:lnTo>
                  <a:pt x="6675" y="9087"/>
                </a:lnTo>
                <a:lnTo>
                  <a:pt x="6823" y="8991"/>
                </a:lnTo>
                <a:lnTo>
                  <a:pt x="6849" y="8967"/>
                </a:lnTo>
                <a:lnTo>
                  <a:pt x="6949" y="8843"/>
                </a:lnTo>
                <a:lnTo>
                  <a:pt x="6782" y="8974"/>
                </a:lnTo>
                <a:lnTo>
                  <a:pt x="6621" y="9073"/>
                </a:lnTo>
                <a:lnTo>
                  <a:pt x="6456" y="9139"/>
                </a:lnTo>
                <a:lnTo>
                  <a:pt x="6298" y="9175"/>
                </a:lnTo>
                <a:lnTo>
                  <a:pt x="6153" y="9188"/>
                </a:lnTo>
                <a:lnTo>
                  <a:pt x="6021" y="9179"/>
                </a:lnTo>
                <a:lnTo>
                  <a:pt x="5900" y="9147"/>
                </a:lnTo>
                <a:lnTo>
                  <a:pt x="5797" y="9101"/>
                </a:lnTo>
                <a:lnTo>
                  <a:pt x="5721" y="9049"/>
                </a:lnTo>
                <a:lnTo>
                  <a:pt x="5592" y="8925"/>
                </a:lnTo>
                <a:lnTo>
                  <a:pt x="5579" y="8902"/>
                </a:lnTo>
                <a:lnTo>
                  <a:pt x="5568" y="8944"/>
                </a:lnTo>
                <a:lnTo>
                  <a:pt x="5560" y="8960"/>
                </a:lnTo>
                <a:lnTo>
                  <a:pt x="5578" y="8979"/>
                </a:lnTo>
                <a:lnTo>
                  <a:pt x="5701" y="9076"/>
                </a:lnTo>
                <a:lnTo>
                  <a:pt x="5854" y="9154"/>
                </a:lnTo>
                <a:lnTo>
                  <a:pt x="6008" y="9201"/>
                </a:lnTo>
                <a:lnTo>
                  <a:pt x="6171" y="9219"/>
                </a:lnTo>
                <a:close/>
                <a:moveTo>
                  <a:pt x="5090" y="9636"/>
                </a:moveTo>
                <a:lnTo>
                  <a:pt x="5374" y="9633"/>
                </a:lnTo>
                <a:lnTo>
                  <a:pt x="5646" y="9601"/>
                </a:lnTo>
                <a:lnTo>
                  <a:pt x="5927" y="9534"/>
                </a:lnTo>
                <a:lnTo>
                  <a:pt x="6196" y="9444"/>
                </a:lnTo>
                <a:lnTo>
                  <a:pt x="6452" y="9325"/>
                </a:lnTo>
                <a:lnTo>
                  <a:pt x="6677" y="9189"/>
                </a:lnTo>
                <a:lnTo>
                  <a:pt x="6791" y="9040"/>
                </a:lnTo>
                <a:lnTo>
                  <a:pt x="6708" y="9109"/>
                </a:lnTo>
                <a:lnTo>
                  <a:pt x="6570" y="9169"/>
                </a:lnTo>
                <a:lnTo>
                  <a:pt x="6420" y="9226"/>
                </a:lnTo>
                <a:lnTo>
                  <a:pt x="6267" y="9244"/>
                </a:lnTo>
                <a:lnTo>
                  <a:pt x="6094" y="9243"/>
                </a:lnTo>
                <a:lnTo>
                  <a:pt x="5934" y="9214"/>
                </a:lnTo>
                <a:lnTo>
                  <a:pt x="5775" y="9159"/>
                </a:lnTo>
                <a:lnTo>
                  <a:pt x="5637" y="9072"/>
                </a:lnTo>
                <a:lnTo>
                  <a:pt x="5546" y="8991"/>
                </a:lnTo>
                <a:lnTo>
                  <a:pt x="5495" y="9099"/>
                </a:lnTo>
                <a:lnTo>
                  <a:pt x="5490" y="9117"/>
                </a:lnTo>
                <a:lnTo>
                  <a:pt x="5481" y="9127"/>
                </a:lnTo>
                <a:lnTo>
                  <a:pt x="5541" y="8987"/>
                </a:lnTo>
                <a:lnTo>
                  <a:pt x="5512" y="8962"/>
                </a:lnTo>
                <a:lnTo>
                  <a:pt x="5412" y="8826"/>
                </a:lnTo>
                <a:lnTo>
                  <a:pt x="5394" y="8784"/>
                </a:lnTo>
                <a:lnTo>
                  <a:pt x="5222" y="8866"/>
                </a:lnTo>
                <a:lnTo>
                  <a:pt x="5005" y="8931"/>
                </a:lnTo>
                <a:lnTo>
                  <a:pt x="4883" y="8957"/>
                </a:lnTo>
                <a:lnTo>
                  <a:pt x="4755" y="8955"/>
                </a:lnTo>
                <a:lnTo>
                  <a:pt x="4617" y="8939"/>
                </a:lnTo>
                <a:lnTo>
                  <a:pt x="4485" y="8904"/>
                </a:lnTo>
                <a:lnTo>
                  <a:pt x="4363" y="8853"/>
                </a:lnTo>
                <a:lnTo>
                  <a:pt x="4251" y="8791"/>
                </a:lnTo>
                <a:lnTo>
                  <a:pt x="4173" y="8719"/>
                </a:lnTo>
                <a:lnTo>
                  <a:pt x="4119" y="8634"/>
                </a:lnTo>
                <a:lnTo>
                  <a:pt x="4109" y="8548"/>
                </a:lnTo>
                <a:lnTo>
                  <a:pt x="4131" y="8464"/>
                </a:lnTo>
                <a:lnTo>
                  <a:pt x="4179" y="8405"/>
                </a:lnTo>
                <a:lnTo>
                  <a:pt x="4232" y="8400"/>
                </a:lnTo>
                <a:lnTo>
                  <a:pt x="4295" y="8404"/>
                </a:lnTo>
                <a:lnTo>
                  <a:pt x="4364" y="8435"/>
                </a:lnTo>
                <a:lnTo>
                  <a:pt x="4455" y="8478"/>
                </a:lnTo>
                <a:lnTo>
                  <a:pt x="4536" y="8538"/>
                </a:lnTo>
                <a:lnTo>
                  <a:pt x="4644" y="8592"/>
                </a:lnTo>
                <a:lnTo>
                  <a:pt x="4749" y="8633"/>
                </a:lnTo>
                <a:lnTo>
                  <a:pt x="4870" y="8664"/>
                </a:lnTo>
                <a:lnTo>
                  <a:pt x="5002" y="8673"/>
                </a:lnTo>
                <a:lnTo>
                  <a:pt x="5129" y="8655"/>
                </a:lnTo>
                <a:lnTo>
                  <a:pt x="5276" y="8610"/>
                </a:lnTo>
                <a:lnTo>
                  <a:pt x="5328" y="8583"/>
                </a:lnTo>
                <a:lnTo>
                  <a:pt x="5318" y="8525"/>
                </a:lnTo>
                <a:lnTo>
                  <a:pt x="5324" y="8378"/>
                </a:lnTo>
                <a:lnTo>
                  <a:pt x="5349" y="8237"/>
                </a:lnTo>
                <a:lnTo>
                  <a:pt x="5393" y="8155"/>
                </a:lnTo>
                <a:lnTo>
                  <a:pt x="5324" y="8079"/>
                </a:lnTo>
                <a:lnTo>
                  <a:pt x="5277" y="8141"/>
                </a:lnTo>
                <a:lnTo>
                  <a:pt x="5160" y="8245"/>
                </a:lnTo>
                <a:lnTo>
                  <a:pt x="5025" y="8319"/>
                </a:lnTo>
                <a:lnTo>
                  <a:pt x="4876" y="8370"/>
                </a:lnTo>
                <a:lnTo>
                  <a:pt x="4737" y="8385"/>
                </a:lnTo>
                <a:lnTo>
                  <a:pt x="4606" y="8370"/>
                </a:lnTo>
                <a:lnTo>
                  <a:pt x="4474" y="8335"/>
                </a:lnTo>
                <a:lnTo>
                  <a:pt x="4348" y="8276"/>
                </a:lnTo>
                <a:lnTo>
                  <a:pt x="4234" y="8195"/>
                </a:lnTo>
                <a:lnTo>
                  <a:pt x="4136" y="8105"/>
                </a:lnTo>
                <a:lnTo>
                  <a:pt x="4080" y="8002"/>
                </a:lnTo>
                <a:lnTo>
                  <a:pt x="4000" y="8056"/>
                </a:lnTo>
                <a:lnTo>
                  <a:pt x="3861" y="8193"/>
                </a:lnTo>
                <a:lnTo>
                  <a:pt x="3747" y="8337"/>
                </a:lnTo>
                <a:lnTo>
                  <a:pt x="3669" y="8496"/>
                </a:lnTo>
                <a:lnTo>
                  <a:pt x="3703" y="8403"/>
                </a:lnTo>
                <a:lnTo>
                  <a:pt x="3797" y="8241"/>
                </a:lnTo>
                <a:lnTo>
                  <a:pt x="3917" y="8105"/>
                </a:lnTo>
                <a:lnTo>
                  <a:pt x="4059" y="7981"/>
                </a:lnTo>
                <a:lnTo>
                  <a:pt x="4067" y="7976"/>
                </a:lnTo>
                <a:lnTo>
                  <a:pt x="4021" y="7856"/>
                </a:lnTo>
                <a:lnTo>
                  <a:pt x="4006" y="7717"/>
                </a:lnTo>
                <a:lnTo>
                  <a:pt x="4024" y="7574"/>
                </a:lnTo>
                <a:lnTo>
                  <a:pt x="4077" y="7446"/>
                </a:lnTo>
                <a:lnTo>
                  <a:pt x="4155" y="7344"/>
                </a:lnTo>
                <a:lnTo>
                  <a:pt x="4264" y="7251"/>
                </a:lnTo>
                <a:lnTo>
                  <a:pt x="4374" y="7196"/>
                </a:lnTo>
                <a:lnTo>
                  <a:pt x="4501" y="7178"/>
                </a:lnTo>
                <a:lnTo>
                  <a:pt x="4622" y="7184"/>
                </a:lnTo>
                <a:lnTo>
                  <a:pt x="4738" y="7234"/>
                </a:lnTo>
                <a:lnTo>
                  <a:pt x="4844" y="7319"/>
                </a:lnTo>
                <a:lnTo>
                  <a:pt x="4911" y="7408"/>
                </a:lnTo>
                <a:lnTo>
                  <a:pt x="4962" y="7505"/>
                </a:lnTo>
                <a:lnTo>
                  <a:pt x="4987" y="7608"/>
                </a:lnTo>
                <a:lnTo>
                  <a:pt x="4963" y="7724"/>
                </a:lnTo>
                <a:lnTo>
                  <a:pt x="4912" y="7823"/>
                </a:lnTo>
                <a:lnTo>
                  <a:pt x="4954" y="7831"/>
                </a:lnTo>
                <a:lnTo>
                  <a:pt x="5131" y="7890"/>
                </a:lnTo>
                <a:lnTo>
                  <a:pt x="5290" y="7996"/>
                </a:lnTo>
                <a:lnTo>
                  <a:pt x="5314" y="8019"/>
                </a:lnTo>
                <a:lnTo>
                  <a:pt x="5317" y="8016"/>
                </a:lnTo>
                <a:lnTo>
                  <a:pt x="5407" y="7866"/>
                </a:lnTo>
                <a:lnTo>
                  <a:pt x="5458" y="7700"/>
                </a:lnTo>
                <a:lnTo>
                  <a:pt x="5482" y="7532"/>
                </a:lnTo>
                <a:lnTo>
                  <a:pt x="5473" y="7350"/>
                </a:lnTo>
                <a:lnTo>
                  <a:pt x="5422" y="7176"/>
                </a:lnTo>
                <a:lnTo>
                  <a:pt x="5336" y="7012"/>
                </a:lnTo>
                <a:lnTo>
                  <a:pt x="5231" y="6874"/>
                </a:lnTo>
                <a:lnTo>
                  <a:pt x="5089" y="6754"/>
                </a:lnTo>
                <a:lnTo>
                  <a:pt x="4939" y="6663"/>
                </a:lnTo>
                <a:lnTo>
                  <a:pt x="4771" y="6593"/>
                </a:lnTo>
                <a:lnTo>
                  <a:pt x="4590" y="6545"/>
                </a:lnTo>
                <a:lnTo>
                  <a:pt x="4405" y="6542"/>
                </a:lnTo>
                <a:lnTo>
                  <a:pt x="4207" y="6560"/>
                </a:lnTo>
                <a:lnTo>
                  <a:pt x="4022" y="6628"/>
                </a:lnTo>
                <a:lnTo>
                  <a:pt x="3837" y="6720"/>
                </a:lnTo>
                <a:lnTo>
                  <a:pt x="3677" y="6839"/>
                </a:lnTo>
                <a:lnTo>
                  <a:pt x="3532" y="6975"/>
                </a:lnTo>
                <a:lnTo>
                  <a:pt x="3418" y="7138"/>
                </a:lnTo>
                <a:lnTo>
                  <a:pt x="3326" y="7319"/>
                </a:lnTo>
                <a:lnTo>
                  <a:pt x="3251" y="7531"/>
                </a:lnTo>
                <a:lnTo>
                  <a:pt x="3209" y="7764"/>
                </a:lnTo>
                <a:lnTo>
                  <a:pt x="3206" y="7995"/>
                </a:lnTo>
                <a:lnTo>
                  <a:pt x="3252" y="8213"/>
                </a:lnTo>
                <a:lnTo>
                  <a:pt x="3321" y="8437"/>
                </a:lnTo>
                <a:lnTo>
                  <a:pt x="3435" y="8641"/>
                </a:lnTo>
                <a:lnTo>
                  <a:pt x="3413" y="8628"/>
                </a:lnTo>
                <a:lnTo>
                  <a:pt x="3399" y="8606"/>
                </a:lnTo>
                <a:lnTo>
                  <a:pt x="3315" y="8461"/>
                </a:lnTo>
                <a:lnTo>
                  <a:pt x="3252" y="8310"/>
                </a:lnTo>
                <a:lnTo>
                  <a:pt x="3190" y="8081"/>
                </a:lnTo>
                <a:lnTo>
                  <a:pt x="3179" y="7853"/>
                </a:lnTo>
                <a:lnTo>
                  <a:pt x="3194" y="7625"/>
                </a:lnTo>
                <a:lnTo>
                  <a:pt x="3245" y="7407"/>
                </a:lnTo>
                <a:lnTo>
                  <a:pt x="3339" y="7194"/>
                </a:lnTo>
                <a:lnTo>
                  <a:pt x="3467" y="7003"/>
                </a:lnTo>
                <a:lnTo>
                  <a:pt x="3603" y="6852"/>
                </a:lnTo>
                <a:lnTo>
                  <a:pt x="3758" y="6725"/>
                </a:lnTo>
                <a:lnTo>
                  <a:pt x="3927" y="6622"/>
                </a:lnTo>
                <a:lnTo>
                  <a:pt x="4106" y="6553"/>
                </a:lnTo>
                <a:lnTo>
                  <a:pt x="4303" y="6515"/>
                </a:lnTo>
                <a:lnTo>
                  <a:pt x="4496" y="6514"/>
                </a:lnTo>
                <a:lnTo>
                  <a:pt x="4699" y="6548"/>
                </a:lnTo>
                <a:lnTo>
                  <a:pt x="4869" y="6612"/>
                </a:lnTo>
                <a:lnTo>
                  <a:pt x="5031" y="6706"/>
                </a:lnTo>
                <a:lnTo>
                  <a:pt x="5176" y="6815"/>
                </a:lnTo>
                <a:lnTo>
                  <a:pt x="5307" y="6952"/>
                </a:lnTo>
                <a:lnTo>
                  <a:pt x="5402" y="7106"/>
                </a:lnTo>
                <a:lnTo>
                  <a:pt x="5479" y="7274"/>
                </a:lnTo>
                <a:lnTo>
                  <a:pt x="5503" y="7429"/>
                </a:lnTo>
                <a:lnTo>
                  <a:pt x="5509" y="7578"/>
                </a:lnTo>
                <a:lnTo>
                  <a:pt x="5481" y="7732"/>
                </a:lnTo>
                <a:lnTo>
                  <a:pt x="5436" y="7880"/>
                </a:lnTo>
                <a:lnTo>
                  <a:pt x="5366" y="8023"/>
                </a:lnTo>
                <a:lnTo>
                  <a:pt x="5346" y="8049"/>
                </a:lnTo>
                <a:lnTo>
                  <a:pt x="5416" y="8114"/>
                </a:lnTo>
                <a:lnTo>
                  <a:pt x="5423" y="8102"/>
                </a:lnTo>
                <a:lnTo>
                  <a:pt x="5512" y="7984"/>
                </a:lnTo>
                <a:lnTo>
                  <a:pt x="5624" y="7898"/>
                </a:lnTo>
                <a:lnTo>
                  <a:pt x="5752" y="7828"/>
                </a:lnTo>
                <a:lnTo>
                  <a:pt x="5903" y="7791"/>
                </a:lnTo>
                <a:lnTo>
                  <a:pt x="5945" y="7793"/>
                </a:lnTo>
                <a:lnTo>
                  <a:pt x="5955" y="7732"/>
                </a:lnTo>
                <a:lnTo>
                  <a:pt x="5854" y="7662"/>
                </a:lnTo>
                <a:lnTo>
                  <a:pt x="5746" y="7557"/>
                </a:lnTo>
                <a:lnTo>
                  <a:pt x="5617" y="7388"/>
                </a:lnTo>
                <a:lnTo>
                  <a:pt x="5514" y="7193"/>
                </a:lnTo>
                <a:lnTo>
                  <a:pt x="5453" y="6984"/>
                </a:lnTo>
                <a:lnTo>
                  <a:pt x="5425" y="6771"/>
                </a:lnTo>
                <a:lnTo>
                  <a:pt x="5449" y="6559"/>
                </a:lnTo>
                <a:lnTo>
                  <a:pt x="5473" y="6477"/>
                </a:lnTo>
                <a:lnTo>
                  <a:pt x="5341" y="6382"/>
                </a:lnTo>
                <a:lnTo>
                  <a:pt x="5155" y="6282"/>
                </a:lnTo>
                <a:lnTo>
                  <a:pt x="4949" y="6209"/>
                </a:lnTo>
                <a:lnTo>
                  <a:pt x="4764" y="6179"/>
                </a:lnTo>
                <a:lnTo>
                  <a:pt x="4571" y="6180"/>
                </a:lnTo>
                <a:lnTo>
                  <a:pt x="4377" y="6206"/>
                </a:lnTo>
                <a:lnTo>
                  <a:pt x="4197" y="6255"/>
                </a:lnTo>
                <a:lnTo>
                  <a:pt x="3983" y="6334"/>
                </a:lnTo>
                <a:lnTo>
                  <a:pt x="3780" y="6448"/>
                </a:lnTo>
                <a:lnTo>
                  <a:pt x="3605" y="6601"/>
                </a:lnTo>
                <a:lnTo>
                  <a:pt x="3464" y="6770"/>
                </a:lnTo>
                <a:lnTo>
                  <a:pt x="3338" y="6956"/>
                </a:lnTo>
                <a:lnTo>
                  <a:pt x="3231" y="7166"/>
                </a:lnTo>
                <a:lnTo>
                  <a:pt x="3167" y="7387"/>
                </a:lnTo>
                <a:lnTo>
                  <a:pt x="3134" y="7610"/>
                </a:lnTo>
                <a:lnTo>
                  <a:pt x="3131" y="7840"/>
                </a:lnTo>
                <a:lnTo>
                  <a:pt x="3154" y="8072"/>
                </a:lnTo>
                <a:lnTo>
                  <a:pt x="3208" y="8305"/>
                </a:lnTo>
                <a:lnTo>
                  <a:pt x="3299" y="8521"/>
                </a:lnTo>
                <a:lnTo>
                  <a:pt x="3417" y="8733"/>
                </a:lnTo>
                <a:lnTo>
                  <a:pt x="3562" y="8911"/>
                </a:lnTo>
                <a:lnTo>
                  <a:pt x="3591" y="8759"/>
                </a:lnTo>
                <a:lnTo>
                  <a:pt x="3606" y="8699"/>
                </a:lnTo>
                <a:lnTo>
                  <a:pt x="3574" y="8896"/>
                </a:lnTo>
                <a:lnTo>
                  <a:pt x="3575" y="8925"/>
                </a:lnTo>
                <a:lnTo>
                  <a:pt x="3730" y="9085"/>
                </a:lnTo>
                <a:lnTo>
                  <a:pt x="3917" y="9231"/>
                </a:lnTo>
                <a:lnTo>
                  <a:pt x="4114" y="9360"/>
                </a:lnTo>
                <a:lnTo>
                  <a:pt x="4330" y="9468"/>
                </a:lnTo>
                <a:lnTo>
                  <a:pt x="4553" y="9552"/>
                </a:lnTo>
                <a:lnTo>
                  <a:pt x="4813" y="9614"/>
                </a:lnTo>
                <a:lnTo>
                  <a:pt x="5090" y="9636"/>
                </a:lnTo>
                <a:close/>
                <a:moveTo>
                  <a:pt x="11301" y="9666"/>
                </a:moveTo>
                <a:lnTo>
                  <a:pt x="11510" y="9535"/>
                </a:lnTo>
                <a:lnTo>
                  <a:pt x="11756" y="9432"/>
                </a:lnTo>
                <a:lnTo>
                  <a:pt x="12017" y="9346"/>
                </a:lnTo>
                <a:lnTo>
                  <a:pt x="12290" y="9309"/>
                </a:lnTo>
                <a:lnTo>
                  <a:pt x="12553" y="9288"/>
                </a:lnTo>
                <a:lnTo>
                  <a:pt x="12826" y="9302"/>
                </a:lnTo>
                <a:lnTo>
                  <a:pt x="13048" y="9335"/>
                </a:lnTo>
                <a:lnTo>
                  <a:pt x="13050" y="9258"/>
                </a:lnTo>
                <a:lnTo>
                  <a:pt x="13084" y="9177"/>
                </a:lnTo>
                <a:lnTo>
                  <a:pt x="13134" y="9106"/>
                </a:lnTo>
                <a:lnTo>
                  <a:pt x="13215" y="9044"/>
                </a:lnTo>
                <a:lnTo>
                  <a:pt x="13323" y="9002"/>
                </a:lnTo>
                <a:lnTo>
                  <a:pt x="13444" y="8982"/>
                </a:lnTo>
                <a:lnTo>
                  <a:pt x="13450" y="8982"/>
                </a:lnTo>
                <a:lnTo>
                  <a:pt x="13467" y="8950"/>
                </a:lnTo>
                <a:lnTo>
                  <a:pt x="13378" y="8913"/>
                </a:lnTo>
                <a:lnTo>
                  <a:pt x="13104" y="8758"/>
                </a:lnTo>
                <a:lnTo>
                  <a:pt x="12866" y="8560"/>
                </a:lnTo>
                <a:lnTo>
                  <a:pt x="12676" y="8374"/>
                </a:lnTo>
                <a:lnTo>
                  <a:pt x="12671" y="8399"/>
                </a:lnTo>
                <a:lnTo>
                  <a:pt x="12669" y="8402"/>
                </a:lnTo>
                <a:lnTo>
                  <a:pt x="12676" y="8374"/>
                </a:lnTo>
                <a:lnTo>
                  <a:pt x="12641" y="8340"/>
                </a:lnTo>
                <a:lnTo>
                  <a:pt x="12450" y="8090"/>
                </a:lnTo>
                <a:lnTo>
                  <a:pt x="12288" y="7823"/>
                </a:lnTo>
                <a:lnTo>
                  <a:pt x="12270" y="7779"/>
                </a:lnTo>
                <a:lnTo>
                  <a:pt x="12252" y="7813"/>
                </a:lnTo>
                <a:lnTo>
                  <a:pt x="12139" y="7951"/>
                </a:lnTo>
                <a:lnTo>
                  <a:pt x="12000" y="8062"/>
                </a:lnTo>
                <a:lnTo>
                  <a:pt x="11848" y="8151"/>
                </a:lnTo>
                <a:lnTo>
                  <a:pt x="11679" y="8209"/>
                </a:lnTo>
                <a:lnTo>
                  <a:pt x="11523" y="8219"/>
                </a:lnTo>
                <a:lnTo>
                  <a:pt x="11564" y="8353"/>
                </a:lnTo>
                <a:lnTo>
                  <a:pt x="11642" y="8495"/>
                </a:lnTo>
                <a:lnTo>
                  <a:pt x="11746" y="8613"/>
                </a:lnTo>
                <a:lnTo>
                  <a:pt x="11876" y="8705"/>
                </a:lnTo>
                <a:lnTo>
                  <a:pt x="12016" y="8761"/>
                </a:lnTo>
                <a:lnTo>
                  <a:pt x="12159" y="8770"/>
                </a:lnTo>
                <a:lnTo>
                  <a:pt x="12109" y="8773"/>
                </a:lnTo>
                <a:lnTo>
                  <a:pt x="11972" y="8756"/>
                </a:lnTo>
                <a:lnTo>
                  <a:pt x="11834" y="8694"/>
                </a:lnTo>
                <a:lnTo>
                  <a:pt x="11700" y="8594"/>
                </a:lnTo>
                <a:lnTo>
                  <a:pt x="11599" y="8465"/>
                </a:lnTo>
                <a:lnTo>
                  <a:pt x="11530" y="8312"/>
                </a:lnTo>
                <a:lnTo>
                  <a:pt x="11510" y="8220"/>
                </a:lnTo>
                <a:lnTo>
                  <a:pt x="11502" y="8221"/>
                </a:lnTo>
                <a:lnTo>
                  <a:pt x="11332" y="8208"/>
                </a:lnTo>
                <a:lnTo>
                  <a:pt x="11159" y="8156"/>
                </a:lnTo>
                <a:lnTo>
                  <a:pt x="11007" y="8071"/>
                </a:lnTo>
                <a:lnTo>
                  <a:pt x="10841" y="7944"/>
                </a:lnTo>
                <a:lnTo>
                  <a:pt x="10712" y="7801"/>
                </a:lnTo>
                <a:lnTo>
                  <a:pt x="10620" y="7635"/>
                </a:lnTo>
                <a:lnTo>
                  <a:pt x="10552" y="7456"/>
                </a:lnTo>
                <a:lnTo>
                  <a:pt x="10519" y="7261"/>
                </a:lnTo>
                <a:lnTo>
                  <a:pt x="10517" y="7074"/>
                </a:lnTo>
                <a:lnTo>
                  <a:pt x="10533" y="6950"/>
                </a:lnTo>
                <a:lnTo>
                  <a:pt x="10507" y="7014"/>
                </a:lnTo>
                <a:lnTo>
                  <a:pt x="10422" y="7313"/>
                </a:lnTo>
                <a:lnTo>
                  <a:pt x="10378" y="7604"/>
                </a:lnTo>
                <a:lnTo>
                  <a:pt x="10352" y="7873"/>
                </a:lnTo>
                <a:lnTo>
                  <a:pt x="10353" y="8137"/>
                </a:lnTo>
                <a:lnTo>
                  <a:pt x="10389" y="8391"/>
                </a:lnTo>
                <a:lnTo>
                  <a:pt x="10439" y="8617"/>
                </a:lnTo>
                <a:lnTo>
                  <a:pt x="10512" y="8829"/>
                </a:lnTo>
                <a:lnTo>
                  <a:pt x="10599" y="9012"/>
                </a:lnTo>
                <a:lnTo>
                  <a:pt x="10698" y="9174"/>
                </a:lnTo>
                <a:lnTo>
                  <a:pt x="10804" y="9311"/>
                </a:lnTo>
                <a:lnTo>
                  <a:pt x="10916" y="9424"/>
                </a:lnTo>
                <a:lnTo>
                  <a:pt x="11110" y="9565"/>
                </a:lnTo>
                <a:lnTo>
                  <a:pt x="11301" y="9666"/>
                </a:lnTo>
                <a:close/>
                <a:moveTo>
                  <a:pt x="11460" y="9735"/>
                </a:moveTo>
                <a:lnTo>
                  <a:pt x="11507" y="9695"/>
                </a:lnTo>
                <a:lnTo>
                  <a:pt x="11709" y="9562"/>
                </a:lnTo>
                <a:lnTo>
                  <a:pt x="11929" y="9459"/>
                </a:lnTo>
                <a:lnTo>
                  <a:pt x="12161" y="9384"/>
                </a:lnTo>
                <a:lnTo>
                  <a:pt x="12161" y="9384"/>
                </a:lnTo>
                <a:lnTo>
                  <a:pt x="12161" y="9384"/>
                </a:lnTo>
                <a:lnTo>
                  <a:pt x="11889" y="9442"/>
                </a:lnTo>
                <a:lnTo>
                  <a:pt x="11638" y="9537"/>
                </a:lnTo>
                <a:lnTo>
                  <a:pt x="11394" y="9659"/>
                </a:lnTo>
                <a:lnTo>
                  <a:pt x="11350" y="9690"/>
                </a:lnTo>
                <a:lnTo>
                  <a:pt x="11460" y="9735"/>
                </a:lnTo>
                <a:close/>
                <a:moveTo>
                  <a:pt x="12023" y="9837"/>
                </a:moveTo>
                <a:lnTo>
                  <a:pt x="12251" y="9830"/>
                </a:lnTo>
                <a:lnTo>
                  <a:pt x="12310" y="9797"/>
                </a:lnTo>
                <a:lnTo>
                  <a:pt x="12495" y="9729"/>
                </a:lnTo>
                <a:lnTo>
                  <a:pt x="12719" y="9685"/>
                </a:lnTo>
                <a:lnTo>
                  <a:pt x="12727" y="9686"/>
                </a:lnTo>
                <a:lnTo>
                  <a:pt x="12931" y="9561"/>
                </a:lnTo>
                <a:lnTo>
                  <a:pt x="13070" y="9464"/>
                </a:lnTo>
                <a:lnTo>
                  <a:pt x="13057" y="9408"/>
                </a:lnTo>
                <a:lnTo>
                  <a:pt x="12964" y="9390"/>
                </a:lnTo>
                <a:lnTo>
                  <a:pt x="12910" y="9383"/>
                </a:lnTo>
                <a:lnTo>
                  <a:pt x="12807" y="9374"/>
                </a:lnTo>
                <a:lnTo>
                  <a:pt x="12562" y="9374"/>
                </a:lnTo>
                <a:lnTo>
                  <a:pt x="12318" y="9400"/>
                </a:lnTo>
                <a:lnTo>
                  <a:pt x="12075" y="9465"/>
                </a:lnTo>
                <a:lnTo>
                  <a:pt x="11848" y="9547"/>
                </a:lnTo>
                <a:lnTo>
                  <a:pt x="11631" y="9663"/>
                </a:lnTo>
                <a:lnTo>
                  <a:pt x="11505" y="9753"/>
                </a:lnTo>
                <a:lnTo>
                  <a:pt x="11545" y="9769"/>
                </a:lnTo>
                <a:lnTo>
                  <a:pt x="11781" y="9825"/>
                </a:lnTo>
                <a:lnTo>
                  <a:pt x="12023" y="9837"/>
                </a:lnTo>
                <a:close/>
                <a:moveTo>
                  <a:pt x="10516" y="9891"/>
                </a:moveTo>
                <a:lnTo>
                  <a:pt x="10498" y="9861"/>
                </a:lnTo>
                <a:lnTo>
                  <a:pt x="10509" y="9870"/>
                </a:lnTo>
                <a:lnTo>
                  <a:pt x="10516" y="9891"/>
                </a:lnTo>
                <a:close/>
                <a:moveTo>
                  <a:pt x="10946" y="9967"/>
                </a:moveTo>
                <a:lnTo>
                  <a:pt x="11045" y="9863"/>
                </a:lnTo>
                <a:lnTo>
                  <a:pt x="11235" y="9713"/>
                </a:lnTo>
                <a:lnTo>
                  <a:pt x="11210" y="9700"/>
                </a:lnTo>
                <a:lnTo>
                  <a:pt x="11003" y="9582"/>
                </a:lnTo>
                <a:lnTo>
                  <a:pt x="10822" y="9438"/>
                </a:lnTo>
                <a:lnTo>
                  <a:pt x="10723" y="9335"/>
                </a:lnTo>
                <a:lnTo>
                  <a:pt x="10785" y="9454"/>
                </a:lnTo>
                <a:lnTo>
                  <a:pt x="10847" y="9611"/>
                </a:lnTo>
                <a:lnTo>
                  <a:pt x="10895" y="9772"/>
                </a:lnTo>
                <a:lnTo>
                  <a:pt x="10938" y="9925"/>
                </a:lnTo>
                <a:lnTo>
                  <a:pt x="10946" y="9967"/>
                </a:lnTo>
                <a:close/>
                <a:moveTo>
                  <a:pt x="10491" y="10058"/>
                </a:moveTo>
                <a:lnTo>
                  <a:pt x="10519" y="10001"/>
                </a:lnTo>
                <a:lnTo>
                  <a:pt x="10531" y="9934"/>
                </a:lnTo>
                <a:lnTo>
                  <a:pt x="10516" y="9891"/>
                </a:lnTo>
                <a:lnTo>
                  <a:pt x="10534" y="9922"/>
                </a:lnTo>
                <a:lnTo>
                  <a:pt x="10535" y="9992"/>
                </a:lnTo>
                <a:lnTo>
                  <a:pt x="10499" y="10054"/>
                </a:lnTo>
                <a:lnTo>
                  <a:pt x="10491" y="10058"/>
                </a:lnTo>
                <a:close/>
                <a:moveTo>
                  <a:pt x="10385" y="10088"/>
                </a:moveTo>
                <a:lnTo>
                  <a:pt x="10381" y="10087"/>
                </a:lnTo>
                <a:lnTo>
                  <a:pt x="10336" y="10063"/>
                </a:lnTo>
                <a:lnTo>
                  <a:pt x="10385" y="10088"/>
                </a:lnTo>
                <a:close/>
                <a:moveTo>
                  <a:pt x="10393" y="10089"/>
                </a:moveTo>
                <a:lnTo>
                  <a:pt x="10387" y="10089"/>
                </a:lnTo>
                <a:lnTo>
                  <a:pt x="10385" y="10088"/>
                </a:lnTo>
                <a:lnTo>
                  <a:pt x="10393" y="10089"/>
                </a:lnTo>
                <a:close/>
                <a:moveTo>
                  <a:pt x="10431" y="10094"/>
                </a:moveTo>
                <a:lnTo>
                  <a:pt x="10393" y="10089"/>
                </a:lnTo>
                <a:lnTo>
                  <a:pt x="10438" y="10089"/>
                </a:lnTo>
                <a:lnTo>
                  <a:pt x="10431" y="10094"/>
                </a:lnTo>
                <a:close/>
                <a:moveTo>
                  <a:pt x="10235" y="10134"/>
                </a:moveTo>
                <a:lnTo>
                  <a:pt x="10206" y="10117"/>
                </a:lnTo>
                <a:lnTo>
                  <a:pt x="10224" y="10123"/>
                </a:lnTo>
                <a:lnTo>
                  <a:pt x="10235" y="10134"/>
                </a:lnTo>
                <a:close/>
                <a:moveTo>
                  <a:pt x="1421" y="10229"/>
                </a:moveTo>
                <a:lnTo>
                  <a:pt x="1424" y="10222"/>
                </a:lnTo>
                <a:lnTo>
                  <a:pt x="1423" y="10228"/>
                </a:lnTo>
                <a:lnTo>
                  <a:pt x="1421" y="10229"/>
                </a:lnTo>
                <a:close/>
                <a:moveTo>
                  <a:pt x="1410" y="10250"/>
                </a:moveTo>
                <a:lnTo>
                  <a:pt x="1415" y="10232"/>
                </a:lnTo>
                <a:lnTo>
                  <a:pt x="1421" y="10229"/>
                </a:lnTo>
                <a:lnTo>
                  <a:pt x="1410" y="10250"/>
                </a:lnTo>
                <a:close/>
                <a:moveTo>
                  <a:pt x="1407" y="10258"/>
                </a:moveTo>
                <a:lnTo>
                  <a:pt x="1410" y="10250"/>
                </a:lnTo>
                <a:lnTo>
                  <a:pt x="1409" y="10256"/>
                </a:lnTo>
                <a:lnTo>
                  <a:pt x="1407" y="10258"/>
                </a:lnTo>
                <a:close/>
                <a:moveTo>
                  <a:pt x="4629" y="10283"/>
                </a:moveTo>
                <a:lnTo>
                  <a:pt x="4553" y="10234"/>
                </a:lnTo>
                <a:lnTo>
                  <a:pt x="4427" y="10201"/>
                </a:lnTo>
                <a:lnTo>
                  <a:pt x="4393" y="10199"/>
                </a:lnTo>
                <a:lnTo>
                  <a:pt x="4534" y="10261"/>
                </a:lnTo>
                <a:lnTo>
                  <a:pt x="4629" y="10283"/>
                </a:lnTo>
                <a:close/>
                <a:moveTo>
                  <a:pt x="10054" y="10285"/>
                </a:moveTo>
                <a:lnTo>
                  <a:pt x="9997" y="10276"/>
                </a:lnTo>
                <a:lnTo>
                  <a:pt x="9949" y="10280"/>
                </a:lnTo>
                <a:lnTo>
                  <a:pt x="9985" y="10273"/>
                </a:lnTo>
                <a:lnTo>
                  <a:pt x="10053" y="10284"/>
                </a:lnTo>
                <a:lnTo>
                  <a:pt x="10054" y="10285"/>
                </a:lnTo>
                <a:close/>
                <a:moveTo>
                  <a:pt x="9919" y="10286"/>
                </a:moveTo>
                <a:lnTo>
                  <a:pt x="9924" y="10282"/>
                </a:lnTo>
                <a:lnTo>
                  <a:pt x="9949" y="10280"/>
                </a:lnTo>
                <a:lnTo>
                  <a:pt x="9919" y="10286"/>
                </a:lnTo>
                <a:close/>
                <a:moveTo>
                  <a:pt x="10373" y="10291"/>
                </a:moveTo>
                <a:lnTo>
                  <a:pt x="10438" y="10291"/>
                </a:lnTo>
                <a:lnTo>
                  <a:pt x="10422" y="10227"/>
                </a:lnTo>
                <a:lnTo>
                  <a:pt x="10362" y="10134"/>
                </a:lnTo>
                <a:lnTo>
                  <a:pt x="10282" y="10048"/>
                </a:lnTo>
                <a:lnTo>
                  <a:pt x="10173" y="9975"/>
                </a:lnTo>
                <a:lnTo>
                  <a:pt x="10137" y="9965"/>
                </a:lnTo>
                <a:lnTo>
                  <a:pt x="10137" y="9965"/>
                </a:lnTo>
                <a:lnTo>
                  <a:pt x="10134" y="10048"/>
                </a:lnTo>
                <a:lnTo>
                  <a:pt x="10149" y="10094"/>
                </a:lnTo>
                <a:lnTo>
                  <a:pt x="10189" y="10108"/>
                </a:lnTo>
                <a:lnTo>
                  <a:pt x="10206" y="10117"/>
                </a:lnTo>
                <a:lnTo>
                  <a:pt x="10150" y="10099"/>
                </a:lnTo>
                <a:lnTo>
                  <a:pt x="10159" y="10125"/>
                </a:lnTo>
                <a:lnTo>
                  <a:pt x="10205" y="10195"/>
                </a:lnTo>
                <a:lnTo>
                  <a:pt x="10279" y="10253"/>
                </a:lnTo>
                <a:lnTo>
                  <a:pt x="10354" y="10283"/>
                </a:lnTo>
                <a:lnTo>
                  <a:pt x="10344" y="10251"/>
                </a:lnTo>
                <a:lnTo>
                  <a:pt x="10291" y="10186"/>
                </a:lnTo>
                <a:lnTo>
                  <a:pt x="10235" y="10134"/>
                </a:lnTo>
                <a:lnTo>
                  <a:pt x="10273" y="10155"/>
                </a:lnTo>
                <a:lnTo>
                  <a:pt x="10339" y="10224"/>
                </a:lnTo>
                <a:lnTo>
                  <a:pt x="10373" y="10291"/>
                </a:lnTo>
                <a:close/>
                <a:moveTo>
                  <a:pt x="10120" y="10321"/>
                </a:moveTo>
                <a:lnTo>
                  <a:pt x="10054" y="10285"/>
                </a:lnTo>
                <a:lnTo>
                  <a:pt x="10059" y="10285"/>
                </a:lnTo>
                <a:lnTo>
                  <a:pt x="10120" y="10321"/>
                </a:lnTo>
                <a:close/>
                <a:moveTo>
                  <a:pt x="10984" y="10330"/>
                </a:moveTo>
                <a:lnTo>
                  <a:pt x="11008" y="10271"/>
                </a:lnTo>
                <a:lnTo>
                  <a:pt x="11151" y="10045"/>
                </a:lnTo>
                <a:lnTo>
                  <a:pt x="11316" y="9857"/>
                </a:lnTo>
                <a:lnTo>
                  <a:pt x="11395" y="9790"/>
                </a:lnTo>
                <a:lnTo>
                  <a:pt x="11283" y="9736"/>
                </a:lnTo>
                <a:lnTo>
                  <a:pt x="11166" y="9818"/>
                </a:lnTo>
                <a:lnTo>
                  <a:pt x="10961" y="10008"/>
                </a:lnTo>
                <a:lnTo>
                  <a:pt x="10954" y="10017"/>
                </a:lnTo>
                <a:lnTo>
                  <a:pt x="10969" y="10100"/>
                </a:lnTo>
                <a:lnTo>
                  <a:pt x="10984" y="10291"/>
                </a:lnTo>
                <a:lnTo>
                  <a:pt x="10984" y="10330"/>
                </a:lnTo>
                <a:close/>
                <a:moveTo>
                  <a:pt x="5000" y="10345"/>
                </a:moveTo>
                <a:lnTo>
                  <a:pt x="5071" y="10342"/>
                </a:lnTo>
                <a:lnTo>
                  <a:pt x="5079" y="10340"/>
                </a:lnTo>
                <a:lnTo>
                  <a:pt x="5106" y="10340"/>
                </a:lnTo>
                <a:lnTo>
                  <a:pt x="5248" y="10333"/>
                </a:lnTo>
                <a:lnTo>
                  <a:pt x="5485" y="10286"/>
                </a:lnTo>
                <a:lnTo>
                  <a:pt x="5717" y="10212"/>
                </a:lnTo>
                <a:lnTo>
                  <a:pt x="5933" y="10101"/>
                </a:lnTo>
                <a:lnTo>
                  <a:pt x="6117" y="9958"/>
                </a:lnTo>
                <a:lnTo>
                  <a:pt x="6298" y="9689"/>
                </a:lnTo>
                <a:lnTo>
                  <a:pt x="6556" y="9345"/>
                </a:lnTo>
                <a:lnTo>
                  <a:pt x="6616" y="9267"/>
                </a:lnTo>
                <a:lnTo>
                  <a:pt x="6507" y="9358"/>
                </a:lnTo>
                <a:lnTo>
                  <a:pt x="6287" y="9487"/>
                </a:lnTo>
                <a:lnTo>
                  <a:pt x="6047" y="9591"/>
                </a:lnTo>
                <a:lnTo>
                  <a:pt x="5810" y="9664"/>
                </a:lnTo>
                <a:lnTo>
                  <a:pt x="5554" y="9706"/>
                </a:lnTo>
                <a:lnTo>
                  <a:pt x="5299" y="9723"/>
                </a:lnTo>
                <a:lnTo>
                  <a:pt x="5032" y="9710"/>
                </a:lnTo>
                <a:lnTo>
                  <a:pt x="4771" y="9674"/>
                </a:lnTo>
                <a:lnTo>
                  <a:pt x="4513" y="9606"/>
                </a:lnTo>
                <a:lnTo>
                  <a:pt x="4254" y="9512"/>
                </a:lnTo>
                <a:lnTo>
                  <a:pt x="4022" y="9393"/>
                </a:lnTo>
                <a:lnTo>
                  <a:pt x="3795" y="9231"/>
                </a:lnTo>
                <a:lnTo>
                  <a:pt x="3596" y="9056"/>
                </a:lnTo>
                <a:lnTo>
                  <a:pt x="3580" y="9038"/>
                </a:lnTo>
                <a:lnTo>
                  <a:pt x="3583" y="9104"/>
                </a:lnTo>
                <a:lnTo>
                  <a:pt x="3623" y="9321"/>
                </a:lnTo>
                <a:lnTo>
                  <a:pt x="3712" y="9543"/>
                </a:lnTo>
                <a:lnTo>
                  <a:pt x="3825" y="9727"/>
                </a:lnTo>
                <a:lnTo>
                  <a:pt x="3960" y="9898"/>
                </a:lnTo>
                <a:lnTo>
                  <a:pt x="4133" y="10046"/>
                </a:lnTo>
                <a:lnTo>
                  <a:pt x="4320" y="10166"/>
                </a:lnTo>
                <a:lnTo>
                  <a:pt x="4341" y="10175"/>
                </a:lnTo>
                <a:lnTo>
                  <a:pt x="4378" y="10169"/>
                </a:lnTo>
                <a:lnTo>
                  <a:pt x="4494" y="10193"/>
                </a:lnTo>
                <a:lnTo>
                  <a:pt x="4594" y="10226"/>
                </a:lnTo>
                <a:lnTo>
                  <a:pt x="4667" y="10290"/>
                </a:lnTo>
                <a:lnTo>
                  <a:pt x="4669" y="10293"/>
                </a:lnTo>
                <a:lnTo>
                  <a:pt x="4752" y="10312"/>
                </a:lnTo>
                <a:lnTo>
                  <a:pt x="5000" y="10345"/>
                </a:lnTo>
                <a:close/>
                <a:moveTo>
                  <a:pt x="10158" y="10377"/>
                </a:moveTo>
                <a:lnTo>
                  <a:pt x="10120" y="10321"/>
                </a:lnTo>
                <a:lnTo>
                  <a:pt x="10157" y="10376"/>
                </a:lnTo>
                <a:lnTo>
                  <a:pt x="10158" y="10377"/>
                </a:lnTo>
                <a:close/>
                <a:moveTo>
                  <a:pt x="14015" y="10435"/>
                </a:moveTo>
                <a:lnTo>
                  <a:pt x="14021" y="10433"/>
                </a:lnTo>
                <a:lnTo>
                  <a:pt x="14069" y="10420"/>
                </a:lnTo>
                <a:lnTo>
                  <a:pt x="13976" y="10286"/>
                </a:lnTo>
                <a:lnTo>
                  <a:pt x="13887" y="10160"/>
                </a:lnTo>
                <a:lnTo>
                  <a:pt x="13744" y="10019"/>
                </a:lnTo>
                <a:lnTo>
                  <a:pt x="13609" y="9919"/>
                </a:lnTo>
                <a:lnTo>
                  <a:pt x="13494" y="9844"/>
                </a:lnTo>
                <a:lnTo>
                  <a:pt x="13416" y="9798"/>
                </a:lnTo>
                <a:lnTo>
                  <a:pt x="13363" y="9778"/>
                </a:lnTo>
                <a:lnTo>
                  <a:pt x="13269" y="9721"/>
                </a:lnTo>
                <a:lnTo>
                  <a:pt x="13191" y="9649"/>
                </a:lnTo>
                <a:lnTo>
                  <a:pt x="13123" y="9567"/>
                </a:lnTo>
                <a:lnTo>
                  <a:pt x="13096" y="9515"/>
                </a:lnTo>
                <a:lnTo>
                  <a:pt x="12955" y="9619"/>
                </a:lnTo>
                <a:lnTo>
                  <a:pt x="12831" y="9688"/>
                </a:lnTo>
                <a:lnTo>
                  <a:pt x="12930" y="9689"/>
                </a:lnTo>
                <a:lnTo>
                  <a:pt x="13130" y="9736"/>
                </a:lnTo>
                <a:lnTo>
                  <a:pt x="13328" y="9813"/>
                </a:lnTo>
                <a:lnTo>
                  <a:pt x="13508" y="9912"/>
                </a:lnTo>
                <a:lnTo>
                  <a:pt x="13678" y="10047"/>
                </a:lnTo>
                <a:lnTo>
                  <a:pt x="13832" y="10197"/>
                </a:lnTo>
                <a:lnTo>
                  <a:pt x="13973" y="10369"/>
                </a:lnTo>
                <a:lnTo>
                  <a:pt x="14015" y="10435"/>
                </a:lnTo>
                <a:close/>
                <a:moveTo>
                  <a:pt x="10171" y="10444"/>
                </a:moveTo>
                <a:lnTo>
                  <a:pt x="10158" y="10377"/>
                </a:lnTo>
                <a:lnTo>
                  <a:pt x="10162" y="10383"/>
                </a:lnTo>
                <a:lnTo>
                  <a:pt x="10171" y="10444"/>
                </a:lnTo>
                <a:close/>
                <a:moveTo>
                  <a:pt x="1309" y="10478"/>
                </a:moveTo>
                <a:lnTo>
                  <a:pt x="1314" y="10444"/>
                </a:lnTo>
                <a:lnTo>
                  <a:pt x="1401" y="10261"/>
                </a:lnTo>
                <a:lnTo>
                  <a:pt x="1407" y="10258"/>
                </a:lnTo>
                <a:lnTo>
                  <a:pt x="1341" y="10393"/>
                </a:lnTo>
                <a:lnTo>
                  <a:pt x="1309" y="10478"/>
                </a:lnTo>
                <a:close/>
                <a:moveTo>
                  <a:pt x="5112" y="10510"/>
                </a:moveTo>
                <a:lnTo>
                  <a:pt x="5133" y="10502"/>
                </a:lnTo>
                <a:lnTo>
                  <a:pt x="5164" y="10504"/>
                </a:lnTo>
                <a:lnTo>
                  <a:pt x="5112" y="10510"/>
                </a:lnTo>
                <a:close/>
                <a:moveTo>
                  <a:pt x="5092" y="10516"/>
                </a:moveTo>
                <a:lnTo>
                  <a:pt x="5098" y="10512"/>
                </a:lnTo>
                <a:lnTo>
                  <a:pt x="5112" y="10510"/>
                </a:lnTo>
                <a:lnTo>
                  <a:pt x="5104" y="10514"/>
                </a:lnTo>
                <a:lnTo>
                  <a:pt x="5092" y="10516"/>
                </a:lnTo>
                <a:close/>
                <a:moveTo>
                  <a:pt x="5221" y="10532"/>
                </a:moveTo>
                <a:lnTo>
                  <a:pt x="5199" y="10520"/>
                </a:lnTo>
                <a:lnTo>
                  <a:pt x="5164" y="10504"/>
                </a:lnTo>
                <a:lnTo>
                  <a:pt x="5200" y="10513"/>
                </a:lnTo>
                <a:lnTo>
                  <a:pt x="5221" y="10532"/>
                </a:lnTo>
                <a:close/>
                <a:moveTo>
                  <a:pt x="5068" y="10532"/>
                </a:moveTo>
                <a:lnTo>
                  <a:pt x="5077" y="10520"/>
                </a:lnTo>
                <a:lnTo>
                  <a:pt x="5092" y="10516"/>
                </a:lnTo>
                <a:lnTo>
                  <a:pt x="5068" y="10532"/>
                </a:lnTo>
                <a:close/>
                <a:moveTo>
                  <a:pt x="9796" y="10557"/>
                </a:moveTo>
                <a:lnTo>
                  <a:pt x="9783" y="10502"/>
                </a:lnTo>
                <a:lnTo>
                  <a:pt x="9799" y="10417"/>
                </a:lnTo>
                <a:lnTo>
                  <a:pt x="9845" y="10339"/>
                </a:lnTo>
                <a:lnTo>
                  <a:pt x="9917" y="10287"/>
                </a:lnTo>
                <a:lnTo>
                  <a:pt x="9919" y="10286"/>
                </a:lnTo>
                <a:lnTo>
                  <a:pt x="9861" y="10330"/>
                </a:lnTo>
                <a:lnTo>
                  <a:pt x="9810" y="10400"/>
                </a:lnTo>
                <a:lnTo>
                  <a:pt x="9789" y="10478"/>
                </a:lnTo>
                <a:lnTo>
                  <a:pt x="9796" y="10557"/>
                </a:lnTo>
                <a:close/>
                <a:moveTo>
                  <a:pt x="10294" y="10561"/>
                </a:moveTo>
                <a:lnTo>
                  <a:pt x="10341" y="10508"/>
                </a:lnTo>
                <a:lnTo>
                  <a:pt x="10374" y="10433"/>
                </a:lnTo>
                <a:lnTo>
                  <a:pt x="10358" y="10493"/>
                </a:lnTo>
                <a:lnTo>
                  <a:pt x="10303" y="10556"/>
                </a:lnTo>
                <a:lnTo>
                  <a:pt x="10294" y="10561"/>
                </a:lnTo>
                <a:close/>
                <a:moveTo>
                  <a:pt x="5033" y="10570"/>
                </a:moveTo>
                <a:lnTo>
                  <a:pt x="5043" y="10549"/>
                </a:lnTo>
                <a:lnTo>
                  <a:pt x="5068" y="10532"/>
                </a:lnTo>
                <a:lnTo>
                  <a:pt x="5055" y="10552"/>
                </a:lnTo>
                <a:lnTo>
                  <a:pt x="5033" y="10570"/>
                </a:lnTo>
                <a:close/>
                <a:moveTo>
                  <a:pt x="4748" y="10570"/>
                </a:moveTo>
                <a:lnTo>
                  <a:pt x="4750" y="10547"/>
                </a:lnTo>
                <a:lnTo>
                  <a:pt x="4752" y="10556"/>
                </a:lnTo>
                <a:lnTo>
                  <a:pt x="4748" y="10570"/>
                </a:lnTo>
                <a:close/>
                <a:moveTo>
                  <a:pt x="9801" y="10576"/>
                </a:moveTo>
                <a:lnTo>
                  <a:pt x="9797" y="10571"/>
                </a:lnTo>
                <a:lnTo>
                  <a:pt x="9796" y="10557"/>
                </a:lnTo>
                <a:lnTo>
                  <a:pt x="9801" y="10576"/>
                </a:lnTo>
                <a:close/>
                <a:moveTo>
                  <a:pt x="5029" y="10578"/>
                </a:moveTo>
                <a:lnTo>
                  <a:pt x="5031" y="10572"/>
                </a:lnTo>
                <a:lnTo>
                  <a:pt x="5033" y="10570"/>
                </a:lnTo>
                <a:lnTo>
                  <a:pt x="5029" y="10578"/>
                </a:lnTo>
                <a:close/>
                <a:moveTo>
                  <a:pt x="2283" y="10578"/>
                </a:moveTo>
                <a:lnTo>
                  <a:pt x="2294" y="10534"/>
                </a:lnTo>
                <a:lnTo>
                  <a:pt x="2313" y="10493"/>
                </a:lnTo>
                <a:lnTo>
                  <a:pt x="2283" y="10578"/>
                </a:lnTo>
                <a:close/>
                <a:moveTo>
                  <a:pt x="10267" y="10579"/>
                </a:moveTo>
                <a:lnTo>
                  <a:pt x="10294" y="10561"/>
                </a:lnTo>
                <a:lnTo>
                  <a:pt x="10286" y="10570"/>
                </a:lnTo>
                <a:lnTo>
                  <a:pt x="10267" y="10579"/>
                </a:lnTo>
                <a:close/>
                <a:moveTo>
                  <a:pt x="5278" y="10587"/>
                </a:moveTo>
                <a:lnTo>
                  <a:pt x="5278" y="10584"/>
                </a:lnTo>
                <a:lnTo>
                  <a:pt x="5278" y="10585"/>
                </a:lnTo>
                <a:lnTo>
                  <a:pt x="5278" y="10587"/>
                </a:lnTo>
                <a:close/>
                <a:moveTo>
                  <a:pt x="4881" y="10603"/>
                </a:moveTo>
                <a:lnTo>
                  <a:pt x="4890" y="10567"/>
                </a:lnTo>
                <a:lnTo>
                  <a:pt x="4920" y="10504"/>
                </a:lnTo>
                <a:lnTo>
                  <a:pt x="4970" y="10459"/>
                </a:lnTo>
                <a:lnTo>
                  <a:pt x="5037" y="10426"/>
                </a:lnTo>
                <a:lnTo>
                  <a:pt x="5117" y="10414"/>
                </a:lnTo>
                <a:lnTo>
                  <a:pt x="5183" y="10432"/>
                </a:lnTo>
                <a:lnTo>
                  <a:pt x="5248" y="10481"/>
                </a:lnTo>
                <a:lnTo>
                  <a:pt x="5278" y="10560"/>
                </a:lnTo>
                <a:lnTo>
                  <a:pt x="5278" y="10584"/>
                </a:lnTo>
                <a:lnTo>
                  <a:pt x="5262" y="10523"/>
                </a:lnTo>
                <a:lnTo>
                  <a:pt x="5213" y="10465"/>
                </a:lnTo>
                <a:lnTo>
                  <a:pt x="5152" y="10430"/>
                </a:lnTo>
                <a:lnTo>
                  <a:pt x="5067" y="10433"/>
                </a:lnTo>
                <a:lnTo>
                  <a:pt x="4984" y="10457"/>
                </a:lnTo>
                <a:lnTo>
                  <a:pt x="4917" y="10516"/>
                </a:lnTo>
                <a:lnTo>
                  <a:pt x="4881" y="10603"/>
                </a:lnTo>
                <a:close/>
                <a:moveTo>
                  <a:pt x="10130" y="10612"/>
                </a:moveTo>
                <a:lnTo>
                  <a:pt x="10063" y="10589"/>
                </a:lnTo>
                <a:lnTo>
                  <a:pt x="10009" y="10523"/>
                </a:lnTo>
                <a:lnTo>
                  <a:pt x="9986" y="10440"/>
                </a:lnTo>
                <a:lnTo>
                  <a:pt x="9988" y="10434"/>
                </a:lnTo>
                <a:lnTo>
                  <a:pt x="10011" y="10517"/>
                </a:lnTo>
                <a:lnTo>
                  <a:pt x="10060" y="10575"/>
                </a:lnTo>
                <a:lnTo>
                  <a:pt x="10130" y="10612"/>
                </a:lnTo>
                <a:close/>
                <a:moveTo>
                  <a:pt x="3870" y="10612"/>
                </a:moveTo>
                <a:lnTo>
                  <a:pt x="3872" y="10602"/>
                </a:lnTo>
                <a:lnTo>
                  <a:pt x="3909" y="10483"/>
                </a:lnTo>
                <a:lnTo>
                  <a:pt x="3923" y="10458"/>
                </a:lnTo>
                <a:lnTo>
                  <a:pt x="3906" y="10495"/>
                </a:lnTo>
                <a:lnTo>
                  <a:pt x="3870" y="10612"/>
                </a:lnTo>
                <a:close/>
                <a:moveTo>
                  <a:pt x="10133" y="10614"/>
                </a:moveTo>
                <a:lnTo>
                  <a:pt x="10130" y="10612"/>
                </a:lnTo>
                <a:lnTo>
                  <a:pt x="10134" y="10614"/>
                </a:lnTo>
                <a:lnTo>
                  <a:pt x="10133" y="10614"/>
                </a:lnTo>
                <a:close/>
                <a:moveTo>
                  <a:pt x="10139" y="10615"/>
                </a:moveTo>
                <a:lnTo>
                  <a:pt x="10134" y="10614"/>
                </a:lnTo>
                <a:lnTo>
                  <a:pt x="10213" y="10603"/>
                </a:lnTo>
                <a:lnTo>
                  <a:pt x="10267" y="10579"/>
                </a:lnTo>
                <a:lnTo>
                  <a:pt x="10225" y="10606"/>
                </a:lnTo>
                <a:lnTo>
                  <a:pt x="10139" y="10615"/>
                </a:lnTo>
                <a:close/>
                <a:moveTo>
                  <a:pt x="4730" y="10641"/>
                </a:moveTo>
                <a:lnTo>
                  <a:pt x="4748" y="10570"/>
                </a:lnTo>
                <a:lnTo>
                  <a:pt x="4745" y="10606"/>
                </a:lnTo>
                <a:lnTo>
                  <a:pt x="4730" y="10641"/>
                </a:lnTo>
                <a:close/>
                <a:moveTo>
                  <a:pt x="4876" y="10643"/>
                </a:moveTo>
                <a:lnTo>
                  <a:pt x="4876" y="10621"/>
                </a:lnTo>
                <a:lnTo>
                  <a:pt x="4881" y="10603"/>
                </a:lnTo>
                <a:lnTo>
                  <a:pt x="4876" y="10643"/>
                </a:lnTo>
                <a:close/>
                <a:moveTo>
                  <a:pt x="4723" y="10656"/>
                </a:moveTo>
                <a:lnTo>
                  <a:pt x="4730" y="10641"/>
                </a:lnTo>
                <a:lnTo>
                  <a:pt x="4728" y="10647"/>
                </a:lnTo>
                <a:lnTo>
                  <a:pt x="4723" y="10656"/>
                </a:lnTo>
                <a:close/>
                <a:moveTo>
                  <a:pt x="5111" y="10657"/>
                </a:moveTo>
                <a:lnTo>
                  <a:pt x="5098" y="10634"/>
                </a:lnTo>
                <a:lnTo>
                  <a:pt x="5097" y="10615"/>
                </a:lnTo>
                <a:lnTo>
                  <a:pt x="5109" y="10592"/>
                </a:lnTo>
                <a:lnTo>
                  <a:pt x="5106" y="10604"/>
                </a:lnTo>
                <a:lnTo>
                  <a:pt x="5099" y="10628"/>
                </a:lnTo>
                <a:lnTo>
                  <a:pt x="5111" y="10657"/>
                </a:lnTo>
                <a:close/>
                <a:moveTo>
                  <a:pt x="3860" y="10673"/>
                </a:moveTo>
                <a:lnTo>
                  <a:pt x="3862" y="10638"/>
                </a:lnTo>
                <a:lnTo>
                  <a:pt x="3870" y="10612"/>
                </a:lnTo>
                <a:lnTo>
                  <a:pt x="3860" y="10673"/>
                </a:lnTo>
                <a:close/>
                <a:moveTo>
                  <a:pt x="5179" y="10694"/>
                </a:moveTo>
                <a:lnTo>
                  <a:pt x="5155" y="10688"/>
                </a:lnTo>
                <a:lnTo>
                  <a:pt x="5131" y="10682"/>
                </a:lnTo>
                <a:lnTo>
                  <a:pt x="5111" y="10657"/>
                </a:lnTo>
                <a:lnTo>
                  <a:pt x="5134" y="10670"/>
                </a:lnTo>
                <a:lnTo>
                  <a:pt x="5158" y="10676"/>
                </a:lnTo>
                <a:lnTo>
                  <a:pt x="5182" y="10682"/>
                </a:lnTo>
                <a:lnTo>
                  <a:pt x="5197" y="10673"/>
                </a:lnTo>
                <a:lnTo>
                  <a:pt x="5220" y="10660"/>
                </a:lnTo>
                <a:lnTo>
                  <a:pt x="5232" y="10638"/>
                </a:lnTo>
                <a:lnTo>
                  <a:pt x="5250" y="10617"/>
                </a:lnTo>
                <a:lnTo>
                  <a:pt x="5241" y="10653"/>
                </a:lnTo>
                <a:lnTo>
                  <a:pt x="5224" y="10668"/>
                </a:lnTo>
                <a:lnTo>
                  <a:pt x="5207" y="10683"/>
                </a:lnTo>
                <a:lnTo>
                  <a:pt x="5179" y="10694"/>
                </a:lnTo>
                <a:close/>
                <a:moveTo>
                  <a:pt x="2250" y="10703"/>
                </a:moveTo>
                <a:lnTo>
                  <a:pt x="2258" y="10647"/>
                </a:lnTo>
                <a:lnTo>
                  <a:pt x="2283" y="10578"/>
                </a:lnTo>
                <a:lnTo>
                  <a:pt x="2250" y="10703"/>
                </a:lnTo>
                <a:close/>
                <a:moveTo>
                  <a:pt x="5154" y="10714"/>
                </a:moveTo>
                <a:lnTo>
                  <a:pt x="5124" y="10706"/>
                </a:lnTo>
                <a:lnTo>
                  <a:pt x="5103" y="10687"/>
                </a:lnTo>
                <a:lnTo>
                  <a:pt x="5088" y="10671"/>
                </a:lnTo>
                <a:lnTo>
                  <a:pt x="5081" y="10649"/>
                </a:lnTo>
                <a:lnTo>
                  <a:pt x="5077" y="10616"/>
                </a:lnTo>
                <a:lnTo>
                  <a:pt x="5079" y="10610"/>
                </a:lnTo>
                <a:lnTo>
                  <a:pt x="5092" y="10659"/>
                </a:lnTo>
                <a:lnTo>
                  <a:pt x="5127" y="10694"/>
                </a:lnTo>
                <a:lnTo>
                  <a:pt x="5175" y="10706"/>
                </a:lnTo>
                <a:lnTo>
                  <a:pt x="5232" y="10689"/>
                </a:lnTo>
                <a:lnTo>
                  <a:pt x="5259" y="10658"/>
                </a:lnTo>
                <a:lnTo>
                  <a:pt x="5278" y="10587"/>
                </a:lnTo>
                <a:lnTo>
                  <a:pt x="5276" y="10643"/>
                </a:lnTo>
                <a:lnTo>
                  <a:pt x="5257" y="10664"/>
                </a:lnTo>
                <a:lnTo>
                  <a:pt x="5238" y="10690"/>
                </a:lnTo>
                <a:lnTo>
                  <a:pt x="5215" y="10704"/>
                </a:lnTo>
                <a:lnTo>
                  <a:pt x="5188" y="10709"/>
                </a:lnTo>
                <a:lnTo>
                  <a:pt x="5154" y="10714"/>
                </a:lnTo>
                <a:close/>
                <a:moveTo>
                  <a:pt x="4875" y="10718"/>
                </a:moveTo>
                <a:lnTo>
                  <a:pt x="4869" y="10697"/>
                </a:lnTo>
                <a:lnTo>
                  <a:pt x="4876" y="10643"/>
                </a:lnTo>
                <a:lnTo>
                  <a:pt x="4875" y="10718"/>
                </a:lnTo>
                <a:close/>
                <a:moveTo>
                  <a:pt x="10893" y="10720"/>
                </a:moveTo>
                <a:lnTo>
                  <a:pt x="10921" y="10628"/>
                </a:lnTo>
                <a:lnTo>
                  <a:pt x="10937" y="10539"/>
                </a:lnTo>
                <a:lnTo>
                  <a:pt x="10905" y="10637"/>
                </a:lnTo>
                <a:lnTo>
                  <a:pt x="10893" y="10720"/>
                </a:lnTo>
                <a:close/>
                <a:moveTo>
                  <a:pt x="2245" y="10738"/>
                </a:moveTo>
                <a:lnTo>
                  <a:pt x="2247" y="10715"/>
                </a:lnTo>
                <a:lnTo>
                  <a:pt x="2250" y="10703"/>
                </a:lnTo>
                <a:lnTo>
                  <a:pt x="2245" y="10738"/>
                </a:lnTo>
                <a:close/>
                <a:moveTo>
                  <a:pt x="3856" y="10759"/>
                </a:moveTo>
                <a:lnTo>
                  <a:pt x="3852" y="10725"/>
                </a:lnTo>
                <a:lnTo>
                  <a:pt x="3860" y="10673"/>
                </a:lnTo>
                <a:lnTo>
                  <a:pt x="3856" y="10759"/>
                </a:lnTo>
                <a:close/>
                <a:moveTo>
                  <a:pt x="4889" y="10769"/>
                </a:moveTo>
                <a:lnTo>
                  <a:pt x="4875" y="10724"/>
                </a:lnTo>
                <a:lnTo>
                  <a:pt x="4875" y="10718"/>
                </a:lnTo>
                <a:lnTo>
                  <a:pt x="4889" y="10769"/>
                </a:lnTo>
                <a:close/>
                <a:moveTo>
                  <a:pt x="4897" y="10797"/>
                </a:moveTo>
                <a:lnTo>
                  <a:pt x="4895" y="10793"/>
                </a:lnTo>
                <a:lnTo>
                  <a:pt x="4889" y="10769"/>
                </a:lnTo>
                <a:lnTo>
                  <a:pt x="4897" y="10797"/>
                </a:lnTo>
                <a:close/>
                <a:moveTo>
                  <a:pt x="4503" y="10819"/>
                </a:moveTo>
                <a:lnTo>
                  <a:pt x="4429" y="10806"/>
                </a:lnTo>
                <a:lnTo>
                  <a:pt x="4369" y="10764"/>
                </a:lnTo>
                <a:lnTo>
                  <a:pt x="4318" y="10713"/>
                </a:lnTo>
                <a:lnTo>
                  <a:pt x="4310" y="10646"/>
                </a:lnTo>
                <a:lnTo>
                  <a:pt x="4321" y="10578"/>
                </a:lnTo>
                <a:lnTo>
                  <a:pt x="4325" y="10566"/>
                </a:lnTo>
                <a:lnTo>
                  <a:pt x="4326" y="10560"/>
                </a:lnTo>
                <a:lnTo>
                  <a:pt x="4324" y="10643"/>
                </a:lnTo>
                <a:lnTo>
                  <a:pt x="4340" y="10705"/>
                </a:lnTo>
                <a:lnTo>
                  <a:pt x="4389" y="10763"/>
                </a:lnTo>
                <a:lnTo>
                  <a:pt x="4459" y="10788"/>
                </a:lnTo>
                <a:lnTo>
                  <a:pt x="4533" y="10801"/>
                </a:lnTo>
                <a:lnTo>
                  <a:pt x="4616" y="10778"/>
                </a:lnTo>
                <a:lnTo>
                  <a:pt x="4680" y="10731"/>
                </a:lnTo>
                <a:lnTo>
                  <a:pt x="4723" y="10656"/>
                </a:lnTo>
                <a:lnTo>
                  <a:pt x="4699" y="10710"/>
                </a:lnTo>
                <a:lnTo>
                  <a:pt x="4653" y="10762"/>
                </a:lnTo>
                <a:lnTo>
                  <a:pt x="4583" y="10808"/>
                </a:lnTo>
                <a:lnTo>
                  <a:pt x="4503" y="10819"/>
                </a:lnTo>
                <a:close/>
                <a:moveTo>
                  <a:pt x="10510" y="10819"/>
                </a:moveTo>
                <a:lnTo>
                  <a:pt x="10586" y="10752"/>
                </a:lnTo>
                <a:lnTo>
                  <a:pt x="10667" y="10638"/>
                </a:lnTo>
                <a:lnTo>
                  <a:pt x="10734" y="10508"/>
                </a:lnTo>
                <a:lnTo>
                  <a:pt x="10775" y="10351"/>
                </a:lnTo>
                <a:lnTo>
                  <a:pt x="10791" y="10213"/>
                </a:lnTo>
                <a:lnTo>
                  <a:pt x="10773" y="10235"/>
                </a:lnTo>
                <a:lnTo>
                  <a:pt x="10638" y="10457"/>
                </a:lnTo>
                <a:lnTo>
                  <a:pt x="10541" y="10702"/>
                </a:lnTo>
                <a:lnTo>
                  <a:pt x="10510" y="10819"/>
                </a:lnTo>
                <a:close/>
                <a:moveTo>
                  <a:pt x="6130" y="10867"/>
                </a:moveTo>
                <a:lnTo>
                  <a:pt x="6112" y="10862"/>
                </a:lnTo>
                <a:lnTo>
                  <a:pt x="6093" y="10838"/>
                </a:lnTo>
                <a:lnTo>
                  <a:pt x="6087" y="10811"/>
                </a:lnTo>
                <a:lnTo>
                  <a:pt x="6084" y="10797"/>
                </a:lnTo>
                <a:lnTo>
                  <a:pt x="6091" y="10773"/>
                </a:lnTo>
                <a:lnTo>
                  <a:pt x="6103" y="10751"/>
                </a:lnTo>
                <a:lnTo>
                  <a:pt x="6097" y="10775"/>
                </a:lnTo>
                <a:lnTo>
                  <a:pt x="6090" y="10799"/>
                </a:lnTo>
                <a:lnTo>
                  <a:pt x="6099" y="10814"/>
                </a:lnTo>
                <a:lnTo>
                  <a:pt x="6099" y="10840"/>
                </a:lnTo>
                <a:lnTo>
                  <a:pt x="6114" y="10856"/>
                </a:lnTo>
                <a:lnTo>
                  <a:pt x="6130" y="10867"/>
                </a:lnTo>
                <a:close/>
                <a:moveTo>
                  <a:pt x="6249" y="10905"/>
                </a:moveTo>
                <a:lnTo>
                  <a:pt x="6269" y="10852"/>
                </a:lnTo>
                <a:lnTo>
                  <a:pt x="6271" y="10795"/>
                </a:lnTo>
                <a:lnTo>
                  <a:pt x="6234" y="10740"/>
                </a:lnTo>
                <a:lnTo>
                  <a:pt x="6212" y="10728"/>
                </a:lnTo>
                <a:lnTo>
                  <a:pt x="6182" y="10720"/>
                </a:lnTo>
                <a:lnTo>
                  <a:pt x="6156" y="10720"/>
                </a:lnTo>
                <a:lnTo>
                  <a:pt x="6183" y="10714"/>
                </a:lnTo>
                <a:lnTo>
                  <a:pt x="6213" y="10722"/>
                </a:lnTo>
                <a:lnTo>
                  <a:pt x="6236" y="10734"/>
                </a:lnTo>
                <a:lnTo>
                  <a:pt x="6273" y="10789"/>
                </a:lnTo>
                <a:lnTo>
                  <a:pt x="6283" y="10849"/>
                </a:lnTo>
                <a:lnTo>
                  <a:pt x="6249" y="10905"/>
                </a:lnTo>
                <a:close/>
                <a:moveTo>
                  <a:pt x="3354" y="11006"/>
                </a:moveTo>
                <a:lnTo>
                  <a:pt x="3432" y="10782"/>
                </a:lnTo>
                <a:lnTo>
                  <a:pt x="3468" y="10573"/>
                </a:lnTo>
                <a:lnTo>
                  <a:pt x="3473" y="10355"/>
                </a:lnTo>
                <a:lnTo>
                  <a:pt x="3452" y="10144"/>
                </a:lnTo>
                <a:lnTo>
                  <a:pt x="3403" y="9961"/>
                </a:lnTo>
                <a:lnTo>
                  <a:pt x="3362" y="9947"/>
                </a:lnTo>
                <a:lnTo>
                  <a:pt x="3262" y="9928"/>
                </a:lnTo>
                <a:lnTo>
                  <a:pt x="3304" y="10021"/>
                </a:lnTo>
                <a:lnTo>
                  <a:pt x="3359" y="10229"/>
                </a:lnTo>
                <a:lnTo>
                  <a:pt x="3373" y="10445"/>
                </a:lnTo>
                <a:lnTo>
                  <a:pt x="3350" y="10651"/>
                </a:lnTo>
                <a:lnTo>
                  <a:pt x="3283" y="10859"/>
                </a:lnTo>
                <a:lnTo>
                  <a:pt x="3222" y="10954"/>
                </a:lnTo>
                <a:lnTo>
                  <a:pt x="3257" y="10980"/>
                </a:lnTo>
                <a:lnTo>
                  <a:pt x="3354" y="11006"/>
                </a:lnTo>
                <a:close/>
                <a:moveTo>
                  <a:pt x="3443" y="11010"/>
                </a:moveTo>
                <a:lnTo>
                  <a:pt x="3535" y="11002"/>
                </a:lnTo>
                <a:lnTo>
                  <a:pt x="3630" y="10956"/>
                </a:lnTo>
                <a:lnTo>
                  <a:pt x="3717" y="10895"/>
                </a:lnTo>
                <a:lnTo>
                  <a:pt x="3802" y="10770"/>
                </a:lnTo>
                <a:lnTo>
                  <a:pt x="3840" y="10625"/>
                </a:lnTo>
                <a:lnTo>
                  <a:pt x="3846" y="10479"/>
                </a:lnTo>
                <a:lnTo>
                  <a:pt x="3807" y="10334"/>
                </a:lnTo>
                <a:lnTo>
                  <a:pt x="3735" y="10193"/>
                </a:lnTo>
                <a:lnTo>
                  <a:pt x="3635" y="10083"/>
                </a:lnTo>
                <a:lnTo>
                  <a:pt x="3509" y="9998"/>
                </a:lnTo>
                <a:lnTo>
                  <a:pt x="3451" y="9978"/>
                </a:lnTo>
                <a:lnTo>
                  <a:pt x="3499" y="10208"/>
                </a:lnTo>
                <a:lnTo>
                  <a:pt x="3511" y="10455"/>
                </a:lnTo>
                <a:lnTo>
                  <a:pt x="3475" y="10690"/>
                </a:lnTo>
                <a:lnTo>
                  <a:pt x="3392" y="10932"/>
                </a:lnTo>
                <a:lnTo>
                  <a:pt x="3354" y="11006"/>
                </a:lnTo>
                <a:lnTo>
                  <a:pt x="3443" y="11010"/>
                </a:lnTo>
                <a:close/>
                <a:moveTo>
                  <a:pt x="5125" y="11047"/>
                </a:moveTo>
                <a:lnTo>
                  <a:pt x="5113" y="11044"/>
                </a:lnTo>
                <a:lnTo>
                  <a:pt x="5076" y="11034"/>
                </a:lnTo>
                <a:lnTo>
                  <a:pt x="5048" y="11023"/>
                </a:lnTo>
                <a:lnTo>
                  <a:pt x="5125" y="11047"/>
                </a:lnTo>
                <a:close/>
                <a:moveTo>
                  <a:pt x="10444" y="11214"/>
                </a:moveTo>
                <a:lnTo>
                  <a:pt x="10569" y="11159"/>
                </a:lnTo>
                <a:lnTo>
                  <a:pt x="10697" y="11064"/>
                </a:lnTo>
                <a:lnTo>
                  <a:pt x="10799" y="10943"/>
                </a:lnTo>
                <a:lnTo>
                  <a:pt x="10847" y="10841"/>
                </a:lnTo>
                <a:lnTo>
                  <a:pt x="10864" y="10697"/>
                </a:lnTo>
                <a:lnTo>
                  <a:pt x="10919" y="10486"/>
                </a:lnTo>
                <a:lnTo>
                  <a:pt x="10952" y="10408"/>
                </a:lnTo>
                <a:lnTo>
                  <a:pt x="10955" y="10302"/>
                </a:lnTo>
                <a:lnTo>
                  <a:pt x="10923" y="10056"/>
                </a:lnTo>
                <a:lnTo>
                  <a:pt x="10923" y="10055"/>
                </a:lnTo>
                <a:lnTo>
                  <a:pt x="10816" y="10184"/>
                </a:lnTo>
                <a:lnTo>
                  <a:pt x="10813" y="10278"/>
                </a:lnTo>
                <a:lnTo>
                  <a:pt x="10781" y="10450"/>
                </a:lnTo>
                <a:lnTo>
                  <a:pt x="10739" y="10586"/>
                </a:lnTo>
                <a:lnTo>
                  <a:pt x="10669" y="10703"/>
                </a:lnTo>
                <a:lnTo>
                  <a:pt x="10593" y="10799"/>
                </a:lnTo>
                <a:lnTo>
                  <a:pt x="10503" y="10872"/>
                </a:lnTo>
                <a:lnTo>
                  <a:pt x="10495" y="10876"/>
                </a:lnTo>
                <a:lnTo>
                  <a:pt x="10475" y="10954"/>
                </a:lnTo>
                <a:lnTo>
                  <a:pt x="10444" y="11214"/>
                </a:lnTo>
                <a:close/>
                <a:moveTo>
                  <a:pt x="10121" y="11273"/>
                </a:moveTo>
                <a:lnTo>
                  <a:pt x="10276" y="11269"/>
                </a:lnTo>
                <a:lnTo>
                  <a:pt x="10421" y="11223"/>
                </a:lnTo>
                <a:lnTo>
                  <a:pt x="10443" y="10978"/>
                </a:lnTo>
                <a:lnTo>
                  <a:pt x="10462" y="10895"/>
                </a:lnTo>
                <a:lnTo>
                  <a:pt x="10412" y="10925"/>
                </a:lnTo>
                <a:lnTo>
                  <a:pt x="10322" y="10947"/>
                </a:lnTo>
                <a:lnTo>
                  <a:pt x="10192" y="10977"/>
                </a:lnTo>
                <a:lnTo>
                  <a:pt x="10052" y="10946"/>
                </a:lnTo>
                <a:lnTo>
                  <a:pt x="9925" y="10893"/>
                </a:lnTo>
                <a:lnTo>
                  <a:pt x="9819" y="10808"/>
                </a:lnTo>
                <a:lnTo>
                  <a:pt x="9738" y="10697"/>
                </a:lnTo>
                <a:lnTo>
                  <a:pt x="9696" y="10589"/>
                </a:lnTo>
                <a:lnTo>
                  <a:pt x="9681" y="10476"/>
                </a:lnTo>
                <a:lnTo>
                  <a:pt x="9697" y="10364"/>
                </a:lnTo>
                <a:lnTo>
                  <a:pt x="9738" y="10259"/>
                </a:lnTo>
                <a:lnTo>
                  <a:pt x="9807" y="10168"/>
                </a:lnTo>
                <a:lnTo>
                  <a:pt x="9909" y="10098"/>
                </a:lnTo>
                <a:lnTo>
                  <a:pt x="9999" y="10071"/>
                </a:lnTo>
                <a:lnTo>
                  <a:pt x="10100" y="10078"/>
                </a:lnTo>
                <a:lnTo>
                  <a:pt x="10132" y="10088"/>
                </a:lnTo>
                <a:lnTo>
                  <a:pt x="10131" y="10086"/>
                </a:lnTo>
                <a:lnTo>
                  <a:pt x="10129" y="9995"/>
                </a:lnTo>
                <a:lnTo>
                  <a:pt x="10134" y="9964"/>
                </a:lnTo>
                <a:lnTo>
                  <a:pt x="10040" y="9940"/>
                </a:lnTo>
                <a:lnTo>
                  <a:pt x="9906" y="9937"/>
                </a:lnTo>
                <a:lnTo>
                  <a:pt x="9776" y="9967"/>
                </a:lnTo>
                <a:lnTo>
                  <a:pt x="9656" y="10032"/>
                </a:lnTo>
                <a:lnTo>
                  <a:pt x="9557" y="10115"/>
                </a:lnTo>
                <a:lnTo>
                  <a:pt x="9489" y="10226"/>
                </a:lnTo>
                <a:lnTo>
                  <a:pt x="9433" y="10340"/>
                </a:lnTo>
                <a:lnTo>
                  <a:pt x="9406" y="10468"/>
                </a:lnTo>
                <a:lnTo>
                  <a:pt x="9405" y="10596"/>
                </a:lnTo>
                <a:lnTo>
                  <a:pt x="9429" y="10725"/>
                </a:lnTo>
                <a:lnTo>
                  <a:pt x="9486" y="10875"/>
                </a:lnTo>
                <a:lnTo>
                  <a:pt x="9573" y="11007"/>
                </a:lnTo>
                <a:lnTo>
                  <a:pt x="9681" y="11112"/>
                </a:lnTo>
                <a:lnTo>
                  <a:pt x="9814" y="11192"/>
                </a:lnTo>
                <a:lnTo>
                  <a:pt x="9966" y="11252"/>
                </a:lnTo>
                <a:lnTo>
                  <a:pt x="10121" y="11273"/>
                </a:lnTo>
                <a:close/>
                <a:moveTo>
                  <a:pt x="2288" y="11439"/>
                </a:moveTo>
                <a:lnTo>
                  <a:pt x="2331" y="11436"/>
                </a:lnTo>
                <a:lnTo>
                  <a:pt x="2279" y="11302"/>
                </a:lnTo>
                <a:lnTo>
                  <a:pt x="2232" y="11090"/>
                </a:lnTo>
                <a:lnTo>
                  <a:pt x="2225" y="10870"/>
                </a:lnTo>
                <a:lnTo>
                  <a:pt x="2245" y="10738"/>
                </a:lnTo>
                <a:lnTo>
                  <a:pt x="2231" y="10897"/>
                </a:lnTo>
                <a:lnTo>
                  <a:pt x="2248" y="11075"/>
                </a:lnTo>
                <a:lnTo>
                  <a:pt x="2308" y="11290"/>
                </a:lnTo>
                <a:lnTo>
                  <a:pt x="2366" y="11434"/>
                </a:lnTo>
                <a:lnTo>
                  <a:pt x="2458" y="11426"/>
                </a:lnTo>
                <a:lnTo>
                  <a:pt x="2629" y="11388"/>
                </a:lnTo>
                <a:lnTo>
                  <a:pt x="2783" y="11319"/>
                </a:lnTo>
                <a:lnTo>
                  <a:pt x="2935" y="11204"/>
                </a:lnTo>
                <a:lnTo>
                  <a:pt x="3066" y="11072"/>
                </a:lnTo>
                <a:lnTo>
                  <a:pt x="3149" y="10951"/>
                </a:lnTo>
                <a:lnTo>
                  <a:pt x="3100" y="10894"/>
                </a:lnTo>
                <a:lnTo>
                  <a:pt x="3065" y="10808"/>
                </a:lnTo>
                <a:lnTo>
                  <a:pt x="3057" y="10715"/>
                </a:lnTo>
                <a:lnTo>
                  <a:pt x="3085" y="10607"/>
                </a:lnTo>
                <a:lnTo>
                  <a:pt x="3090" y="10589"/>
                </a:lnTo>
                <a:lnTo>
                  <a:pt x="3095" y="10571"/>
                </a:lnTo>
                <a:lnTo>
                  <a:pt x="3071" y="10687"/>
                </a:lnTo>
                <a:lnTo>
                  <a:pt x="3079" y="10779"/>
                </a:lnTo>
                <a:lnTo>
                  <a:pt x="3122" y="10861"/>
                </a:lnTo>
                <a:lnTo>
                  <a:pt x="3172" y="10916"/>
                </a:lnTo>
                <a:lnTo>
                  <a:pt x="3239" y="10757"/>
                </a:lnTo>
                <a:lnTo>
                  <a:pt x="3285" y="10582"/>
                </a:lnTo>
                <a:lnTo>
                  <a:pt x="3302" y="10394"/>
                </a:lnTo>
                <a:lnTo>
                  <a:pt x="3284" y="10170"/>
                </a:lnTo>
                <a:lnTo>
                  <a:pt x="3229" y="9963"/>
                </a:lnTo>
                <a:lnTo>
                  <a:pt x="3210" y="9918"/>
                </a:lnTo>
                <a:lnTo>
                  <a:pt x="3196" y="9916"/>
                </a:lnTo>
                <a:lnTo>
                  <a:pt x="3041" y="9920"/>
                </a:lnTo>
                <a:lnTo>
                  <a:pt x="2881" y="9942"/>
                </a:lnTo>
                <a:lnTo>
                  <a:pt x="2731" y="9999"/>
                </a:lnTo>
                <a:lnTo>
                  <a:pt x="2598" y="10087"/>
                </a:lnTo>
                <a:lnTo>
                  <a:pt x="2577" y="10109"/>
                </a:lnTo>
                <a:lnTo>
                  <a:pt x="2593" y="10130"/>
                </a:lnTo>
                <a:lnTo>
                  <a:pt x="2618" y="10182"/>
                </a:lnTo>
                <a:lnTo>
                  <a:pt x="2626" y="10203"/>
                </a:lnTo>
                <a:lnTo>
                  <a:pt x="2640" y="10246"/>
                </a:lnTo>
                <a:lnTo>
                  <a:pt x="2638" y="10277"/>
                </a:lnTo>
                <a:lnTo>
                  <a:pt x="2632" y="10301"/>
                </a:lnTo>
                <a:lnTo>
                  <a:pt x="2624" y="10331"/>
                </a:lnTo>
                <a:lnTo>
                  <a:pt x="2612" y="10354"/>
                </a:lnTo>
                <a:lnTo>
                  <a:pt x="2599" y="10376"/>
                </a:lnTo>
                <a:lnTo>
                  <a:pt x="2580" y="10378"/>
                </a:lnTo>
                <a:lnTo>
                  <a:pt x="2564" y="10387"/>
                </a:lnTo>
                <a:lnTo>
                  <a:pt x="2539" y="10386"/>
                </a:lnTo>
                <a:lnTo>
                  <a:pt x="2516" y="10374"/>
                </a:lnTo>
                <a:lnTo>
                  <a:pt x="2495" y="10356"/>
                </a:lnTo>
                <a:lnTo>
                  <a:pt x="2469" y="10336"/>
                </a:lnTo>
                <a:lnTo>
                  <a:pt x="2454" y="10293"/>
                </a:lnTo>
                <a:lnTo>
                  <a:pt x="2443" y="10284"/>
                </a:lnTo>
                <a:lnTo>
                  <a:pt x="2442" y="10264"/>
                </a:lnTo>
                <a:lnTo>
                  <a:pt x="2441" y="10263"/>
                </a:lnTo>
                <a:lnTo>
                  <a:pt x="2370" y="10368"/>
                </a:lnTo>
                <a:lnTo>
                  <a:pt x="2313" y="10493"/>
                </a:lnTo>
                <a:lnTo>
                  <a:pt x="2331" y="10441"/>
                </a:lnTo>
                <a:lnTo>
                  <a:pt x="2396" y="10317"/>
                </a:lnTo>
                <a:lnTo>
                  <a:pt x="2436" y="10257"/>
                </a:lnTo>
                <a:lnTo>
                  <a:pt x="2423" y="10240"/>
                </a:lnTo>
                <a:lnTo>
                  <a:pt x="2408" y="10198"/>
                </a:lnTo>
                <a:lnTo>
                  <a:pt x="2379" y="10164"/>
                </a:lnTo>
                <a:lnTo>
                  <a:pt x="2361" y="10134"/>
                </a:lnTo>
                <a:lnTo>
                  <a:pt x="2328" y="10112"/>
                </a:lnTo>
                <a:lnTo>
                  <a:pt x="2319" y="10123"/>
                </a:lnTo>
                <a:lnTo>
                  <a:pt x="2314" y="10141"/>
                </a:lnTo>
                <a:lnTo>
                  <a:pt x="2290" y="10160"/>
                </a:lnTo>
                <a:lnTo>
                  <a:pt x="2270" y="10161"/>
                </a:lnTo>
                <a:lnTo>
                  <a:pt x="2243" y="10167"/>
                </a:lnTo>
                <a:lnTo>
                  <a:pt x="2205" y="10163"/>
                </a:lnTo>
                <a:lnTo>
                  <a:pt x="2169" y="10154"/>
                </a:lnTo>
                <a:lnTo>
                  <a:pt x="2146" y="10142"/>
                </a:lnTo>
                <a:lnTo>
                  <a:pt x="2098" y="10129"/>
                </a:lnTo>
                <a:lnTo>
                  <a:pt x="2026" y="10110"/>
                </a:lnTo>
                <a:lnTo>
                  <a:pt x="1936" y="10112"/>
                </a:lnTo>
                <a:lnTo>
                  <a:pt x="1834" y="10130"/>
                </a:lnTo>
                <a:lnTo>
                  <a:pt x="1737" y="10182"/>
                </a:lnTo>
                <a:lnTo>
                  <a:pt x="1653" y="10256"/>
                </a:lnTo>
                <a:lnTo>
                  <a:pt x="1581" y="10334"/>
                </a:lnTo>
                <a:lnTo>
                  <a:pt x="1581" y="10336"/>
                </a:lnTo>
                <a:lnTo>
                  <a:pt x="1542" y="10459"/>
                </a:lnTo>
                <a:lnTo>
                  <a:pt x="1516" y="10606"/>
                </a:lnTo>
                <a:lnTo>
                  <a:pt x="1517" y="10748"/>
                </a:lnTo>
                <a:lnTo>
                  <a:pt x="1544" y="10890"/>
                </a:lnTo>
                <a:lnTo>
                  <a:pt x="1597" y="11033"/>
                </a:lnTo>
                <a:lnTo>
                  <a:pt x="1676" y="11150"/>
                </a:lnTo>
                <a:lnTo>
                  <a:pt x="1805" y="11268"/>
                </a:lnTo>
                <a:lnTo>
                  <a:pt x="1955" y="11358"/>
                </a:lnTo>
                <a:lnTo>
                  <a:pt x="2114" y="11413"/>
                </a:lnTo>
                <a:lnTo>
                  <a:pt x="2288" y="11439"/>
                </a:lnTo>
                <a:close/>
                <a:moveTo>
                  <a:pt x="2497" y="11645"/>
                </a:moveTo>
                <a:lnTo>
                  <a:pt x="2710" y="11595"/>
                </a:lnTo>
                <a:lnTo>
                  <a:pt x="2910" y="11494"/>
                </a:lnTo>
                <a:lnTo>
                  <a:pt x="3087" y="11360"/>
                </a:lnTo>
                <a:lnTo>
                  <a:pt x="3232" y="11199"/>
                </a:lnTo>
                <a:lnTo>
                  <a:pt x="3333" y="11039"/>
                </a:lnTo>
                <a:lnTo>
                  <a:pt x="3260" y="11020"/>
                </a:lnTo>
                <a:lnTo>
                  <a:pt x="3200" y="10988"/>
                </a:lnTo>
                <a:lnTo>
                  <a:pt x="3163" y="11046"/>
                </a:lnTo>
                <a:lnTo>
                  <a:pt x="3051" y="11177"/>
                </a:lnTo>
                <a:lnTo>
                  <a:pt x="2916" y="11277"/>
                </a:lnTo>
                <a:lnTo>
                  <a:pt x="2758" y="11364"/>
                </a:lnTo>
                <a:lnTo>
                  <a:pt x="2602" y="11419"/>
                </a:lnTo>
                <a:lnTo>
                  <a:pt x="2426" y="11450"/>
                </a:lnTo>
                <a:lnTo>
                  <a:pt x="2374" y="11452"/>
                </a:lnTo>
                <a:lnTo>
                  <a:pt x="2390" y="11492"/>
                </a:lnTo>
                <a:lnTo>
                  <a:pt x="2497" y="11645"/>
                </a:lnTo>
                <a:close/>
                <a:moveTo>
                  <a:pt x="6708" y="11700"/>
                </a:moveTo>
                <a:lnTo>
                  <a:pt x="6716" y="11600"/>
                </a:lnTo>
                <a:lnTo>
                  <a:pt x="6710" y="11695"/>
                </a:lnTo>
                <a:lnTo>
                  <a:pt x="6708" y="11700"/>
                </a:lnTo>
                <a:close/>
                <a:moveTo>
                  <a:pt x="6700" y="11757"/>
                </a:moveTo>
                <a:lnTo>
                  <a:pt x="6715" y="11677"/>
                </a:lnTo>
                <a:lnTo>
                  <a:pt x="6723" y="11647"/>
                </a:lnTo>
                <a:lnTo>
                  <a:pt x="6700" y="11757"/>
                </a:lnTo>
                <a:close/>
                <a:moveTo>
                  <a:pt x="6673" y="11771"/>
                </a:moveTo>
                <a:lnTo>
                  <a:pt x="6708" y="11700"/>
                </a:lnTo>
                <a:lnTo>
                  <a:pt x="6707" y="11707"/>
                </a:lnTo>
                <a:lnTo>
                  <a:pt x="6673" y="11771"/>
                </a:lnTo>
                <a:close/>
                <a:moveTo>
                  <a:pt x="6667" y="11781"/>
                </a:moveTo>
                <a:lnTo>
                  <a:pt x="6673" y="11771"/>
                </a:lnTo>
                <a:lnTo>
                  <a:pt x="6668" y="11781"/>
                </a:lnTo>
                <a:lnTo>
                  <a:pt x="6667" y="11781"/>
                </a:lnTo>
                <a:close/>
                <a:moveTo>
                  <a:pt x="6622" y="11827"/>
                </a:moveTo>
                <a:lnTo>
                  <a:pt x="6667" y="11781"/>
                </a:lnTo>
                <a:lnTo>
                  <a:pt x="6656" y="11803"/>
                </a:lnTo>
                <a:lnTo>
                  <a:pt x="6622" y="11827"/>
                </a:lnTo>
                <a:close/>
                <a:moveTo>
                  <a:pt x="6393" y="11898"/>
                </a:moveTo>
                <a:lnTo>
                  <a:pt x="6368" y="11895"/>
                </a:lnTo>
                <a:lnTo>
                  <a:pt x="6362" y="11892"/>
                </a:lnTo>
                <a:lnTo>
                  <a:pt x="6393" y="11898"/>
                </a:lnTo>
                <a:close/>
                <a:moveTo>
                  <a:pt x="6487" y="11900"/>
                </a:moveTo>
                <a:lnTo>
                  <a:pt x="6569" y="11864"/>
                </a:lnTo>
                <a:lnTo>
                  <a:pt x="6622" y="11827"/>
                </a:lnTo>
                <a:lnTo>
                  <a:pt x="6607" y="11842"/>
                </a:lnTo>
                <a:lnTo>
                  <a:pt x="6530" y="11892"/>
                </a:lnTo>
                <a:lnTo>
                  <a:pt x="6487" y="11900"/>
                </a:lnTo>
                <a:close/>
                <a:moveTo>
                  <a:pt x="6442" y="11908"/>
                </a:moveTo>
                <a:lnTo>
                  <a:pt x="6393" y="11898"/>
                </a:lnTo>
                <a:lnTo>
                  <a:pt x="6452" y="11906"/>
                </a:lnTo>
                <a:lnTo>
                  <a:pt x="6442" y="11908"/>
                </a:lnTo>
                <a:close/>
                <a:moveTo>
                  <a:pt x="6468" y="11908"/>
                </a:moveTo>
                <a:lnTo>
                  <a:pt x="6452" y="11906"/>
                </a:lnTo>
                <a:lnTo>
                  <a:pt x="6487" y="11900"/>
                </a:lnTo>
                <a:lnTo>
                  <a:pt x="6468" y="11908"/>
                </a:lnTo>
                <a:close/>
                <a:moveTo>
                  <a:pt x="3298" y="12099"/>
                </a:moveTo>
                <a:lnTo>
                  <a:pt x="3301" y="12085"/>
                </a:lnTo>
                <a:lnTo>
                  <a:pt x="3308" y="12075"/>
                </a:lnTo>
                <a:lnTo>
                  <a:pt x="3298" y="12099"/>
                </a:lnTo>
                <a:close/>
                <a:moveTo>
                  <a:pt x="4195" y="12163"/>
                </a:moveTo>
                <a:lnTo>
                  <a:pt x="4195" y="12157"/>
                </a:lnTo>
                <a:lnTo>
                  <a:pt x="4195" y="12160"/>
                </a:lnTo>
                <a:lnTo>
                  <a:pt x="4195" y="12163"/>
                </a:lnTo>
                <a:close/>
                <a:moveTo>
                  <a:pt x="5377" y="12168"/>
                </a:moveTo>
                <a:lnTo>
                  <a:pt x="5351" y="12168"/>
                </a:lnTo>
                <a:lnTo>
                  <a:pt x="5328" y="12155"/>
                </a:lnTo>
                <a:lnTo>
                  <a:pt x="5321" y="12134"/>
                </a:lnTo>
                <a:lnTo>
                  <a:pt x="5341" y="12158"/>
                </a:lnTo>
                <a:lnTo>
                  <a:pt x="5365" y="12165"/>
                </a:lnTo>
                <a:lnTo>
                  <a:pt x="5377" y="12168"/>
                </a:lnTo>
                <a:close/>
                <a:moveTo>
                  <a:pt x="5402" y="12168"/>
                </a:moveTo>
                <a:lnTo>
                  <a:pt x="5377" y="12168"/>
                </a:lnTo>
                <a:lnTo>
                  <a:pt x="5405" y="12156"/>
                </a:lnTo>
                <a:lnTo>
                  <a:pt x="5421" y="12147"/>
                </a:lnTo>
                <a:lnTo>
                  <a:pt x="5402" y="12168"/>
                </a:lnTo>
                <a:close/>
                <a:moveTo>
                  <a:pt x="5409" y="12241"/>
                </a:moveTo>
                <a:lnTo>
                  <a:pt x="5471" y="12199"/>
                </a:lnTo>
                <a:lnTo>
                  <a:pt x="5493" y="12141"/>
                </a:lnTo>
                <a:lnTo>
                  <a:pt x="5494" y="12089"/>
                </a:lnTo>
                <a:lnTo>
                  <a:pt x="5457" y="12035"/>
                </a:lnTo>
                <a:lnTo>
                  <a:pt x="5434" y="12022"/>
                </a:lnTo>
                <a:lnTo>
                  <a:pt x="5403" y="12020"/>
                </a:lnTo>
                <a:lnTo>
                  <a:pt x="5375" y="12026"/>
                </a:lnTo>
                <a:lnTo>
                  <a:pt x="5348" y="12032"/>
                </a:lnTo>
                <a:lnTo>
                  <a:pt x="5324" y="12051"/>
                </a:lnTo>
                <a:lnTo>
                  <a:pt x="5317" y="12075"/>
                </a:lnTo>
                <a:lnTo>
                  <a:pt x="5313" y="12093"/>
                </a:lnTo>
                <a:lnTo>
                  <a:pt x="5318" y="12120"/>
                </a:lnTo>
                <a:lnTo>
                  <a:pt x="5321" y="12134"/>
                </a:lnTo>
                <a:lnTo>
                  <a:pt x="5306" y="12117"/>
                </a:lnTo>
                <a:lnTo>
                  <a:pt x="5307" y="12092"/>
                </a:lnTo>
                <a:lnTo>
                  <a:pt x="5313" y="12067"/>
                </a:lnTo>
                <a:lnTo>
                  <a:pt x="5325" y="12045"/>
                </a:lnTo>
                <a:lnTo>
                  <a:pt x="5350" y="12026"/>
                </a:lnTo>
                <a:lnTo>
                  <a:pt x="5366" y="12011"/>
                </a:lnTo>
                <a:lnTo>
                  <a:pt x="5404" y="12014"/>
                </a:lnTo>
                <a:lnTo>
                  <a:pt x="5436" y="12016"/>
                </a:lnTo>
                <a:lnTo>
                  <a:pt x="5458" y="12028"/>
                </a:lnTo>
                <a:lnTo>
                  <a:pt x="5495" y="12083"/>
                </a:lnTo>
                <a:lnTo>
                  <a:pt x="5505" y="12144"/>
                </a:lnTo>
                <a:lnTo>
                  <a:pt x="5477" y="12201"/>
                </a:lnTo>
                <a:lnTo>
                  <a:pt x="5409" y="12241"/>
                </a:lnTo>
                <a:close/>
                <a:moveTo>
                  <a:pt x="13093" y="12248"/>
                </a:moveTo>
                <a:lnTo>
                  <a:pt x="13117" y="12209"/>
                </a:lnTo>
                <a:lnTo>
                  <a:pt x="13198" y="11998"/>
                </a:lnTo>
                <a:lnTo>
                  <a:pt x="13115" y="12215"/>
                </a:lnTo>
                <a:lnTo>
                  <a:pt x="13093" y="12248"/>
                </a:lnTo>
                <a:close/>
                <a:moveTo>
                  <a:pt x="4182" y="12259"/>
                </a:moveTo>
                <a:lnTo>
                  <a:pt x="4195" y="12163"/>
                </a:lnTo>
                <a:lnTo>
                  <a:pt x="4196" y="12205"/>
                </a:lnTo>
                <a:lnTo>
                  <a:pt x="4182" y="12259"/>
                </a:lnTo>
                <a:close/>
                <a:moveTo>
                  <a:pt x="4160" y="12326"/>
                </a:moveTo>
                <a:lnTo>
                  <a:pt x="4182" y="12259"/>
                </a:lnTo>
                <a:lnTo>
                  <a:pt x="4173" y="12295"/>
                </a:lnTo>
                <a:lnTo>
                  <a:pt x="4160" y="12326"/>
                </a:lnTo>
                <a:close/>
                <a:moveTo>
                  <a:pt x="3268" y="12357"/>
                </a:moveTo>
                <a:lnTo>
                  <a:pt x="3265" y="12346"/>
                </a:lnTo>
                <a:lnTo>
                  <a:pt x="3268" y="12212"/>
                </a:lnTo>
                <a:lnTo>
                  <a:pt x="3277" y="12180"/>
                </a:lnTo>
                <a:lnTo>
                  <a:pt x="3268" y="12263"/>
                </a:lnTo>
                <a:lnTo>
                  <a:pt x="3268" y="12357"/>
                </a:lnTo>
                <a:close/>
                <a:moveTo>
                  <a:pt x="4145" y="12364"/>
                </a:moveTo>
                <a:lnTo>
                  <a:pt x="4160" y="12326"/>
                </a:lnTo>
                <a:lnTo>
                  <a:pt x="4149" y="12360"/>
                </a:lnTo>
                <a:lnTo>
                  <a:pt x="4145" y="12364"/>
                </a:lnTo>
                <a:close/>
                <a:moveTo>
                  <a:pt x="5314" y="12454"/>
                </a:moveTo>
                <a:lnTo>
                  <a:pt x="5416" y="12435"/>
                </a:lnTo>
                <a:lnTo>
                  <a:pt x="5522" y="12399"/>
                </a:lnTo>
                <a:lnTo>
                  <a:pt x="5598" y="12329"/>
                </a:lnTo>
                <a:lnTo>
                  <a:pt x="5646" y="12245"/>
                </a:lnTo>
                <a:lnTo>
                  <a:pt x="5660" y="12165"/>
                </a:lnTo>
                <a:lnTo>
                  <a:pt x="5657" y="12081"/>
                </a:lnTo>
                <a:lnTo>
                  <a:pt x="5612" y="12005"/>
                </a:lnTo>
                <a:lnTo>
                  <a:pt x="5559" y="11939"/>
                </a:lnTo>
                <a:lnTo>
                  <a:pt x="5485" y="11901"/>
                </a:lnTo>
                <a:lnTo>
                  <a:pt x="5394" y="11883"/>
                </a:lnTo>
                <a:lnTo>
                  <a:pt x="5309" y="11912"/>
                </a:lnTo>
                <a:lnTo>
                  <a:pt x="5248" y="11973"/>
                </a:lnTo>
                <a:lnTo>
                  <a:pt x="5212" y="12035"/>
                </a:lnTo>
                <a:lnTo>
                  <a:pt x="5214" y="12099"/>
                </a:lnTo>
                <a:lnTo>
                  <a:pt x="5230" y="12162"/>
                </a:lnTo>
                <a:lnTo>
                  <a:pt x="5273" y="12218"/>
                </a:lnTo>
                <a:lnTo>
                  <a:pt x="5342" y="12249"/>
                </a:lnTo>
                <a:lnTo>
                  <a:pt x="5409" y="12241"/>
                </a:lnTo>
                <a:lnTo>
                  <a:pt x="5339" y="12261"/>
                </a:lnTo>
                <a:lnTo>
                  <a:pt x="5266" y="12222"/>
                </a:lnTo>
                <a:lnTo>
                  <a:pt x="5217" y="12164"/>
                </a:lnTo>
                <a:lnTo>
                  <a:pt x="5195" y="12101"/>
                </a:lnTo>
                <a:lnTo>
                  <a:pt x="5194" y="12030"/>
                </a:lnTo>
                <a:lnTo>
                  <a:pt x="5237" y="11964"/>
                </a:lnTo>
                <a:lnTo>
                  <a:pt x="5306" y="11898"/>
                </a:lnTo>
                <a:lnTo>
                  <a:pt x="5395" y="11877"/>
                </a:lnTo>
                <a:lnTo>
                  <a:pt x="5490" y="11883"/>
                </a:lnTo>
                <a:lnTo>
                  <a:pt x="5570" y="11923"/>
                </a:lnTo>
                <a:lnTo>
                  <a:pt x="5598" y="11955"/>
                </a:lnTo>
                <a:lnTo>
                  <a:pt x="5558" y="11868"/>
                </a:lnTo>
                <a:lnTo>
                  <a:pt x="5519" y="11723"/>
                </a:lnTo>
                <a:lnTo>
                  <a:pt x="5495" y="11569"/>
                </a:lnTo>
                <a:lnTo>
                  <a:pt x="5488" y="11400"/>
                </a:lnTo>
                <a:lnTo>
                  <a:pt x="5513" y="11207"/>
                </a:lnTo>
                <a:lnTo>
                  <a:pt x="5558" y="11013"/>
                </a:lnTo>
                <a:lnTo>
                  <a:pt x="5640" y="10797"/>
                </a:lnTo>
                <a:lnTo>
                  <a:pt x="5433" y="11121"/>
                </a:lnTo>
                <a:lnTo>
                  <a:pt x="5237" y="11449"/>
                </a:lnTo>
                <a:lnTo>
                  <a:pt x="5059" y="11763"/>
                </a:lnTo>
                <a:lnTo>
                  <a:pt x="4974" y="11914"/>
                </a:lnTo>
                <a:lnTo>
                  <a:pt x="4956" y="11980"/>
                </a:lnTo>
                <a:lnTo>
                  <a:pt x="4954" y="12089"/>
                </a:lnTo>
                <a:lnTo>
                  <a:pt x="4982" y="12199"/>
                </a:lnTo>
                <a:lnTo>
                  <a:pt x="5034" y="12296"/>
                </a:lnTo>
                <a:lnTo>
                  <a:pt x="5116" y="12376"/>
                </a:lnTo>
                <a:lnTo>
                  <a:pt x="5210" y="12433"/>
                </a:lnTo>
                <a:lnTo>
                  <a:pt x="5314" y="12454"/>
                </a:lnTo>
                <a:close/>
                <a:moveTo>
                  <a:pt x="12840" y="12566"/>
                </a:moveTo>
                <a:lnTo>
                  <a:pt x="12987" y="12406"/>
                </a:lnTo>
                <a:lnTo>
                  <a:pt x="13093" y="12248"/>
                </a:lnTo>
                <a:lnTo>
                  <a:pt x="13003" y="12397"/>
                </a:lnTo>
                <a:lnTo>
                  <a:pt x="12851" y="12557"/>
                </a:lnTo>
                <a:lnTo>
                  <a:pt x="12840" y="12566"/>
                </a:lnTo>
                <a:close/>
                <a:moveTo>
                  <a:pt x="3896" y="12930"/>
                </a:moveTo>
                <a:lnTo>
                  <a:pt x="4081" y="12914"/>
                </a:lnTo>
                <a:lnTo>
                  <a:pt x="4243" y="12860"/>
                </a:lnTo>
                <a:lnTo>
                  <a:pt x="4393" y="12778"/>
                </a:lnTo>
                <a:lnTo>
                  <a:pt x="4492" y="12687"/>
                </a:lnTo>
                <a:lnTo>
                  <a:pt x="4553" y="12562"/>
                </a:lnTo>
                <a:lnTo>
                  <a:pt x="4682" y="12313"/>
                </a:lnTo>
                <a:lnTo>
                  <a:pt x="4763" y="12163"/>
                </a:lnTo>
                <a:lnTo>
                  <a:pt x="4651" y="12311"/>
                </a:lnTo>
                <a:lnTo>
                  <a:pt x="4408" y="12550"/>
                </a:lnTo>
                <a:lnTo>
                  <a:pt x="4146" y="12764"/>
                </a:lnTo>
                <a:lnTo>
                  <a:pt x="3869" y="12926"/>
                </a:lnTo>
                <a:lnTo>
                  <a:pt x="3896" y="12930"/>
                </a:lnTo>
                <a:close/>
                <a:moveTo>
                  <a:pt x="3196" y="13137"/>
                </a:moveTo>
                <a:lnTo>
                  <a:pt x="3274" y="13120"/>
                </a:lnTo>
                <a:lnTo>
                  <a:pt x="3598" y="13012"/>
                </a:lnTo>
                <a:lnTo>
                  <a:pt x="3784" y="12929"/>
                </a:lnTo>
                <a:lnTo>
                  <a:pt x="3726" y="12917"/>
                </a:lnTo>
                <a:lnTo>
                  <a:pt x="3580" y="12860"/>
                </a:lnTo>
                <a:lnTo>
                  <a:pt x="3464" y="12765"/>
                </a:lnTo>
                <a:lnTo>
                  <a:pt x="3359" y="12647"/>
                </a:lnTo>
                <a:lnTo>
                  <a:pt x="3292" y="12514"/>
                </a:lnTo>
                <a:lnTo>
                  <a:pt x="3268" y="12385"/>
                </a:lnTo>
                <a:lnTo>
                  <a:pt x="3268" y="12357"/>
                </a:lnTo>
                <a:lnTo>
                  <a:pt x="3295" y="12476"/>
                </a:lnTo>
                <a:lnTo>
                  <a:pt x="3354" y="12620"/>
                </a:lnTo>
                <a:lnTo>
                  <a:pt x="3452" y="12736"/>
                </a:lnTo>
                <a:lnTo>
                  <a:pt x="3567" y="12837"/>
                </a:lnTo>
                <a:lnTo>
                  <a:pt x="3711" y="12901"/>
                </a:lnTo>
                <a:lnTo>
                  <a:pt x="3811" y="12916"/>
                </a:lnTo>
                <a:lnTo>
                  <a:pt x="3904" y="12874"/>
                </a:lnTo>
                <a:lnTo>
                  <a:pt x="4195" y="12700"/>
                </a:lnTo>
                <a:lnTo>
                  <a:pt x="4464" y="12481"/>
                </a:lnTo>
                <a:lnTo>
                  <a:pt x="4704" y="12229"/>
                </a:lnTo>
                <a:lnTo>
                  <a:pt x="4790" y="12113"/>
                </a:lnTo>
                <a:lnTo>
                  <a:pt x="4834" y="12032"/>
                </a:lnTo>
                <a:lnTo>
                  <a:pt x="4996" y="11733"/>
                </a:lnTo>
                <a:lnTo>
                  <a:pt x="5182" y="11416"/>
                </a:lnTo>
                <a:lnTo>
                  <a:pt x="5289" y="11234"/>
                </a:lnTo>
                <a:lnTo>
                  <a:pt x="5279" y="11242"/>
                </a:lnTo>
                <a:lnTo>
                  <a:pt x="5278" y="11248"/>
                </a:lnTo>
                <a:lnTo>
                  <a:pt x="5144" y="11463"/>
                </a:lnTo>
                <a:lnTo>
                  <a:pt x="4981" y="11665"/>
                </a:lnTo>
                <a:lnTo>
                  <a:pt x="4795" y="11835"/>
                </a:lnTo>
                <a:lnTo>
                  <a:pt x="4576" y="11983"/>
                </a:lnTo>
                <a:lnTo>
                  <a:pt x="4353" y="12098"/>
                </a:lnTo>
                <a:lnTo>
                  <a:pt x="4194" y="12154"/>
                </a:lnTo>
                <a:lnTo>
                  <a:pt x="4195" y="12157"/>
                </a:lnTo>
                <a:lnTo>
                  <a:pt x="4194" y="12154"/>
                </a:lnTo>
                <a:lnTo>
                  <a:pt x="4112" y="12183"/>
                </a:lnTo>
                <a:lnTo>
                  <a:pt x="3863" y="12226"/>
                </a:lnTo>
                <a:lnTo>
                  <a:pt x="3612" y="12229"/>
                </a:lnTo>
                <a:lnTo>
                  <a:pt x="3611" y="12302"/>
                </a:lnTo>
                <a:lnTo>
                  <a:pt x="3646" y="12388"/>
                </a:lnTo>
                <a:lnTo>
                  <a:pt x="3713" y="12451"/>
                </a:lnTo>
                <a:lnTo>
                  <a:pt x="3803" y="12500"/>
                </a:lnTo>
                <a:lnTo>
                  <a:pt x="3897" y="12512"/>
                </a:lnTo>
                <a:lnTo>
                  <a:pt x="4000" y="12488"/>
                </a:lnTo>
                <a:lnTo>
                  <a:pt x="4079" y="12431"/>
                </a:lnTo>
                <a:lnTo>
                  <a:pt x="4145" y="12364"/>
                </a:lnTo>
                <a:lnTo>
                  <a:pt x="4135" y="12388"/>
                </a:lnTo>
                <a:lnTo>
                  <a:pt x="4072" y="12455"/>
                </a:lnTo>
                <a:lnTo>
                  <a:pt x="3995" y="12506"/>
                </a:lnTo>
                <a:lnTo>
                  <a:pt x="3894" y="12524"/>
                </a:lnTo>
                <a:lnTo>
                  <a:pt x="3811" y="12522"/>
                </a:lnTo>
                <a:lnTo>
                  <a:pt x="3740" y="12497"/>
                </a:lnTo>
                <a:lnTo>
                  <a:pt x="3680" y="12455"/>
                </a:lnTo>
                <a:lnTo>
                  <a:pt x="3633" y="12391"/>
                </a:lnTo>
                <a:lnTo>
                  <a:pt x="3601" y="12293"/>
                </a:lnTo>
                <a:lnTo>
                  <a:pt x="3601" y="12229"/>
                </a:lnTo>
                <a:lnTo>
                  <a:pt x="3342" y="12199"/>
                </a:lnTo>
                <a:lnTo>
                  <a:pt x="3277" y="12178"/>
                </a:lnTo>
                <a:lnTo>
                  <a:pt x="3277" y="12180"/>
                </a:lnTo>
                <a:lnTo>
                  <a:pt x="3277" y="12178"/>
                </a:lnTo>
                <a:lnTo>
                  <a:pt x="3147" y="12135"/>
                </a:lnTo>
                <a:lnTo>
                  <a:pt x="2955" y="12059"/>
                </a:lnTo>
                <a:lnTo>
                  <a:pt x="2767" y="11964"/>
                </a:lnTo>
                <a:lnTo>
                  <a:pt x="2609" y="11833"/>
                </a:lnTo>
                <a:lnTo>
                  <a:pt x="2482" y="11697"/>
                </a:lnTo>
                <a:lnTo>
                  <a:pt x="2390" y="11711"/>
                </a:lnTo>
                <a:lnTo>
                  <a:pt x="2195" y="11717"/>
                </a:lnTo>
                <a:lnTo>
                  <a:pt x="1995" y="11671"/>
                </a:lnTo>
                <a:lnTo>
                  <a:pt x="1824" y="11613"/>
                </a:lnTo>
                <a:lnTo>
                  <a:pt x="1667" y="11527"/>
                </a:lnTo>
                <a:lnTo>
                  <a:pt x="1523" y="11412"/>
                </a:lnTo>
                <a:lnTo>
                  <a:pt x="1412" y="11273"/>
                </a:lnTo>
                <a:lnTo>
                  <a:pt x="1317" y="11120"/>
                </a:lnTo>
                <a:lnTo>
                  <a:pt x="1269" y="10934"/>
                </a:lnTo>
                <a:lnTo>
                  <a:pt x="1253" y="10749"/>
                </a:lnTo>
                <a:lnTo>
                  <a:pt x="1275" y="10569"/>
                </a:lnTo>
                <a:lnTo>
                  <a:pt x="1309" y="10478"/>
                </a:lnTo>
                <a:lnTo>
                  <a:pt x="1283" y="10635"/>
                </a:lnTo>
                <a:lnTo>
                  <a:pt x="1292" y="10824"/>
                </a:lnTo>
                <a:lnTo>
                  <a:pt x="1341" y="11004"/>
                </a:lnTo>
                <a:lnTo>
                  <a:pt x="1417" y="11178"/>
                </a:lnTo>
                <a:lnTo>
                  <a:pt x="1539" y="11326"/>
                </a:lnTo>
                <a:lnTo>
                  <a:pt x="1685" y="11455"/>
                </a:lnTo>
                <a:lnTo>
                  <a:pt x="1850" y="11562"/>
                </a:lnTo>
                <a:lnTo>
                  <a:pt x="2033" y="11623"/>
                </a:lnTo>
                <a:lnTo>
                  <a:pt x="2264" y="11652"/>
                </a:lnTo>
                <a:lnTo>
                  <a:pt x="2448" y="11648"/>
                </a:lnTo>
                <a:lnTo>
                  <a:pt x="2359" y="11510"/>
                </a:lnTo>
                <a:lnTo>
                  <a:pt x="2338" y="11454"/>
                </a:lnTo>
                <a:lnTo>
                  <a:pt x="2257" y="11457"/>
                </a:lnTo>
                <a:lnTo>
                  <a:pt x="2084" y="11431"/>
                </a:lnTo>
                <a:lnTo>
                  <a:pt x="1926" y="11370"/>
                </a:lnTo>
                <a:lnTo>
                  <a:pt x="1777" y="11279"/>
                </a:lnTo>
                <a:lnTo>
                  <a:pt x="1653" y="11163"/>
                </a:lnTo>
                <a:lnTo>
                  <a:pt x="1564" y="11037"/>
                </a:lnTo>
                <a:lnTo>
                  <a:pt x="1504" y="10899"/>
                </a:lnTo>
                <a:lnTo>
                  <a:pt x="1456" y="10738"/>
                </a:lnTo>
                <a:lnTo>
                  <a:pt x="1450" y="10589"/>
                </a:lnTo>
                <a:lnTo>
                  <a:pt x="1471" y="10434"/>
                </a:lnTo>
                <a:lnTo>
                  <a:pt x="1529" y="10288"/>
                </a:lnTo>
                <a:lnTo>
                  <a:pt x="1573" y="10232"/>
                </a:lnTo>
                <a:lnTo>
                  <a:pt x="1592" y="10195"/>
                </a:lnTo>
                <a:lnTo>
                  <a:pt x="1675" y="10101"/>
                </a:lnTo>
                <a:lnTo>
                  <a:pt x="1753" y="10025"/>
                </a:lnTo>
                <a:lnTo>
                  <a:pt x="1841" y="9984"/>
                </a:lnTo>
                <a:lnTo>
                  <a:pt x="1985" y="9925"/>
                </a:lnTo>
                <a:lnTo>
                  <a:pt x="2139" y="9902"/>
                </a:lnTo>
                <a:lnTo>
                  <a:pt x="2270" y="9917"/>
                </a:lnTo>
                <a:lnTo>
                  <a:pt x="2387" y="9960"/>
                </a:lnTo>
                <a:lnTo>
                  <a:pt x="2487" y="10019"/>
                </a:lnTo>
                <a:lnTo>
                  <a:pt x="2550" y="10074"/>
                </a:lnTo>
                <a:lnTo>
                  <a:pt x="2567" y="10097"/>
                </a:lnTo>
                <a:lnTo>
                  <a:pt x="2571" y="10092"/>
                </a:lnTo>
                <a:lnTo>
                  <a:pt x="2685" y="10000"/>
                </a:lnTo>
                <a:lnTo>
                  <a:pt x="2822" y="9946"/>
                </a:lnTo>
                <a:lnTo>
                  <a:pt x="2955" y="9904"/>
                </a:lnTo>
                <a:lnTo>
                  <a:pt x="3096" y="9883"/>
                </a:lnTo>
                <a:lnTo>
                  <a:pt x="3197" y="9888"/>
                </a:lnTo>
                <a:lnTo>
                  <a:pt x="3145" y="9767"/>
                </a:lnTo>
                <a:lnTo>
                  <a:pt x="3021" y="9606"/>
                </a:lnTo>
                <a:lnTo>
                  <a:pt x="2881" y="9453"/>
                </a:lnTo>
                <a:lnTo>
                  <a:pt x="2711" y="9338"/>
                </a:lnTo>
                <a:lnTo>
                  <a:pt x="2526" y="9238"/>
                </a:lnTo>
                <a:lnTo>
                  <a:pt x="2329" y="9180"/>
                </a:lnTo>
                <a:lnTo>
                  <a:pt x="2119" y="9144"/>
                </a:lnTo>
                <a:lnTo>
                  <a:pt x="1899" y="9150"/>
                </a:lnTo>
                <a:lnTo>
                  <a:pt x="1684" y="9184"/>
                </a:lnTo>
                <a:lnTo>
                  <a:pt x="1445" y="9263"/>
                </a:lnTo>
                <a:lnTo>
                  <a:pt x="1217" y="9370"/>
                </a:lnTo>
                <a:lnTo>
                  <a:pt x="1028" y="9526"/>
                </a:lnTo>
                <a:lnTo>
                  <a:pt x="854" y="9699"/>
                </a:lnTo>
                <a:lnTo>
                  <a:pt x="721" y="9889"/>
                </a:lnTo>
                <a:lnTo>
                  <a:pt x="603" y="10115"/>
                </a:lnTo>
                <a:lnTo>
                  <a:pt x="523" y="10345"/>
                </a:lnTo>
                <a:lnTo>
                  <a:pt x="480" y="10585"/>
                </a:lnTo>
                <a:lnTo>
                  <a:pt x="469" y="10846"/>
                </a:lnTo>
                <a:lnTo>
                  <a:pt x="499" y="11124"/>
                </a:lnTo>
                <a:lnTo>
                  <a:pt x="562" y="11397"/>
                </a:lnTo>
                <a:lnTo>
                  <a:pt x="663" y="11649"/>
                </a:lnTo>
                <a:lnTo>
                  <a:pt x="799" y="11891"/>
                </a:lnTo>
                <a:lnTo>
                  <a:pt x="975" y="12104"/>
                </a:lnTo>
                <a:lnTo>
                  <a:pt x="1176" y="12292"/>
                </a:lnTo>
                <a:lnTo>
                  <a:pt x="1403" y="12455"/>
                </a:lnTo>
                <a:lnTo>
                  <a:pt x="1652" y="12585"/>
                </a:lnTo>
                <a:lnTo>
                  <a:pt x="1640" y="12581"/>
                </a:lnTo>
                <a:lnTo>
                  <a:pt x="1618" y="12569"/>
                </a:lnTo>
                <a:lnTo>
                  <a:pt x="1600" y="12564"/>
                </a:lnTo>
                <a:lnTo>
                  <a:pt x="1372" y="12453"/>
                </a:lnTo>
                <a:lnTo>
                  <a:pt x="1153" y="12305"/>
                </a:lnTo>
                <a:lnTo>
                  <a:pt x="967" y="12134"/>
                </a:lnTo>
                <a:lnTo>
                  <a:pt x="798" y="11942"/>
                </a:lnTo>
                <a:lnTo>
                  <a:pt x="650" y="11723"/>
                </a:lnTo>
                <a:lnTo>
                  <a:pt x="543" y="11495"/>
                </a:lnTo>
                <a:lnTo>
                  <a:pt x="466" y="11250"/>
                </a:lnTo>
                <a:lnTo>
                  <a:pt x="425" y="11014"/>
                </a:lnTo>
                <a:lnTo>
                  <a:pt x="408" y="10785"/>
                </a:lnTo>
                <a:lnTo>
                  <a:pt x="420" y="10543"/>
                </a:lnTo>
                <a:lnTo>
                  <a:pt x="465" y="10324"/>
                </a:lnTo>
                <a:lnTo>
                  <a:pt x="537" y="10098"/>
                </a:lnTo>
                <a:lnTo>
                  <a:pt x="638" y="9887"/>
                </a:lnTo>
                <a:lnTo>
                  <a:pt x="771" y="9697"/>
                </a:lnTo>
                <a:lnTo>
                  <a:pt x="933" y="9520"/>
                </a:lnTo>
                <a:lnTo>
                  <a:pt x="1136" y="9361"/>
                </a:lnTo>
                <a:lnTo>
                  <a:pt x="1361" y="9240"/>
                </a:lnTo>
                <a:lnTo>
                  <a:pt x="1598" y="9168"/>
                </a:lnTo>
                <a:lnTo>
                  <a:pt x="1854" y="9126"/>
                </a:lnTo>
                <a:lnTo>
                  <a:pt x="2098" y="9126"/>
                </a:lnTo>
                <a:lnTo>
                  <a:pt x="2356" y="9174"/>
                </a:lnTo>
                <a:lnTo>
                  <a:pt x="2598" y="9257"/>
                </a:lnTo>
                <a:lnTo>
                  <a:pt x="2790" y="9359"/>
                </a:lnTo>
                <a:lnTo>
                  <a:pt x="2954" y="9492"/>
                </a:lnTo>
                <a:lnTo>
                  <a:pt x="3100" y="9646"/>
                </a:lnTo>
                <a:lnTo>
                  <a:pt x="3218" y="9832"/>
                </a:lnTo>
                <a:lnTo>
                  <a:pt x="3245" y="9891"/>
                </a:lnTo>
                <a:lnTo>
                  <a:pt x="3248" y="9891"/>
                </a:lnTo>
                <a:lnTo>
                  <a:pt x="3382" y="9920"/>
                </a:lnTo>
                <a:lnTo>
                  <a:pt x="3390" y="9922"/>
                </a:lnTo>
                <a:lnTo>
                  <a:pt x="3312" y="9747"/>
                </a:lnTo>
                <a:lnTo>
                  <a:pt x="3199" y="9563"/>
                </a:lnTo>
                <a:lnTo>
                  <a:pt x="3067" y="9406"/>
                </a:lnTo>
                <a:lnTo>
                  <a:pt x="2898" y="9265"/>
                </a:lnTo>
                <a:lnTo>
                  <a:pt x="2693" y="9140"/>
                </a:lnTo>
                <a:lnTo>
                  <a:pt x="2474" y="9044"/>
                </a:lnTo>
                <a:lnTo>
                  <a:pt x="2247" y="8978"/>
                </a:lnTo>
                <a:lnTo>
                  <a:pt x="2019" y="8938"/>
                </a:lnTo>
                <a:lnTo>
                  <a:pt x="1782" y="8933"/>
                </a:lnTo>
                <a:lnTo>
                  <a:pt x="1539" y="8953"/>
                </a:lnTo>
                <a:lnTo>
                  <a:pt x="1309" y="9021"/>
                </a:lnTo>
                <a:lnTo>
                  <a:pt x="1057" y="9122"/>
                </a:lnTo>
                <a:lnTo>
                  <a:pt x="835" y="9257"/>
                </a:lnTo>
                <a:lnTo>
                  <a:pt x="631" y="9422"/>
                </a:lnTo>
                <a:lnTo>
                  <a:pt x="464" y="9616"/>
                </a:lnTo>
                <a:lnTo>
                  <a:pt x="318" y="9828"/>
                </a:lnTo>
                <a:lnTo>
                  <a:pt x="192" y="10065"/>
                </a:lnTo>
                <a:lnTo>
                  <a:pt x="107" y="10313"/>
                </a:lnTo>
                <a:lnTo>
                  <a:pt x="51" y="10575"/>
                </a:lnTo>
                <a:lnTo>
                  <a:pt x="33" y="10840"/>
                </a:lnTo>
                <a:lnTo>
                  <a:pt x="43" y="11120"/>
                </a:lnTo>
                <a:lnTo>
                  <a:pt x="84" y="11381"/>
                </a:lnTo>
                <a:lnTo>
                  <a:pt x="168" y="11648"/>
                </a:lnTo>
                <a:lnTo>
                  <a:pt x="269" y="11899"/>
                </a:lnTo>
                <a:lnTo>
                  <a:pt x="405" y="12141"/>
                </a:lnTo>
                <a:lnTo>
                  <a:pt x="567" y="12357"/>
                </a:lnTo>
                <a:lnTo>
                  <a:pt x="759" y="12556"/>
                </a:lnTo>
                <a:lnTo>
                  <a:pt x="978" y="12729"/>
                </a:lnTo>
                <a:lnTo>
                  <a:pt x="1283" y="12912"/>
                </a:lnTo>
                <a:lnTo>
                  <a:pt x="1421" y="12973"/>
                </a:lnTo>
                <a:lnTo>
                  <a:pt x="1484" y="12810"/>
                </a:lnTo>
                <a:lnTo>
                  <a:pt x="1591" y="12671"/>
                </a:lnTo>
                <a:lnTo>
                  <a:pt x="1727" y="12546"/>
                </a:lnTo>
                <a:lnTo>
                  <a:pt x="1854" y="12477"/>
                </a:lnTo>
                <a:lnTo>
                  <a:pt x="1991" y="12423"/>
                </a:lnTo>
                <a:lnTo>
                  <a:pt x="2134" y="12390"/>
                </a:lnTo>
                <a:lnTo>
                  <a:pt x="2288" y="12392"/>
                </a:lnTo>
                <a:lnTo>
                  <a:pt x="2427" y="12428"/>
                </a:lnTo>
                <a:lnTo>
                  <a:pt x="2563" y="12496"/>
                </a:lnTo>
                <a:lnTo>
                  <a:pt x="2678" y="12597"/>
                </a:lnTo>
                <a:lnTo>
                  <a:pt x="2757" y="12714"/>
                </a:lnTo>
                <a:lnTo>
                  <a:pt x="2797" y="12853"/>
                </a:lnTo>
                <a:lnTo>
                  <a:pt x="2806" y="12948"/>
                </a:lnTo>
                <a:lnTo>
                  <a:pt x="2856" y="12946"/>
                </a:lnTo>
                <a:lnTo>
                  <a:pt x="2976" y="12958"/>
                </a:lnTo>
                <a:lnTo>
                  <a:pt x="3073" y="13003"/>
                </a:lnTo>
                <a:lnTo>
                  <a:pt x="3148" y="13061"/>
                </a:lnTo>
                <a:lnTo>
                  <a:pt x="3196" y="13137"/>
                </a:lnTo>
                <a:close/>
                <a:moveTo>
                  <a:pt x="2409" y="13208"/>
                </a:moveTo>
                <a:lnTo>
                  <a:pt x="2445" y="13140"/>
                </a:lnTo>
                <a:lnTo>
                  <a:pt x="2534" y="13048"/>
                </a:lnTo>
                <a:lnTo>
                  <a:pt x="2655" y="12977"/>
                </a:lnTo>
                <a:lnTo>
                  <a:pt x="2752" y="12951"/>
                </a:lnTo>
                <a:lnTo>
                  <a:pt x="2791" y="12949"/>
                </a:lnTo>
                <a:lnTo>
                  <a:pt x="2783" y="12882"/>
                </a:lnTo>
                <a:lnTo>
                  <a:pt x="2738" y="12761"/>
                </a:lnTo>
                <a:lnTo>
                  <a:pt x="2656" y="12656"/>
                </a:lnTo>
                <a:lnTo>
                  <a:pt x="2562" y="12573"/>
                </a:lnTo>
                <a:lnTo>
                  <a:pt x="2444" y="12510"/>
                </a:lnTo>
                <a:lnTo>
                  <a:pt x="2321" y="12464"/>
                </a:lnTo>
                <a:lnTo>
                  <a:pt x="2176" y="12452"/>
                </a:lnTo>
                <a:lnTo>
                  <a:pt x="2032" y="12459"/>
                </a:lnTo>
                <a:lnTo>
                  <a:pt x="1902" y="12489"/>
                </a:lnTo>
                <a:lnTo>
                  <a:pt x="1775" y="12559"/>
                </a:lnTo>
                <a:lnTo>
                  <a:pt x="1632" y="12663"/>
                </a:lnTo>
                <a:lnTo>
                  <a:pt x="1526" y="12796"/>
                </a:lnTo>
                <a:lnTo>
                  <a:pt x="1449" y="12943"/>
                </a:lnTo>
                <a:lnTo>
                  <a:pt x="1439" y="12981"/>
                </a:lnTo>
                <a:lnTo>
                  <a:pt x="1606" y="13055"/>
                </a:lnTo>
                <a:lnTo>
                  <a:pt x="1935" y="13148"/>
                </a:lnTo>
                <a:lnTo>
                  <a:pt x="2268" y="13203"/>
                </a:lnTo>
                <a:lnTo>
                  <a:pt x="2409" y="13208"/>
                </a:lnTo>
                <a:close/>
                <a:moveTo>
                  <a:pt x="2612" y="13216"/>
                </a:moveTo>
                <a:lnTo>
                  <a:pt x="2947" y="13189"/>
                </a:lnTo>
                <a:lnTo>
                  <a:pt x="3185" y="13139"/>
                </a:lnTo>
                <a:lnTo>
                  <a:pt x="3182" y="13128"/>
                </a:lnTo>
                <a:lnTo>
                  <a:pt x="3118" y="13053"/>
                </a:lnTo>
                <a:lnTo>
                  <a:pt x="3035" y="13000"/>
                </a:lnTo>
                <a:lnTo>
                  <a:pt x="2909" y="12966"/>
                </a:lnTo>
                <a:lnTo>
                  <a:pt x="2807" y="12964"/>
                </a:lnTo>
                <a:lnTo>
                  <a:pt x="2811" y="12998"/>
                </a:lnTo>
                <a:lnTo>
                  <a:pt x="2779" y="13144"/>
                </a:lnTo>
                <a:lnTo>
                  <a:pt x="2777" y="13150"/>
                </a:lnTo>
                <a:lnTo>
                  <a:pt x="2775" y="13156"/>
                </a:lnTo>
                <a:lnTo>
                  <a:pt x="2771" y="13174"/>
                </a:lnTo>
                <a:lnTo>
                  <a:pt x="2769" y="13180"/>
                </a:lnTo>
                <a:lnTo>
                  <a:pt x="2763" y="13179"/>
                </a:lnTo>
                <a:lnTo>
                  <a:pt x="2765" y="13173"/>
                </a:lnTo>
                <a:lnTo>
                  <a:pt x="2798" y="13021"/>
                </a:lnTo>
                <a:lnTo>
                  <a:pt x="2792" y="12964"/>
                </a:lnTo>
                <a:lnTo>
                  <a:pt x="2775" y="12963"/>
                </a:lnTo>
                <a:lnTo>
                  <a:pt x="2646" y="12987"/>
                </a:lnTo>
                <a:lnTo>
                  <a:pt x="2531" y="13060"/>
                </a:lnTo>
                <a:lnTo>
                  <a:pt x="2450" y="13148"/>
                </a:lnTo>
                <a:lnTo>
                  <a:pt x="2415" y="13209"/>
                </a:lnTo>
                <a:lnTo>
                  <a:pt x="2612" y="13216"/>
                </a:lnTo>
                <a:close/>
                <a:moveTo>
                  <a:pt x="3228" y="13344"/>
                </a:moveTo>
                <a:lnTo>
                  <a:pt x="3229" y="13299"/>
                </a:lnTo>
                <a:lnTo>
                  <a:pt x="3234" y="13322"/>
                </a:lnTo>
                <a:lnTo>
                  <a:pt x="3228" y="13344"/>
                </a:lnTo>
                <a:close/>
                <a:moveTo>
                  <a:pt x="3212" y="13406"/>
                </a:moveTo>
                <a:lnTo>
                  <a:pt x="3228" y="13344"/>
                </a:lnTo>
                <a:lnTo>
                  <a:pt x="3227" y="13372"/>
                </a:lnTo>
                <a:lnTo>
                  <a:pt x="3212" y="13406"/>
                </a:lnTo>
                <a:close/>
                <a:moveTo>
                  <a:pt x="3198" y="13437"/>
                </a:moveTo>
                <a:lnTo>
                  <a:pt x="3212" y="13406"/>
                </a:lnTo>
                <a:lnTo>
                  <a:pt x="3208" y="13418"/>
                </a:lnTo>
                <a:lnTo>
                  <a:pt x="3198" y="13437"/>
                </a:lnTo>
                <a:close/>
                <a:moveTo>
                  <a:pt x="2341" y="13447"/>
                </a:moveTo>
                <a:lnTo>
                  <a:pt x="2342" y="13409"/>
                </a:lnTo>
                <a:lnTo>
                  <a:pt x="2353" y="13367"/>
                </a:lnTo>
                <a:lnTo>
                  <a:pt x="2341" y="13447"/>
                </a:lnTo>
                <a:close/>
                <a:moveTo>
                  <a:pt x="6080" y="13451"/>
                </a:moveTo>
                <a:lnTo>
                  <a:pt x="6060" y="13409"/>
                </a:lnTo>
                <a:lnTo>
                  <a:pt x="6078" y="13317"/>
                </a:lnTo>
                <a:lnTo>
                  <a:pt x="6065" y="13391"/>
                </a:lnTo>
                <a:lnTo>
                  <a:pt x="6080" y="13451"/>
                </a:lnTo>
                <a:close/>
                <a:moveTo>
                  <a:pt x="6096" y="13484"/>
                </a:moveTo>
                <a:lnTo>
                  <a:pt x="6084" y="13466"/>
                </a:lnTo>
                <a:lnTo>
                  <a:pt x="6080" y="13451"/>
                </a:lnTo>
                <a:lnTo>
                  <a:pt x="6096" y="13484"/>
                </a:lnTo>
                <a:close/>
                <a:moveTo>
                  <a:pt x="3169" y="13487"/>
                </a:moveTo>
                <a:lnTo>
                  <a:pt x="3198" y="13437"/>
                </a:lnTo>
                <a:lnTo>
                  <a:pt x="3181" y="13475"/>
                </a:lnTo>
                <a:lnTo>
                  <a:pt x="3169" y="13487"/>
                </a:lnTo>
                <a:close/>
                <a:moveTo>
                  <a:pt x="6108" y="13503"/>
                </a:moveTo>
                <a:lnTo>
                  <a:pt x="6101" y="13497"/>
                </a:lnTo>
                <a:lnTo>
                  <a:pt x="6096" y="13484"/>
                </a:lnTo>
                <a:lnTo>
                  <a:pt x="6108" y="13503"/>
                </a:lnTo>
                <a:close/>
                <a:moveTo>
                  <a:pt x="3142" y="13516"/>
                </a:moveTo>
                <a:lnTo>
                  <a:pt x="3169" y="13487"/>
                </a:lnTo>
                <a:lnTo>
                  <a:pt x="3161" y="13502"/>
                </a:lnTo>
                <a:lnTo>
                  <a:pt x="3142" y="13516"/>
                </a:lnTo>
                <a:close/>
                <a:moveTo>
                  <a:pt x="2337" y="13523"/>
                </a:moveTo>
                <a:lnTo>
                  <a:pt x="2334" y="13491"/>
                </a:lnTo>
                <a:lnTo>
                  <a:pt x="2341" y="13447"/>
                </a:lnTo>
                <a:lnTo>
                  <a:pt x="2337" y="13523"/>
                </a:lnTo>
                <a:close/>
                <a:moveTo>
                  <a:pt x="6149" y="13542"/>
                </a:moveTo>
                <a:lnTo>
                  <a:pt x="6125" y="13529"/>
                </a:lnTo>
                <a:lnTo>
                  <a:pt x="6108" y="13503"/>
                </a:lnTo>
                <a:lnTo>
                  <a:pt x="6149" y="13542"/>
                </a:lnTo>
                <a:close/>
                <a:moveTo>
                  <a:pt x="6183" y="13543"/>
                </a:moveTo>
                <a:lnTo>
                  <a:pt x="6179" y="13543"/>
                </a:lnTo>
                <a:lnTo>
                  <a:pt x="6112" y="13506"/>
                </a:lnTo>
                <a:lnTo>
                  <a:pt x="6183" y="13543"/>
                </a:lnTo>
                <a:close/>
                <a:moveTo>
                  <a:pt x="6170" y="13554"/>
                </a:moveTo>
                <a:lnTo>
                  <a:pt x="6158" y="13550"/>
                </a:lnTo>
                <a:lnTo>
                  <a:pt x="6149" y="13542"/>
                </a:lnTo>
                <a:lnTo>
                  <a:pt x="6170" y="13554"/>
                </a:lnTo>
                <a:close/>
                <a:moveTo>
                  <a:pt x="6340" y="13556"/>
                </a:moveTo>
                <a:lnTo>
                  <a:pt x="6408" y="13507"/>
                </a:lnTo>
                <a:lnTo>
                  <a:pt x="6460" y="13430"/>
                </a:lnTo>
                <a:lnTo>
                  <a:pt x="6496" y="13343"/>
                </a:lnTo>
                <a:lnTo>
                  <a:pt x="6477" y="13415"/>
                </a:lnTo>
                <a:lnTo>
                  <a:pt x="6429" y="13499"/>
                </a:lnTo>
                <a:lnTo>
                  <a:pt x="6357" y="13551"/>
                </a:lnTo>
                <a:lnTo>
                  <a:pt x="6340" y="13556"/>
                </a:lnTo>
                <a:close/>
                <a:moveTo>
                  <a:pt x="6319" y="13562"/>
                </a:moveTo>
                <a:lnTo>
                  <a:pt x="6340" y="13556"/>
                </a:lnTo>
                <a:lnTo>
                  <a:pt x="6336" y="13559"/>
                </a:lnTo>
                <a:lnTo>
                  <a:pt x="6319" y="13562"/>
                </a:lnTo>
                <a:close/>
                <a:moveTo>
                  <a:pt x="6260" y="13577"/>
                </a:moveTo>
                <a:lnTo>
                  <a:pt x="6193" y="13566"/>
                </a:lnTo>
                <a:lnTo>
                  <a:pt x="6170" y="13554"/>
                </a:lnTo>
                <a:lnTo>
                  <a:pt x="6248" y="13574"/>
                </a:lnTo>
                <a:lnTo>
                  <a:pt x="6319" y="13562"/>
                </a:lnTo>
                <a:lnTo>
                  <a:pt x="6260" y="13577"/>
                </a:lnTo>
                <a:close/>
                <a:moveTo>
                  <a:pt x="2985" y="13584"/>
                </a:moveTo>
                <a:lnTo>
                  <a:pt x="2905" y="13570"/>
                </a:lnTo>
                <a:lnTo>
                  <a:pt x="2842" y="13540"/>
                </a:lnTo>
                <a:lnTo>
                  <a:pt x="2800" y="13478"/>
                </a:lnTo>
                <a:lnTo>
                  <a:pt x="2790" y="13418"/>
                </a:lnTo>
                <a:lnTo>
                  <a:pt x="2803" y="13344"/>
                </a:lnTo>
                <a:lnTo>
                  <a:pt x="2805" y="13338"/>
                </a:lnTo>
                <a:lnTo>
                  <a:pt x="2808" y="13326"/>
                </a:lnTo>
                <a:lnTo>
                  <a:pt x="2794" y="13406"/>
                </a:lnTo>
                <a:lnTo>
                  <a:pt x="2818" y="13483"/>
                </a:lnTo>
                <a:lnTo>
                  <a:pt x="2871" y="13529"/>
                </a:lnTo>
                <a:lnTo>
                  <a:pt x="2938" y="13566"/>
                </a:lnTo>
                <a:lnTo>
                  <a:pt x="3015" y="13567"/>
                </a:lnTo>
                <a:lnTo>
                  <a:pt x="3097" y="13550"/>
                </a:lnTo>
                <a:lnTo>
                  <a:pt x="3142" y="13516"/>
                </a:lnTo>
                <a:lnTo>
                  <a:pt x="3127" y="13532"/>
                </a:lnTo>
                <a:lnTo>
                  <a:pt x="3065" y="13573"/>
                </a:lnTo>
                <a:lnTo>
                  <a:pt x="2985" y="13584"/>
                </a:lnTo>
                <a:close/>
                <a:moveTo>
                  <a:pt x="3929" y="13837"/>
                </a:moveTo>
                <a:lnTo>
                  <a:pt x="3962" y="13785"/>
                </a:lnTo>
                <a:lnTo>
                  <a:pt x="3937" y="13828"/>
                </a:lnTo>
                <a:lnTo>
                  <a:pt x="3929" y="13837"/>
                </a:lnTo>
                <a:close/>
                <a:moveTo>
                  <a:pt x="6390" y="13965"/>
                </a:moveTo>
                <a:lnTo>
                  <a:pt x="6262" y="13964"/>
                </a:lnTo>
                <a:lnTo>
                  <a:pt x="6131" y="13948"/>
                </a:lnTo>
                <a:lnTo>
                  <a:pt x="6021" y="13900"/>
                </a:lnTo>
                <a:lnTo>
                  <a:pt x="5910" y="13833"/>
                </a:lnTo>
                <a:lnTo>
                  <a:pt x="5827" y="13733"/>
                </a:lnTo>
                <a:lnTo>
                  <a:pt x="5771" y="13629"/>
                </a:lnTo>
                <a:lnTo>
                  <a:pt x="5735" y="13497"/>
                </a:lnTo>
                <a:lnTo>
                  <a:pt x="5735" y="13375"/>
                </a:lnTo>
                <a:lnTo>
                  <a:pt x="5768" y="13248"/>
                </a:lnTo>
                <a:lnTo>
                  <a:pt x="5824" y="13134"/>
                </a:lnTo>
                <a:lnTo>
                  <a:pt x="5923" y="13051"/>
                </a:lnTo>
                <a:lnTo>
                  <a:pt x="6009" y="13016"/>
                </a:lnTo>
                <a:lnTo>
                  <a:pt x="6104" y="12996"/>
                </a:lnTo>
                <a:lnTo>
                  <a:pt x="6192" y="13006"/>
                </a:lnTo>
                <a:lnTo>
                  <a:pt x="6288" y="13031"/>
                </a:lnTo>
                <a:lnTo>
                  <a:pt x="6372" y="13079"/>
                </a:lnTo>
                <a:lnTo>
                  <a:pt x="6438" y="13148"/>
                </a:lnTo>
                <a:lnTo>
                  <a:pt x="6482" y="13224"/>
                </a:lnTo>
                <a:lnTo>
                  <a:pt x="6502" y="13319"/>
                </a:lnTo>
                <a:lnTo>
                  <a:pt x="6496" y="13343"/>
                </a:lnTo>
                <a:lnTo>
                  <a:pt x="6477" y="13242"/>
                </a:lnTo>
                <a:lnTo>
                  <a:pt x="6436" y="13154"/>
                </a:lnTo>
                <a:lnTo>
                  <a:pt x="6358" y="13082"/>
                </a:lnTo>
                <a:lnTo>
                  <a:pt x="6274" y="13034"/>
                </a:lnTo>
                <a:lnTo>
                  <a:pt x="6166" y="13006"/>
                </a:lnTo>
                <a:lnTo>
                  <a:pt x="6070" y="13006"/>
                </a:lnTo>
                <a:lnTo>
                  <a:pt x="5965" y="13037"/>
                </a:lnTo>
                <a:lnTo>
                  <a:pt x="5875" y="13109"/>
                </a:lnTo>
                <a:lnTo>
                  <a:pt x="5805" y="13207"/>
                </a:lnTo>
                <a:lnTo>
                  <a:pt x="5758" y="13310"/>
                </a:lnTo>
                <a:lnTo>
                  <a:pt x="5745" y="13435"/>
                </a:lnTo>
                <a:lnTo>
                  <a:pt x="5766" y="13550"/>
                </a:lnTo>
                <a:lnTo>
                  <a:pt x="5813" y="13665"/>
                </a:lnTo>
                <a:lnTo>
                  <a:pt x="5893" y="13776"/>
                </a:lnTo>
                <a:lnTo>
                  <a:pt x="6005" y="13864"/>
                </a:lnTo>
                <a:lnTo>
                  <a:pt x="6131" y="13923"/>
                </a:lnTo>
                <a:lnTo>
                  <a:pt x="6274" y="13941"/>
                </a:lnTo>
                <a:lnTo>
                  <a:pt x="6412" y="13932"/>
                </a:lnTo>
                <a:lnTo>
                  <a:pt x="6496" y="13903"/>
                </a:lnTo>
                <a:lnTo>
                  <a:pt x="6594" y="13851"/>
                </a:lnTo>
                <a:lnTo>
                  <a:pt x="6687" y="13766"/>
                </a:lnTo>
                <a:lnTo>
                  <a:pt x="6766" y="13659"/>
                </a:lnTo>
                <a:lnTo>
                  <a:pt x="6837" y="13536"/>
                </a:lnTo>
                <a:lnTo>
                  <a:pt x="6890" y="13383"/>
                </a:lnTo>
                <a:lnTo>
                  <a:pt x="6918" y="13203"/>
                </a:lnTo>
                <a:lnTo>
                  <a:pt x="6919" y="13004"/>
                </a:lnTo>
                <a:lnTo>
                  <a:pt x="6887" y="12784"/>
                </a:lnTo>
                <a:lnTo>
                  <a:pt x="6804" y="12537"/>
                </a:lnTo>
                <a:lnTo>
                  <a:pt x="6855" y="12659"/>
                </a:lnTo>
                <a:lnTo>
                  <a:pt x="6922" y="12896"/>
                </a:lnTo>
                <a:lnTo>
                  <a:pt x="6950" y="13109"/>
                </a:lnTo>
                <a:lnTo>
                  <a:pt x="6944" y="13300"/>
                </a:lnTo>
                <a:lnTo>
                  <a:pt x="6908" y="13464"/>
                </a:lnTo>
                <a:lnTo>
                  <a:pt x="6850" y="13610"/>
                </a:lnTo>
                <a:lnTo>
                  <a:pt x="6782" y="13721"/>
                </a:lnTo>
                <a:lnTo>
                  <a:pt x="6688" y="13812"/>
                </a:lnTo>
                <a:lnTo>
                  <a:pt x="6605" y="13880"/>
                </a:lnTo>
                <a:lnTo>
                  <a:pt x="6508" y="13932"/>
                </a:lnTo>
                <a:lnTo>
                  <a:pt x="6390" y="13965"/>
                </a:lnTo>
                <a:close/>
                <a:moveTo>
                  <a:pt x="6205" y="14400"/>
                </a:moveTo>
                <a:lnTo>
                  <a:pt x="6351" y="14360"/>
                </a:lnTo>
                <a:lnTo>
                  <a:pt x="6494" y="14294"/>
                </a:lnTo>
                <a:lnTo>
                  <a:pt x="6478" y="14291"/>
                </a:lnTo>
                <a:lnTo>
                  <a:pt x="6388" y="14292"/>
                </a:lnTo>
                <a:lnTo>
                  <a:pt x="6303" y="14322"/>
                </a:lnTo>
                <a:lnTo>
                  <a:pt x="6224" y="14378"/>
                </a:lnTo>
                <a:lnTo>
                  <a:pt x="6205" y="14400"/>
                </a:lnTo>
                <a:close/>
                <a:moveTo>
                  <a:pt x="5964" y="14429"/>
                </a:moveTo>
                <a:lnTo>
                  <a:pt x="6136" y="14419"/>
                </a:lnTo>
                <a:lnTo>
                  <a:pt x="6171" y="14409"/>
                </a:lnTo>
                <a:lnTo>
                  <a:pt x="6199" y="14372"/>
                </a:lnTo>
                <a:lnTo>
                  <a:pt x="6280" y="14309"/>
                </a:lnTo>
                <a:lnTo>
                  <a:pt x="6388" y="14267"/>
                </a:lnTo>
                <a:lnTo>
                  <a:pt x="6488" y="14254"/>
                </a:lnTo>
                <a:lnTo>
                  <a:pt x="6545" y="14270"/>
                </a:lnTo>
                <a:lnTo>
                  <a:pt x="6563" y="14261"/>
                </a:lnTo>
                <a:lnTo>
                  <a:pt x="6653" y="14204"/>
                </a:lnTo>
                <a:lnTo>
                  <a:pt x="6605" y="14176"/>
                </a:lnTo>
                <a:lnTo>
                  <a:pt x="6494" y="14134"/>
                </a:lnTo>
                <a:lnTo>
                  <a:pt x="6381" y="14123"/>
                </a:lnTo>
                <a:lnTo>
                  <a:pt x="6272" y="14146"/>
                </a:lnTo>
                <a:lnTo>
                  <a:pt x="6149" y="14198"/>
                </a:lnTo>
                <a:lnTo>
                  <a:pt x="6056" y="14282"/>
                </a:lnTo>
                <a:lnTo>
                  <a:pt x="5982" y="14392"/>
                </a:lnTo>
                <a:lnTo>
                  <a:pt x="5964" y="14429"/>
                </a:lnTo>
                <a:close/>
                <a:moveTo>
                  <a:pt x="5914" y="14432"/>
                </a:moveTo>
                <a:lnTo>
                  <a:pt x="5944" y="14430"/>
                </a:lnTo>
                <a:lnTo>
                  <a:pt x="5999" y="14325"/>
                </a:lnTo>
                <a:lnTo>
                  <a:pt x="6084" y="14225"/>
                </a:lnTo>
                <a:lnTo>
                  <a:pt x="6205" y="14154"/>
                </a:lnTo>
                <a:lnTo>
                  <a:pt x="6325" y="14115"/>
                </a:lnTo>
                <a:lnTo>
                  <a:pt x="6453" y="14117"/>
                </a:lnTo>
                <a:lnTo>
                  <a:pt x="6567" y="14147"/>
                </a:lnTo>
                <a:lnTo>
                  <a:pt x="6666" y="14196"/>
                </a:lnTo>
                <a:lnTo>
                  <a:pt x="6756" y="14138"/>
                </a:lnTo>
                <a:lnTo>
                  <a:pt x="6938" y="13961"/>
                </a:lnTo>
                <a:lnTo>
                  <a:pt x="7081" y="13761"/>
                </a:lnTo>
                <a:lnTo>
                  <a:pt x="7202" y="13542"/>
                </a:lnTo>
                <a:lnTo>
                  <a:pt x="7268" y="13315"/>
                </a:lnTo>
                <a:lnTo>
                  <a:pt x="7286" y="13186"/>
                </a:lnTo>
                <a:lnTo>
                  <a:pt x="7261" y="13075"/>
                </a:lnTo>
                <a:lnTo>
                  <a:pt x="7196" y="12710"/>
                </a:lnTo>
                <a:lnTo>
                  <a:pt x="7162" y="12373"/>
                </a:lnTo>
                <a:lnTo>
                  <a:pt x="7148" y="12061"/>
                </a:lnTo>
                <a:lnTo>
                  <a:pt x="7148" y="11920"/>
                </a:lnTo>
                <a:lnTo>
                  <a:pt x="7137" y="11955"/>
                </a:lnTo>
                <a:lnTo>
                  <a:pt x="7078" y="12081"/>
                </a:lnTo>
                <a:lnTo>
                  <a:pt x="6991" y="12193"/>
                </a:lnTo>
                <a:lnTo>
                  <a:pt x="6887" y="12295"/>
                </a:lnTo>
                <a:lnTo>
                  <a:pt x="6756" y="12376"/>
                </a:lnTo>
                <a:lnTo>
                  <a:pt x="6735" y="12385"/>
                </a:lnTo>
                <a:lnTo>
                  <a:pt x="6751" y="12471"/>
                </a:lnTo>
                <a:lnTo>
                  <a:pt x="6768" y="12527"/>
                </a:lnTo>
                <a:lnTo>
                  <a:pt x="6768" y="12553"/>
                </a:lnTo>
                <a:lnTo>
                  <a:pt x="6815" y="12765"/>
                </a:lnTo>
                <a:lnTo>
                  <a:pt x="6841" y="12958"/>
                </a:lnTo>
                <a:lnTo>
                  <a:pt x="6836" y="13124"/>
                </a:lnTo>
                <a:lnTo>
                  <a:pt x="6825" y="13263"/>
                </a:lnTo>
                <a:lnTo>
                  <a:pt x="6794" y="13383"/>
                </a:lnTo>
                <a:lnTo>
                  <a:pt x="6763" y="13478"/>
                </a:lnTo>
                <a:lnTo>
                  <a:pt x="6724" y="13551"/>
                </a:lnTo>
                <a:lnTo>
                  <a:pt x="6698" y="13602"/>
                </a:lnTo>
                <a:lnTo>
                  <a:pt x="6672" y="13627"/>
                </a:lnTo>
                <a:lnTo>
                  <a:pt x="6667" y="13646"/>
                </a:lnTo>
                <a:lnTo>
                  <a:pt x="6574" y="13730"/>
                </a:lnTo>
                <a:lnTo>
                  <a:pt x="6468" y="13792"/>
                </a:lnTo>
                <a:lnTo>
                  <a:pt x="6342" y="13830"/>
                </a:lnTo>
                <a:lnTo>
                  <a:pt x="6223" y="13818"/>
                </a:lnTo>
                <a:lnTo>
                  <a:pt x="6096" y="13785"/>
                </a:lnTo>
                <a:lnTo>
                  <a:pt x="5990" y="13725"/>
                </a:lnTo>
                <a:lnTo>
                  <a:pt x="5904" y="13638"/>
                </a:lnTo>
                <a:lnTo>
                  <a:pt x="5849" y="13527"/>
                </a:lnTo>
                <a:lnTo>
                  <a:pt x="5835" y="13408"/>
                </a:lnTo>
                <a:lnTo>
                  <a:pt x="5858" y="13298"/>
                </a:lnTo>
                <a:lnTo>
                  <a:pt x="5914" y="13184"/>
                </a:lnTo>
                <a:lnTo>
                  <a:pt x="5990" y="13114"/>
                </a:lnTo>
                <a:lnTo>
                  <a:pt x="6078" y="13073"/>
                </a:lnTo>
                <a:lnTo>
                  <a:pt x="6170" y="13065"/>
                </a:lnTo>
                <a:lnTo>
                  <a:pt x="6262" y="13082"/>
                </a:lnTo>
                <a:lnTo>
                  <a:pt x="6346" y="13130"/>
                </a:lnTo>
                <a:lnTo>
                  <a:pt x="6411" y="13199"/>
                </a:lnTo>
                <a:lnTo>
                  <a:pt x="6445" y="13291"/>
                </a:lnTo>
                <a:lnTo>
                  <a:pt x="6438" y="13392"/>
                </a:lnTo>
                <a:lnTo>
                  <a:pt x="6390" y="13476"/>
                </a:lnTo>
                <a:lnTo>
                  <a:pt x="6336" y="13533"/>
                </a:lnTo>
                <a:lnTo>
                  <a:pt x="6261" y="13552"/>
                </a:lnTo>
                <a:lnTo>
                  <a:pt x="6185" y="13545"/>
                </a:lnTo>
                <a:lnTo>
                  <a:pt x="6183" y="13543"/>
                </a:lnTo>
                <a:lnTo>
                  <a:pt x="6249" y="13548"/>
                </a:lnTo>
                <a:lnTo>
                  <a:pt x="6312" y="13527"/>
                </a:lnTo>
                <a:lnTo>
                  <a:pt x="6363" y="13482"/>
                </a:lnTo>
                <a:lnTo>
                  <a:pt x="6403" y="13402"/>
                </a:lnTo>
                <a:lnTo>
                  <a:pt x="6407" y="13313"/>
                </a:lnTo>
                <a:lnTo>
                  <a:pt x="6375" y="13241"/>
                </a:lnTo>
                <a:lnTo>
                  <a:pt x="6321" y="13175"/>
                </a:lnTo>
                <a:lnTo>
                  <a:pt x="6249" y="13130"/>
                </a:lnTo>
                <a:lnTo>
                  <a:pt x="6163" y="13114"/>
                </a:lnTo>
                <a:lnTo>
                  <a:pt x="6077" y="13124"/>
                </a:lnTo>
                <a:lnTo>
                  <a:pt x="6001" y="13168"/>
                </a:lnTo>
                <a:lnTo>
                  <a:pt x="5936" y="13222"/>
                </a:lnTo>
                <a:lnTo>
                  <a:pt x="5885" y="13318"/>
                </a:lnTo>
                <a:lnTo>
                  <a:pt x="5864" y="13422"/>
                </a:lnTo>
                <a:lnTo>
                  <a:pt x="5881" y="13529"/>
                </a:lnTo>
                <a:lnTo>
                  <a:pt x="5920" y="13623"/>
                </a:lnTo>
                <a:lnTo>
                  <a:pt x="6002" y="13702"/>
                </a:lnTo>
                <a:lnTo>
                  <a:pt x="6098" y="13753"/>
                </a:lnTo>
                <a:lnTo>
                  <a:pt x="6207" y="13782"/>
                </a:lnTo>
                <a:lnTo>
                  <a:pt x="6315" y="13785"/>
                </a:lnTo>
                <a:lnTo>
                  <a:pt x="6426" y="13756"/>
                </a:lnTo>
                <a:lnTo>
                  <a:pt x="6517" y="13703"/>
                </a:lnTo>
                <a:lnTo>
                  <a:pt x="6595" y="13627"/>
                </a:lnTo>
                <a:lnTo>
                  <a:pt x="6692" y="13478"/>
                </a:lnTo>
                <a:lnTo>
                  <a:pt x="6752" y="13321"/>
                </a:lnTo>
                <a:lnTo>
                  <a:pt x="6779" y="13147"/>
                </a:lnTo>
                <a:lnTo>
                  <a:pt x="6790" y="12957"/>
                </a:lnTo>
                <a:lnTo>
                  <a:pt x="6761" y="12750"/>
                </a:lnTo>
                <a:lnTo>
                  <a:pt x="6717" y="12501"/>
                </a:lnTo>
                <a:lnTo>
                  <a:pt x="6699" y="12400"/>
                </a:lnTo>
                <a:lnTo>
                  <a:pt x="6605" y="12439"/>
                </a:lnTo>
                <a:lnTo>
                  <a:pt x="6443" y="12467"/>
                </a:lnTo>
                <a:lnTo>
                  <a:pt x="6290" y="12460"/>
                </a:lnTo>
                <a:lnTo>
                  <a:pt x="6126" y="12423"/>
                </a:lnTo>
                <a:lnTo>
                  <a:pt x="5982" y="12359"/>
                </a:lnTo>
                <a:lnTo>
                  <a:pt x="5851" y="12273"/>
                </a:lnTo>
                <a:lnTo>
                  <a:pt x="5767" y="12200"/>
                </a:lnTo>
                <a:lnTo>
                  <a:pt x="5688" y="12108"/>
                </a:lnTo>
                <a:lnTo>
                  <a:pt x="5658" y="12060"/>
                </a:lnTo>
                <a:lnTo>
                  <a:pt x="5664" y="12076"/>
                </a:lnTo>
                <a:lnTo>
                  <a:pt x="5674" y="12162"/>
                </a:lnTo>
                <a:lnTo>
                  <a:pt x="5655" y="12260"/>
                </a:lnTo>
                <a:lnTo>
                  <a:pt x="5614" y="12340"/>
                </a:lnTo>
                <a:lnTo>
                  <a:pt x="5523" y="12419"/>
                </a:lnTo>
                <a:lnTo>
                  <a:pt x="5421" y="12463"/>
                </a:lnTo>
                <a:lnTo>
                  <a:pt x="5499" y="12438"/>
                </a:lnTo>
                <a:lnTo>
                  <a:pt x="5665" y="12417"/>
                </a:lnTo>
                <a:lnTo>
                  <a:pt x="5818" y="12445"/>
                </a:lnTo>
                <a:lnTo>
                  <a:pt x="5967" y="12490"/>
                </a:lnTo>
                <a:lnTo>
                  <a:pt x="6101" y="12570"/>
                </a:lnTo>
                <a:lnTo>
                  <a:pt x="6211" y="12664"/>
                </a:lnTo>
                <a:lnTo>
                  <a:pt x="6300" y="12790"/>
                </a:lnTo>
                <a:lnTo>
                  <a:pt x="6372" y="12931"/>
                </a:lnTo>
                <a:lnTo>
                  <a:pt x="6368" y="12949"/>
                </a:lnTo>
                <a:lnTo>
                  <a:pt x="6375" y="12971"/>
                </a:lnTo>
                <a:lnTo>
                  <a:pt x="6297" y="12802"/>
                </a:lnTo>
                <a:lnTo>
                  <a:pt x="6194" y="12679"/>
                </a:lnTo>
                <a:lnTo>
                  <a:pt x="6079" y="12578"/>
                </a:lnTo>
                <a:lnTo>
                  <a:pt x="5937" y="12508"/>
                </a:lnTo>
                <a:lnTo>
                  <a:pt x="5798" y="12472"/>
                </a:lnTo>
                <a:lnTo>
                  <a:pt x="5642" y="12456"/>
                </a:lnTo>
                <a:lnTo>
                  <a:pt x="5483" y="12472"/>
                </a:lnTo>
                <a:lnTo>
                  <a:pt x="5333" y="12529"/>
                </a:lnTo>
                <a:lnTo>
                  <a:pt x="5190" y="12608"/>
                </a:lnTo>
                <a:lnTo>
                  <a:pt x="5059" y="12715"/>
                </a:lnTo>
                <a:lnTo>
                  <a:pt x="4940" y="12876"/>
                </a:lnTo>
                <a:lnTo>
                  <a:pt x="4850" y="13046"/>
                </a:lnTo>
                <a:lnTo>
                  <a:pt x="4803" y="13226"/>
                </a:lnTo>
                <a:lnTo>
                  <a:pt x="4799" y="13412"/>
                </a:lnTo>
                <a:lnTo>
                  <a:pt x="4827" y="13599"/>
                </a:lnTo>
                <a:lnTo>
                  <a:pt x="4888" y="13782"/>
                </a:lnTo>
                <a:lnTo>
                  <a:pt x="4987" y="13944"/>
                </a:lnTo>
                <a:lnTo>
                  <a:pt x="5109" y="14091"/>
                </a:lnTo>
                <a:lnTo>
                  <a:pt x="5260" y="14228"/>
                </a:lnTo>
                <a:lnTo>
                  <a:pt x="5462" y="14339"/>
                </a:lnTo>
                <a:lnTo>
                  <a:pt x="5683" y="14403"/>
                </a:lnTo>
                <a:lnTo>
                  <a:pt x="5914" y="14432"/>
                </a:lnTo>
                <a:close/>
                <a:moveTo>
                  <a:pt x="2535" y="14438"/>
                </a:moveTo>
                <a:lnTo>
                  <a:pt x="2547" y="14437"/>
                </a:lnTo>
                <a:lnTo>
                  <a:pt x="2590" y="14426"/>
                </a:lnTo>
                <a:lnTo>
                  <a:pt x="2686" y="14426"/>
                </a:lnTo>
                <a:lnTo>
                  <a:pt x="2707" y="14433"/>
                </a:lnTo>
                <a:lnTo>
                  <a:pt x="2756" y="14431"/>
                </a:lnTo>
                <a:lnTo>
                  <a:pt x="2984" y="14395"/>
                </a:lnTo>
                <a:lnTo>
                  <a:pt x="3200" y="14329"/>
                </a:lnTo>
                <a:lnTo>
                  <a:pt x="3405" y="14235"/>
                </a:lnTo>
                <a:lnTo>
                  <a:pt x="3550" y="14143"/>
                </a:lnTo>
                <a:lnTo>
                  <a:pt x="3507" y="14166"/>
                </a:lnTo>
                <a:lnTo>
                  <a:pt x="3331" y="14222"/>
                </a:lnTo>
                <a:lnTo>
                  <a:pt x="3146" y="14244"/>
                </a:lnTo>
                <a:lnTo>
                  <a:pt x="2957" y="14227"/>
                </a:lnTo>
                <a:lnTo>
                  <a:pt x="2825" y="14192"/>
                </a:lnTo>
                <a:lnTo>
                  <a:pt x="2705" y="14135"/>
                </a:lnTo>
                <a:lnTo>
                  <a:pt x="2590" y="14059"/>
                </a:lnTo>
                <a:lnTo>
                  <a:pt x="2485" y="13968"/>
                </a:lnTo>
                <a:lnTo>
                  <a:pt x="2406" y="13851"/>
                </a:lnTo>
                <a:lnTo>
                  <a:pt x="2354" y="13708"/>
                </a:lnTo>
                <a:lnTo>
                  <a:pt x="2336" y="13555"/>
                </a:lnTo>
                <a:lnTo>
                  <a:pt x="2337" y="13523"/>
                </a:lnTo>
                <a:lnTo>
                  <a:pt x="2347" y="13610"/>
                </a:lnTo>
                <a:lnTo>
                  <a:pt x="2391" y="13763"/>
                </a:lnTo>
                <a:lnTo>
                  <a:pt x="2463" y="13904"/>
                </a:lnTo>
                <a:lnTo>
                  <a:pt x="2563" y="14014"/>
                </a:lnTo>
                <a:lnTo>
                  <a:pt x="2687" y="14104"/>
                </a:lnTo>
                <a:lnTo>
                  <a:pt x="2825" y="14166"/>
                </a:lnTo>
                <a:lnTo>
                  <a:pt x="2976" y="14206"/>
                </a:lnTo>
                <a:lnTo>
                  <a:pt x="3138" y="14223"/>
                </a:lnTo>
                <a:lnTo>
                  <a:pt x="3330" y="14203"/>
                </a:lnTo>
                <a:lnTo>
                  <a:pt x="3497" y="14156"/>
                </a:lnTo>
                <a:lnTo>
                  <a:pt x="3621" y="14095"/>
                </a:lnTo>
                <a:lnTo>
                  <a:pt x="3780" y="13961"/>
                </a:lnTo>
                <a:lnTo>
                  <a:pt x="3934" y="13789"/>
                </a:lnTo>
                <a:lnTo>
                  <a:pt x="4043" y="13625"/>
                </a:lnTo>
                <a:lnTo>
                  <a:pt x="4087" y="13527"/>
                </a:lnTo>
                <a:lnTo>
                  <a:pt x="4132" y="13429"/>
                </a:lnTo>
                <a:lnTo>
                  <a:pt x="4161" y="13366"/>
                </a:lnTo>
                <a:lnTo>
                  <a:pt x="4166" y="13348"/>
                </a:lnTo>
                <a:lnTo>
                  <a:pt x="4180" y="13320"/>
                </a:lnTo>
                <a:lnTo>
                  <a:pt x="4217" y="13252"/>
                </a:lnTo>
                <a:lnTo>
                  <a:pt x="4274" y="13132"/>
                </a:lnTo>
                <a:lnTo>
                  <a:pt x="4345" y="12984"/>
                </a:lnTo>
                <a:lnTo>
                  <a:pt x="4441" y="12790"/>
                </a:lnTo>
                <a:lnTo>
                  <a:pt x="4478" y="12714"/>
                </a:lnTo>
                <a:lnTo>
                  <a:pt x="4390" y="12790"/>
                </a:lnTo>
                <a:lnTo>
                  <a:pt x="4238" y="12878"/>
                </a:lnTo>
                <a:lnTo>
                  <a:pt x="4074" y="12938"/>
                </a:lnTo>
                <a:lnTo>
                  <a:pt x="3904" y="12951"/>
                </a:lnTo>
                <a:lnTo>
                  <a:pt x="3842" y="12940"/>
                </a:lnTo>
                <a:lnTo>
                  <a:pt x="3555" y="13078"/>
                </a:lnTo>
                <a:lnTo>
                  <a:pt x="3244" y="13183"/>
                </a:lnTo>
                <a:lnTo>
                  <a:pt x="3214" y="13189"/>
                </a:lnTo>
                <a:lnTo>
                  <a:pt x="3230" y="13263"/>
                </a:lnTo>
                <a:lnTo>
                  <a:pt x="3229" y="13299"/>
                </a:lnTo>
                <a:lnTo>
                  <a:pt x="3214" y="13227"/>
                </a:lnTo>
                <a:lnTo>
                  <a:pt x="3202" y="13191"/>
                </a:lnTo>
                <a:lnTo>
                  <a:pt x="2913" y="13244"/>
                </a:lnTo>
                <a:lnTo>
                  <a:pt x="2582" y="13279"/>
                </a:lnTo>
                <a:lnTo>
                  <a:pt x="2385" y="13270"/>
                </a:lnTo>
                <a:lnTo>
                  <a:pt x="2353" y="13367"/>
                </a:lnTo>
                <a:lnTo>
                  <a:pt x="2379" y="13269"/>
                </a:lnTo>
                <a:lnTo>
                  <a:pt x="2252" y="13263"/>
                </a:lnTo>
                <a:lnTo>
                  <a:pt x="1918" y="13214"/>
                </a:lnTo>
                <a:lnTo>
                  <a:pt x="1599" y="13130"/>
                </a:lnTo>
                <a:lnTo>
                  <a:pt x="1421" y="13047"/>
                </a:lnTo>
                <a:lnTo>
                  <a:pt x="1404" y="13111"/>
                </a:lnTo>
                <a:lnTo>
                  <a:pt x="1386" y="13280"/>
                </a:lnTo>
                <a:lnTo>
                  <a:pt x="1403" y="13458"/>
                </a:lnTo>
                <a:lnTo>
                  <a:pt x="1444" y="13623"/>
                </a:lnTo>
                <a:lnTo>
                  <a:pt x="1509" y="13788"/>
                </a:lnTo>
                <a:lnTo>
                  <a:pt x="1594" y="13933"/>
                </a:lnTo>
                <a:lnTo>
                  <a:pt x="1707" y="14065"/>
                </a:lnTo>
                <a:lnTo>
                  <a:pt x="1892" y="14217"/>
                </a:lnTo>
                <a:lnTo>
                  <a:pt x="2100" y="14330"/>
                </a:lnTo>
                <a:lnTo>
                  <a:pt x="2308" y="14397"/>
                </a:lnTo>
                <a:lnTo>
                  <a:pt x="2535" y="14438"/>
                </a:lnTo>
                <a:close/>
                <a:moveTo>
                  <a:pt x="12126" y="14482"/>
                </a:moveTo>
                <a:lnTo>
                  <a:pt x="12447" y="14438"/>
                </a:lnTo>
                <a:lnTo>
                  <a:pt x="12762" y="14366"/>
                </a:lnTo>
                <a:lnTo>
                  <a:pt x="13065" y="14266"/>
                </a:lnTo>
                <a:lnTo>
                  <a:pt x="13353" y="14123"/>
                </a:lnTo>
                <a:lnTo>
                  <a:pt x="13636" y="13953"/>
                </a:lnTo>
                <a:lnTo>
                  <a:pt x="13888" y="13775"/>
                </a:lnTo>
                <a:lnTo>
                  <a:pt x="14116" y="13571"/>
                </a:lnTo>
                <a:lnTo>
                  <a:pt x="14316" y="13347"/>
                </a:lnTo>
                <a:lnTo>
                  <a:pt x="14489" y="13103"/>
                </a:lnTo>
                <a:lnTo>
                  <a:pt x="14642" y="12841"/>
                </a:lnTo>
                <a:lnTo>
                  <a:pt x="14766" y="12565"/>
                </a:lnTo>
                <a:lnTo>
                  <a:pt x="14862" y="12275"/>
                </a:lnTo>
                <a:lnTo>
                  <a:pt x="14919" y="11981"/>
                </a:lnTo>
                <a:lnTo>
                  <a:pt x="14946" y="11686"/>
                </a:lnTo>
                <a:lnTo>
                  <a:pt x="14940" y="11389"/>
                </a:lnTo>
                <a:lnTo>
                  <a:pt x="14895" y="11094"/>
                </a:lnTo>
                <a:lnTo>
                  <a:pt x="14847" y="10911"/>
                </a:lnTo>
                <a:lnTo>
                  <a:pt x="14852" y="11063"/>
                </a:lnTo>
                <a:lnTo>
                  <a:pt x="14831" y="11340"/>
                </a:lnTo>
                <a:lnTo>
                  <a:pt x="14771" y="11614"/>
                </a:lnTo>
                <a:lnTo>
                  <a:pt x="14696" y="11878"/>
                </a:lnTo>
                <a:lnTo>
                  <a:pt x="14584" y="12131"/>
                </a:lnTo>
                <a:lnTo>
                  <a:pt x="14461" y="12356"/>
                </a:lnTo>
                <a:lnTo>
                  <a:pt x="14318" y="12556"/>
                </a:lnTo>
                <a:lnTo>
                  <a:pt x="14148" y="12788"/>
                </a:lnTo>
                <a:lnTo>
                  <a:pt x="13937" y="13003"/>
                </a:lnTo>
                <a:lnTo>
                  <a:pt x="13719" y="13197"/>
                </a:lnTo>
                <a:lnTo>
                  <a:pt x="13485" y="13354"/>
                </a:lnTo>
                <a:lnTo>
                  <a:pt x="13239" y="13482"/>
                </a:lnTo>
                <a:lnTo>
                  <a:pt x="12994" y="13579"/>
                </a:lnTo>
                <a:lnTo>
                  <a:pt x="12741" y="13660"/>
                </a:lnTo>
                <a:lnTo>
                  <a:pt x="12501" y="13693"/>
                </a:lnTo>
                <a:lnTo>
                  <a:pt x="12279" y="13706"/>
                </a:lnTo>
                <a:lnTo>
                  <a:pt x="12071" y="13690"/>
                </a:lnTo>
                <a:lnTo>
                  <a:pt x="11904" y="13665"/>
                </a:lnTo>
                <a:lnTo>
                  <a:pt x="11766" y="13629"/>
                </a:lnTo>
                <a:lnTo>
                  <a:pt x="11745" y="13622"/>
                </a:lnTo>
                <a:lnTo>
                  <a:pt x="11633" y="13619"/>
                </a:lnTo>
                <a:lnTo>
                  <a:pt x="11332" y="13566"/>
                </a:lnTo>
                <a:lnTo>
                  <a:pt x="11034" y="13475"/>
                </a:lnTo>
                <a:lnTo>
                  <a:pt x="10743" y="13360"/>
                </a:lnTo>
                <a:lnTo>
                  <a:pt x="10473" y="13212"/>
                </a:lnTo>
                <a:lnTo>
                  <a:pt x="10205" y="13032"/>
                </a:lnTo>
                <a:lnTo>
                  <a:pt x="9960" y="12839"/>
                </a:lnTo>
                <a:lnTo>
                  <a:pt x="9691" y="12588"/>
                </a:lnTo>
                <a:lnTo>
                  <a:pt x="9462" y="12309"/>
                </a:lnTo>
                <a:lnTo>
                  <a:pt x="9267" y="12001"/>
                </a:lnTo>
                <a:lnTo>
                  <a:pt x="9093" y="11685"/>
                </a:lnTo>
                <a:lnTo>
                  <a:pt x="8963" y="11348"/>
                </a:lnTo>
                <a:lnTo>
                  <a:pt x="8858" y="11012"/>
                </a:lnTo>
                <a:lnTo>
                  <a:pt x="8796" y="10661"/>
                </a:lnTo>
                <a:lnTo>
                  <a:pt x="8767" y="10306"/>
                </a:lnTo>
                <a:lnTo>
                  <a:pt x="8765" y="9945"/>
                </a:lnTo>
                <a:lnTo>
                  <a:pt x="8815" y="9585"/>
                </a:lnTo>
                <a:lnTo>
                  <a:pt x="8882" y="9230"/>
                </a:lnTo>
                <a:lnTo>
                  <a:pt x="8988" y="8878"/>
                </a:lnTo>
                <a:lnTo>
                  <a:pt x="9073" y="8684"/>
                </a:lnTo>
                <a:lnTo>
                  <a:pt x="9076" y="8620"/>
                </a:lnTo>
                <a:lnTo>
                  <a:pt x="9004" y="8793"/>
                </a:lnTo>
                <a:lnTo>
                  <a:pt x="8868" y="9213"/>
                </a:lnTo>
                <a:lnTo>
                  <a:pt x="8760" y="9622"/>
                </a:lnTo>
                <a:lnTo>
                  <a:pt x="8683" y="10014"/>
                </a:lnTo>
                <a:lnTo>
                  <a:pt x="8637" y="10407"/>
                </a:lnTo>
                <a:lnTo>
                  <a:pt x="8622" y="10783"/>
                </a:lnTo>
                <a:lnTo>
                  <a:pt x="8638" y="11140"/>
                </a:lnTo>
                <a:lnTo>
                  <a:pt x="8676" y="11485"/>
                </a:lnTo>
                <a:lnTo>
                  <a:pt x="8732" y="11809"/>
                </a:lnTo>
                <a:lnTo>
                  <a:pt x="8811" y="12119"/>
                </a:lnTo>
                <a:lnTo>
                  <a:pt x="8903" y="12407"/>
                </a:lnTo>
                <a:lnTo>
                  <a:pt x="9011" y="12679"/>
                </a:lnTo>
                <a:lnTo>
                  <a:pt x="9141" y="12919"/>
                </a:lnTo>
                <a:lnTo>
                  <a:pt x="9274" y="13147"/>
                </a:lnTo>
                <a:lnTo>
                  <a:pt x="9423" y="13341"/>
                </a:lnTo>
                <a:lnTo>
                  <a:pt x="9582" y="13518"/>
                </a:lnTo>
                <a:lnTo>
                  <a:pt x="9737" y="13661"/>
                </a:lnTo>
                <a:lnTo>
                  <a:pt x="9985" y="13868"/>
                </a:lnTo>
                <a:lnTo>
                  <a:pt x="10261" y="14043"/>
                </a:lnTo>
                <a:lnTo>
                  <a:pt x="10550" y="14190"/>
                </a:lnTo>
                <a:lnTo>
                  <a:pt x="10848" y="14307"/>
                </a:lnTo>
                <a:lnTo>
                  <a:pt x="11159" y="14395"/>
                </a:lnTo>
                <a:lnTo>
                  <a:pt x="11484" y="14455"/>
                </a:lnTo>
                <a:lnTo>
                  <a:pt x="11805" y="14482"/>
                </a:lnTo>
                <a:lnTo>
                  <a:pt x="12126" y="14482"/>
                </a:lnTo>
                <a:close/>
                <a:moveTo>
                  <a:pt x="6313" y="14606"/>
                </a:moveTo>
                <a:lnTo>
                  <a:pt x="6313" y="14601"/>
                </a:lnTo>
                <a:lnTo>
                  <a:pt x="6353" y="14521"/>
                </a:lnTo>
                <a:lnTo>
                  <a:pt x="6313" y="14606"/>
                </a:lnTo>
                <a:close/>
                <a:moveTo>
                  <a:pt x="9367" y="14739"/>
                </a:moveTo>
                <a:lnTo>
                  <a:pt x="9340" y="14683"/>
                </a:lnTo>
                <a:lnTo>
                  <a:pt x="9220" y="14432"/>
                </a:lnTo>
                <a:lnTo>
                  <a:pt x="9105" y="14183"/>
                </a:lnTo>
                <a:lnTo>
                  <a:pt x="8978" y="13931"/>
                </a:lnTo>
                <a:lnTo>
                  <a:pt x="8850" y="13660"/>
                </a:lnTo>
                <a:lnTo>
                  <a:pt x="8730" y="13384"/>
                </a:lnTo>
                <a:lnTo>
                  <a:pt x="8625" y="13099"/>
                </a:lnTo>
                <a:lnTo>
                  <a:pt x="8522" y="12802"/>
                </a:lnTo>
                <a:lnTo>
                  <a:pt x="8439" y="12484"/>
                </a:lnTo>
                <a:lnTo>
                  <a:pt x="8370" y="12157"/>
                </a:lnTo>
                <a:lnTo>
                  <a:pt x="8320" y="11810"/>
                </a:lnTo>
                <a:lnTo>
                  <a:pt x="8300" y="11444"/>
                </a:lnTo>
                <a:lnTo>
                  <a:pt x="8299" y="11058"/>
                </a:lnTo>
                <a:lnTo>
                  <a:pt x="8328" y="10654"/>
                </a:lnTo>
                <a:lnTo>
                  <a:pt x="8391" y="10220"/>
                </a:lnTo>
                <a:lnTo>
                  <a:pt x="8484" y="9769"/>
                </a:lnTo>
                <a:lnTo>
                  <a:pt x="8495" y="9735"/>
                </a:lnTo>
                <a:lnTo>
                  <a:pt x="8531" y="9562"/>
                </a:lnTo>
                <a:lnTo>
                  <a:pt x="8654" y="9170"/>
                </a:lnTo>
                <a:lnTo>
                  <a:pt x="8798" y="8770"/>
                </a:lnTo>
                <a:lnTo>
                  <a:pt x="8980" y="8368"/>
                </a:lnTo>
                <a:lnTo>
                  <a:pt x="9206" y="7952"/>
                </a:lnTo>
                <a:lnTo>
                  <a:pt x="9432" y="7590"/>
                </a:lnTo>
                <a:lnTo>
                  <a:pt x="9450" y="7437"/>
                </a:lnTo>
                <a:lnTo>
                  <a:pt x="9493" y="7249"/>
                </a:lnTo>
                <a:lnTo>
                  <a:pt x="9570" y="7057"/>
                </a:lnTo>
                <a:lnTo>
                  <a:pt x="9672" y="6865"/>
                </a:lnTo>
                <a:lnTo>
                  <a:pt x="9783" y="6662"/>
                </a:lnTo>
                <a:lnTo>
                  <a:pt x="9918" y="6466"/>
                </a:lnTo>
                <a:lnTo>
                  <a:pt x="10065" y="6273"/>
                </a:lnTo>
                <a:lnTo>
                  <a:pt x="10211" y="6082"/>
                </a:lnTo>
                <a:lnTo>
                  <a:pt x="9989" y="6292"/>
                </a:lnTo>
                <a:lnTo>
                  <a:pt x="9578" y="6731"/>
                </a:lnTo>
                <a:lnTo>
                  <a:pt x="9215" y="7182"/>
                </a:lnTo>
                <a:lnTo>
                  <a:pt x="8899" y="7626"/>
                </a:lnTo>
                <a:lnTo>
                  <a:pt x="8620" y="8074"/>
                </a:lnTo>
                <a:lnTo>
                  <a:pt x="8386" y="8527"/>
                </a:lnTo>
                <a:lnTo>
                  <a:pt x="8178" y="8974"/>
                </a:lnTo>
                <a:lnTo>
                  <a:pt x="8019" y="9408"/>
                </a:lnTo>
                <a:lnTo>
                  <a:pt x="7891" y="9844"/>
                </a:lnTo>
                <a:lnTo>
                  <a:pt x="7799" y="10270"/>
                </a:lnTo>
                <a:lnTo>
                  <a:pt x="7739" y="10692"/>
                </a:lnTo>
                <a:lnTo>
                  <a:pt x="7712" y="11090"/>
                </a:lnTo>
                <a:lnTo>
                  <a:pt x="7706" y="11481"/>
                </a:lnTo>
                <a:lnTo>
                  <a:pt x="7730" y="11854"/>
                </a:lnTo>
                <a:lnTo>
                  <a:pt x="7772" y="12206"/>
                </a:lnTo>
                <a:lnTo>
                  <a:pt x="7838" y="12545"/>
                </a:lnTo>
                <a:lnTo>
                  <a:pt x="7929" y="12858"/>
                </a:lnTo>
                <a:lnTo>
                  <a:pt x="8034" y="13143"/>
                </a:lnTo>
                <a:lnTo>
                  <a:pt x="8165" y="13403"/>
                </a:lnTo>
                <a:lnTo>
                  <a:pt x="8301" y="13644"/>
                </a:lnTo>
                <a:lnTo>
                  <a:pt x="8446" y="13850"/>
                </a:lnTo>
                <a:lnTo>
                  <a:pt x="8686" y="14138"/>
                </a:lnTo>
                <a:lnTo>
                  <a:pt x="8944" y="14405"/>
                </a:lnTo>
                <a:lnTo>
                  <a:pt x="9227" y="14647"/>
                </a:lnTo>
                <a:lnTo>
                  <a:pt x="9367" y="14739"/>
                </a:lnTo>
                <a:close/>
                <a:moveTo>
                  <a:pt x="6485" y="14872"/>
                </a:moveTo>
                <a:lnTo>
                  <a:pt x="6434" y="14851"/>
                </a:lnTo>
                <a:lnTo>
                  <a:pt x="6365" y="14795"/>
                </a:lnTo>
                <a:lnTo>
                  <a:pt x="6318" y="14705"/>
                </a:lnTo>
                <a:lnTo>
                  <a:pt x="6310" y="14613"/>
                </a:lnTo>
                <a:lnTo>
                  <a:pt x="6313" y="14606"/>
                </a:lnTo>
                <a:lnTo>
                  <a:pt x="6319" y="14699"/>
                </a:lnTo>
                <a:lnTo>
                  <a:pt x="6362" y="14781"/>
                </a:lnTo>
                <a:lnTo>
                  <a:pt x="6429" y="14844"/>
                </a:lnTo>
                <a:lnTo>
                  <a:pt x="6485" y="14872"/>
                </a:lnTo>
                <a:close/>
                <a:moveTo>
                  <a:pt x="6509" y="14884"/>
                </a:moveTo>
                <a:lnTo>
                  <a:pt x="6485" y="14872"/>
                </a:lnTo>
                <a:lnTo>
                  <a:pt x="6513" y="14883"/>
                </a:lnTo>
                <a:lnTo>
                  <a:pt x="6509" y="14884"/>
                </a:lnTo>
                <a:close/>
                <a:moveTo>
                  <a:pt x="6527" y="14889"/>
                </a:moveTo>
                <a:lnTo>
                  <a:pt x="6513" y="14883"/>
                </a:lnTo>
                <a:lnTo>
                  <a:pt x="6622" y="14869"/>
                </a:lnTo>
                <a:lnTo>
                  <a:pt x="6731" y="14820"/>
                </a:lnTo>
                <a:lnTo>
                  <a:pt x="6809" y="14744"/>
                </a:lnTo>
                <a:lnTo>
                  <a:pt x="6863" y="14636"/>
                </a:lnTo>
                <a:lnTo>
                  <a:pt x="6844" y="14708"/>
                </a:lnTo>
                <a:lnTo>
                  <a:pt x="6786" y="14783"/>
                </a:lnTo>
                <a:lnTo>
                  <a:pt x="6713" y="14841"/>
                </a:lnTo>
                <a:lnTo>
                  <a:pt x="6620" y="14875"/>
                </a:lnTo>
                <a:lnTo>
                  <a:pt x="6527" y="14889"/>
                </a:lnTo>
                <a:close/>
                <a:moveTo>
                  <a:pt x="9635" y="15355"/>
                </a:moveTo>
                <a:lnTo>
                  <a:pt x="9562" y="15159"/>
                </a:lnTo>
                <a:lnTo>
                  <a:pt x="9499" y="15020"/>
                </a:lnTo>
                <a:lnTo>
                  <a:pt x="9233" y="14847"/>
                </a:lnTo>
                <a:lnTo>
                  <a:pt x="8917" y="14604"/>
                </a:lnTo>
                <a:lnTo>
                  <a:pt x="8628" y="14335"/>
                </a:lnTo>
                <a:lnTo>
                  <a:pt x="8361" y="14027"/>
                </a:lnTo>
                <a:lnTo>
                  <a:pt x="8124" y="13707"/>
                </a:lnTo>
                <a:lnTo>
                  <a:pt x="7918" y="13363"/>
                </a:lnTo>
                <a:lnTo>
                  <a:pt x="7791" y="13111"/>
                </a:lnTo>
                <a:lnTo>
                  <a:pt x="7674" y="12849"/>
                </a:lnTo>
                <a:lnTo>
                  <a:pt x="7578" y="12554"/>
                </a:lnTo>
                <a:lnTo>
                  <a:pt x="7499" y="12243"/>
                </a:lnTo>
                <a:lnTo>
                  <a:pt x="7457" y="12005"/>
                </a:lnTo>
                <a:lnTo>
                  <a:pt x="7466" y="12170"/>
                </a:lnTo>
                <a:lnTo>
                  <a:pt x="7534" y="12600"/>
                </a:lnTo>
                <a:lnTo>
                  <a:pt x="7621" y="13002"/>
                </a:lnTo>
                <a:lnTo>
                  <a:pt x="7762" y="13393"/>
                </a:lnTo>
                <a:lnTo>
                  <a:pt x="7917" y="13736"/>
                </a:lnTo>
                <a:lnTo>
                  <a:pt x="8085" y="14050"/>
                </a:lnTo>
                <a:lnTo>
                  <a:pt x="8170" y="14172"/>
                </a:lnTo>
                <a:lnTo>
                  <a:pt x="8308" y="14353"/>
                </a:lnTo>
                <a:lnTo>
                  <a:pt x="8559" y="14619"/>
                </a:lnTo>
                <a:lnTo>
                  <a:pt x="8821" y="14848"/>
                </a:lnTo>
                <a:lnTo>
                  <a:pt x="9081" y="15033"/>
                </a:lnTo>
                <a:lnTo>
                  <a:pt x="9352" y="15200"/>
                </a:lnTo>
                <a:lnTo>
                  <a:pt x="9622" y="15348"/>
                </a:lnTo>
                <a:lnTo>
                  <a:pt x="9635" y="15355"/>
                </a:lnTo>
                <a:close/>
                <a:moveTo>
                  <a:pt x="6648" y="15358"/>
                </a:moveTo>
                <a:lnTo>
                  <a:pt x="6741" y="15344"/>
                </a:lnTo>
                <a:lnTo>
                  <a:pt x="6846" y="15313"/>
                </a:lnTo>
                <a:lnTo>
                  <a:pt x="6952" y="15251"/>
                </a:lnTo>
                <a:lnTo>
                  <a:pt x="7056" y="15176"/>
                </a:lnTo>
                <a:lnTo>
                  <a:pt x="7161" y="15068"/>
                </a:lnTo>
                <a:lnTo>
                  <a:pt x="7258" y="14946"/>
                </a:lnTo>
                <a:lnTo>
                  <a:pt x="7343" y="14794"/>
                </a:lnTo>
                <a:lnTo>
                  <a:pt x="7359" y="14756"/>
                </a:lnTo>
                <a:lnTo>
                  <a:pt x="7347" y="14774"/>
                </a:lnTo>
                <a:lnTo>
                  <a:pt x="7364" y="14738"/>
                </a:lnTo>
                <a:lnTo>
                  <a:pt x="7361" y="14750"/>
                </a:lnTo>
                <a:lnTo>
                  <a:pt x="7372" y="14723"/>
                </a:lnTo>
                <a:lnTo>
                  <a:pt x="7364" y="14738"/>
                </a:lnTo>
                <a:lnTo>
                  <a:pt x="7412" y="14581"/>
                </a:lnTo>
                <a:lnTo>
                  <a:pt x="7378" y="14707"/>
                </a:lnTo>
                <a:lnTo>
                  <a:pt x="7414" y="14620"/>
                </a:lnTo>
                <a:lnTo>
                  <a:pt x="7453" y="14425"/>
                </a:lnTo>
                <a:lnTo>
                  <a:pt x="7476" y="14212"/>
                </a:lnTo>
                <a:lnTo>
                  <a:pt x="7464" y="13964"/>
                </a:lnTo>
                <a:lnTo>
                  <a:pt x="7442" y="13823"/>
                </a:lnTo>
                <a:lnTo>
                  <a:pt x="7350" y="13471"/>
                </a:lnTo>
                <a:lnTo>
                  <a:pt x="7292" y="13214"/>
                </a:lnTo>
                <a:lnTo>
                  <a:pt x="7286" y="13274"/>
                </a:lnTo>
                <a:lnTo>
                  <a:pt x="7224" y="13509"/>
                </a:lnTo>
                <a:lnTo>
                  <a:pt x="7125" y="13740"/>
                </a:lnTo>
                <a:lnTo>
                  <a:pt x="6980" y="13947"/>
                </a:lnTo>
                <a:lnTo>
                  <a:pt x="6812" y="14121"/>
                </a:lnTo>
                <a:lnTo>
                  <a:pt x="6689" y="14212"/>
                </a:lnTo>
                <a:lnTo>
                  <a:pt x="6771" y="14277"/>
                </a:lnTo>
                <a:lnTo>
                  <a:pt x="6835" y="14378"/>
                </a:lnTo>
                <a:lnTo>
                  <a:pt x="6876" y="14491"/>
                </a:lnTo>
                <a:lnTo>
                  <a:pt x="6870" y="14612"/>
                </a:lnTo>
                <a:lnTo>
                  <a:pt x="6863" y="14636"/>
                </a:lnTo>
                <a:lnTo>
                  <a:pt x="6868" y="14522"/>
                </a:lnTo>
                <a:lnTo>
                  <a:pt x="6845" y="14413"/>
                </a:lnTo>
                <a:lnTo>
                  <a:pt x="6787" y="14314"/>
                </a:lnTo>
                <a:lnTo>
                  <a:pt x="6705" y="14234"/>
                </a:lnTo>
                <a:lnTo>
                  <a:pt x="6680" y="14220"/>
                </a:lnTo>
                <a:lnTo>
                  <a:pt x="6620" y="14264"/>
                </a:lnTo>
                <a:lnTo>
                  <a:pt x="6585" y="14280"/>
                </a:lnTo>
                <a:lnTo>
                  <a:pt x="6590" y="14281"/>
                </a:lnTo>
                <a:lnTo>
                  <a:pt x="6660" y="14332"/>
                </a:lnTo>
                <a:lnTo>
                  <a:pt x="6718" y="14405"/>
                </a:lnTo>
                <a:lnTo>
                  <a:pt x="6743" y="14482"/>
                </a:lnTo>
                <a:lnTo>
                  <a:pt x="6745" y="14573"/>
                </a:lnTo>
                <a:lnTo>
                  <a:pt x="6743" y="14579"/>
                </a:lnTo>
                <a:lnTo>
                  <a:pt x="6740" y="14591"/>
                </a:lnTo>
                <a:lnTo>
                  <a:pt x="6729" y="14485"/>
                </a:lnTo>
                <a:lnTo>
                  <a:pt x="6705" y="14408"/>
                </a:lnTo>
                <a:lnTo>
                  <a:pt x="6643" y="14347"/>
                </a:lnTo>
                <a:lnTo>
                  <a:pt x="6570" y="14308"/>
                </a:lnTo>
                <a:lnTo>
                  <a:pt x="6538" y="14302"/>
                </a:lnTo>
                <a:lnTo>
                  <a:pt x="6400" y="14367"/>
                </a:lnTo>
                <a:lnTo>
                  <a:pt x="6181" y="14444"/>
                </a:lnTo>
                <a:lnTo>
                  <a:pt x="6167" y="14445"/>
                </a:lnTo>
                <a:lnTo>
                  <a:pt x="6149" y="14468"/>
                </a:lnTo>
                <a:lnTo>
                  <a:pt x="6102" y="14571"/>
                </a:lnTo>
                <a:lnTo>
                  <a:pt x="6090" y="14690"/>
                </a:lnTo>
                <a:lnTo>
                  <a:pt x="6111" y="14805"/>
                </a:lnTo>
                <a:lnTo>
                  <a:pt x="6154" y="14913"/>
                </a:lnTo>
                <a:lnTo>
                  <a:pt x="6225" y="15009"/>
                </a:lnTo>
                <a:lnTo>
                  <a:pt x="6313" y="15090"/>
                </a:lnTo>
                <a:lnTo>
                  <a:pt x="6476" y="15178"/>
                </a:lnTo>
                <a:lnTo>
                  <a:pt x="6644" y="15202"/>
                </a:lnTo>
                <a:lnTo>
                  <a:pt x="6816" y="15183"/>
                </a:lnTo>
                <a:lnTo>
                  <a:pt x="6986" y="15125"/>
                </a:lnTo>
                <a:lnTo>
                  <a:pt x="7139" y="15030"/>
                </a:lnTo>
                <a:lnTo>
                  <a:pt x="7263" y="14902"/>
                </a:lnTo>
                <a:lnTo>
                  <a:pt x="7347" y="14774"/>
                </a:lnTo>
                <a:lnTo>
                  <a:pt x="7309" y="14850"/>
                </a:lnTo>
                <a:lnTo>
                  <a:pt x="7226" y="14969"/>
                </a:lnTo>
                <a:lnTo>
                  <a:pt x="7114" y="15075"/>
                </a:lnTo>
                <a:lnTo>
                  <a:pt x="6985" y="15151"/>
                </a:lnTo>
                <a:lnTo>
                  <a:pt x="6856" y="15200"/>
                </a:lnTo>
                <a:lnTo>
                  <a:pt x="6710" y="15220"/>
                </a:lnTo>
                <a:lnTo>
                  <a:pt x="6557" y="15212"/>
                </a:lnTo>
                <a:lnTo>
                  <a:pt x="6425" y="15177"/>
                </a:lnTo>
                <a:lnTo>
                  <a:pt x="6301" y="15112"/>
                </a:lnTo>
                <a:lnTo>
                  <a:pt x="6193" y="15007"/>
                </a:lnTo>
                <a:lnTo>
                  <a:pt x="6136" y="14908"/>
                </a:lnTo>
                <a:lnTo>
                  <a:pt x="6099" y="14802"/>
                </a:lnTo>
                <a:lnTo>
                  <a:pt x="6078" y="14687"/>
                </a:lnTo>
                <a:lnTo>
                  <a:pt x="6096" y="14570"/>
                </a:lnTo>
                <a:lnTo>
                  <a:pt x="6130" y="14463"/>
                </a:lnTo>
                <a:lnTo>
                  <a:pt x="6142" y="14447"/>
                </a:lnTo>
                <a:lnTo>
                  <a:pt x="5947" y="14465"/>
                </a:lnTo>
                <a:lnTo>
                  <a:pt x="5925" y="14512"/>
                </a:lnTo>
                <a:lnTo>
                  <a:pt x="5897" y="14640"/>
                </a:lnTo>
                <a:lnTo>
                  <a:pt x="5910" y="14765"/>
                </a:lnTo>
                <a:lnTo>
                  <a:pt x="5935" y="14888"/>
                </a:lnTo>
                <a:lnTo>
                  <a:pt x="6000" y="15033"/>
                </a:lnTo>
                <a:lnTo>
                  <a:pt x="6077" y="15136"/>
                </a:lnTo>
                <a:lnTo>
                  <a:pt x="6179" y="15209"/>
                </a:lnTo>
                <a:lnTo>
                  <a:pt x="6225" y="15256"/>
                </a:lnTo>
                <a:lnTo>
                  <a:pt x="6343" y="15316"/>
                </a:lnTo>
                <a:lnTo>
                  <a:pt x="6488" y="15354"/>
                </a:lnTo>
                <a:lnTo>
                  <a:pt x="6648" y="15358"/>
                </a:lnTo>
                <a:close/>
                <a:moveTo>
                  <a:pt x="2868" y="15400"/>
                </a:moveTo>
                <a:lnTo>
                  <a:pt x="3029" y="15371"/>
                </a:lnTo>
                <a:lnTo>
                  <a:pt x="3178" y="15320"/>
                </a:lnTo>
                <a:lnTo>
                  <a:pt x="3315" y="15241"/>
                </a:lnTo>
                <a:lnTo>
                  <a:pt x="3429" y="15123"/>
                </a:lnTo>
                <a:lnTo>
                  <a:pt x="3432" y="15118"/>
                </a:lnTo>
                <a:lnTo>
                  <a:pt x="3546" y="14825"/>
                </a:lnTo>
                <a:lnTo>
                  <a:pt x="3661" y="14534"/>
                </a:lnTo>
                <a:lnTo>
                  <a:pt x="3761" y="14277"/>
                </a:lnTo>
                <a:lnTo>
                  <a:pt x="3862" y="14040"/>
                </a:lnTo>
                <a:lnTo>
                  <a:pt x="3947" y="13837"/>
                </a:lnTo>
                <a:lnTo>
                  <a:pt x="3994" y="13734"/>
                </a:lnTo>
                <a:lnTo>
                  <a:pt x="3962" y="13785"/>
                </a:lnTo>
                <a:lnTo>
                  <a:pt x="4005" y="13711"/>
                </a:lnTo>
                <a:lnTo>
                  <a:pt x="4010" y="13699"/>
                </a:lnTo>
                <a:lnTo>
                  <a:pt x="3963" y="13777"/>
                </a:lnTo>
                <a:lnTo>
                  <a:pt x="3876" y="13893"/>
                </a:lnTo>
                <a:lnTo>
                  <a:pt x="3929" y="13837"/>
                </a:lnTo>
                <a:lnTo>
                  <a:pt x="3928" y="13839"/>
                </a:lnTo>
                <a:lnTo>
                  <a:pt x="3840" y="13941"/>
                </a:lnTo>
                <a:lnTo>
                  <a:pt x="3834" y="13949"/>
                </a:lnTo>
                <a:lnTo>
                  <a:pt x="3830" y="13953"/>
                </a:lnTo>
                <a:lnTo>
                  <a:pt x="3807" y="13981"/>
                </a:lnTo>
                <a:lnTo>
                  <a:pt x="3778" y="14001"/>
                </a:lnTo>
                <a:lnTo>
                  <a:pt x="3672" y="14100"/>
                </a:lnTo>
                <a:lnTo>
                  <a:pt x="3494" y="14239"/>
                </a:lnTo>
                <a:lnTo>
                  <a:pt x="3300" y="14343"/>
                </a:lnTo>
                <a:lnTo>
                  <a:pt x="3086" y="14422"/>
                </a:lnTo>
                <a:lnTo>
                  <a:pt x="2889" y="14460"/>
                </a:lnTo>
                <a:lnTo>
                  <a:pt x="2807" y="14469"/>
                </a:lnTo>
                <a:lnTo>
                  <a:pt x="2866" y="14525"/>
                </a:lnTo>
                <a:lnTo>
                  <a:pt x="2906" y="14593"/>
                </a:lnTo>
                <a:lnTo>
                  <a:pt x="2922" y="14681"/>
                </a:lnTo>
                <a:lnTo>
                  <a:pt x="2917" y="14770"/>
                </a:lnTo>
                <a:lnTo>
                  <a:pt x="2914" y="14782"/>
                </a:lnTo>
                <a:lnTo>
                  <a:pt x="2913" y="14788"/>
                </a:lnTo>
                <a:lnTo>
                  <a:pt x="2915" y="14679"/>
                </a:lnTo>
                <a:lnTo>
                  <a:pt x="2898" y="14597"/>
                </a:lnTo>
                <a:lnTo>
                  <a:pt x="2839" y="14530"/>
                </a:lnTo>
                <a:lnTo>
                  <a:pt x="2767" y="14486"/>
                </a:lnTo>
                <a:lnTo>
                  <a:pt x="2740" y="14477"/>
                </a:lnTo>
                <a:lnTo>
                  <a:pt x="2684" y="14483"/>
                </a:lnTo>
                <a:lnTo>
                  <a:pt x="2514" y="14471"/>
                </a:lnTo>
                <a:lnTo>
                  <a:pt x="2500" y="14473"/>
                </a:lnTo>
                <a:lnTo>
                  <a:pt x="2412" y="14515"/>
                </a:lnTo>
                <a:lnTo>
                  <a:pt x="2319" y="14599"/>
                </a:lnTo>
                <a:lnTo>
                  <a:pt x="2272" y="14703"/>
                </a:lnTo>
                <a:lnTo>
                  <a:pt x="2250" y="14813"/>
                </a:lnTo>
                <a:lnTo>
                  <a:pt x="2256" y="14937"/>
                </a:lnTo>
                <a:lnTo>
                  <a:pt x="2289" y="15055"/>
                </a:lnTo>
                <a:lnTo>
                  <a:pt x="2345" y="15160"/>
                </a:lnTo>
                <a:lnTo>
                  <a:pt x="2420" y="15243"/>
                </a:lnTo>
                <a:lnTo>
                  <a:pt x="2566" y="15346"/>
                </a:lnTo>
                <a:lnTo>
                  <a:pt x="2709" y="15390"/>
                </a:lnTo>
                <a:lnTo>
                  <a:pt x="2868" y="15400"/>
                </a:lnTo>
                <a:close/>
                <a:moveTo>
                  <a:pt x="11645" y="15482"/>
                </a:moveTo>
                <a:lnTo>
                  <a:pt x="12011" y="15462"/>
                </a:lnTo>
                <a:lnTo>
                  <a:pt x="12379" y="15404"/>
                </a:lnTo>
                <a:lnTo>
                  <a:pt x="12738" y="15312"/>
                </a:lnTo>
                <a:lnTo>
                  <a:pt x="13093" y="15187"/>
                </a:lnTo>
                <a:lnTo>
                  <a:pt x="13396" y="15061"/>
                </a:lnTo>
                <a:lnTo>
                  <a:pt x="13682" y="14904"/>
                </a:lnTo>
                <a:lnTo>
                  <a:pt x="13955" y="14719"/>
                </a:lnTo>
                <a:lnTo>
                  <a:pt x="14202" y="14514"/>
                </a:lnTo>
                <a:lnTo>
                  <a:pt x="14437" y="14280"/>
                </a:lnTo>
                <a:lnTo>
                  <a:pt x="14652" y="14027"/>
                </a:lnTo>
                <a:lnTo>
                  <a:pt x="14833" y="13753"/>
                </a:lnTo>
                <a:lnTo>
                  <a:pt x="14990" y="13473"/>
                </a:lnTo>
                <a:lnTo>
                  <a:pt x="15127" y="13174"/>
                </a:lnTo>
                <a:lnTo>
                  <a:pt x="15226" y="12872"/>
                </a:lnTo>
                <a:lnTo>
                  <a:pt x="15303" y="12552"/>
                </a:lnTo>
                <a:lnTo>
                  <a:pt x="15342" y="12234"/>
                </a:lnTo>
                <a:lnTo>
                  <a:pt x="15344" y="11906"/>
                </a:lnTo>
                <a:lnTo>
                  <a:pt x="15312" y="11589"/>
                </a:lnTo>
                <a:lnTo>
                  <a:pt x="15236" y="11267"/>
                </a:lnTo>
                <a:lnTo>
                  <a:pt x="15127" y="10949"/>
                </a:lnTo>
                <a:lnTo>
                  <a:pt x="14998" y="10703"/>
                </a:lnTo>
                <a:lnTo>
                  <a:pt x="14844" y="10482"/>
                </a:lnTo>
                <a:lnTo>
                  <a:pt x="14786" y="10411"/>
                </a:lnTo>
                <a:lnTo>
                  <a:pt x="14810" y="10512"/>
                </a:lnTo>
                <a:lnTo>
                  <a:pt x="14824" y="10626"/>
                </a:lnTo>
                <a:lnTo>
                  <a:pt x="14879" y="10742"/>
                </a:lnTo>
                <a:lnTo>
                  <a:pt x="14969" y="11036"/>
                </a:lnTo>
                <a:lnTo>
                  <a:pt x="15015" y="11325"/>
                </a:lnTo>
                <a:lnTo>
                  <a:pt x="15036" y="11613"/>
                </a:lnTo>
                <a:lnTo>
                  <a:pt x="15014" y="11916"/>
                </a:lnTo>
                <a:lnTo>
                  <a:pt x="14968" y="12213"/>
                </a:lnTo>
                <a:lnTo>
                  <a:pt x="14888" y="12494"/>
                </a:lnTo>
                <a:lnTo>
                  <a:pt x="14768" y="12778"/>
                </a:lnTo>
                <a:lnTo>
                  <a:pt x="14633" y="13045"/>
                </a:lnTo>
                <a:lnTo>
                  <a:pt x="14464" y="13296"/>
                </a:lnTo>
                <a:lnTo>
                  <a:pt x="14287" y="13532"/>
                </a:lnTo>
                <a:lnTo>
                  <a:pt x="14068" y="13752"/>
                </a:lnTo>
                <a:lnTo>
                  <a:pt x="13842" y="13949"/>
                </a:lnTo>
                <a:lnTo>
                  <a:pt x="13593" y="14115"/>
                </a:lnTo>
                <a:lnTo>
                  <a:pt x="13330" y="14259"/>
                </a:lnTo>
                <a:lnTo>
                  <a:pt x="13016" y="14401"/>
                </a:lnTo>
                <a:lnTo>
                  <a:pt x="12680" y="14506"/>
                </a:lnTo>
                <a:lnTo>
                  <a:pt x="12346" y="14579"/>
                </a:lnTo>
                <a:lnTo>
                  <a:pt x="11997" y="14609"/>
                </a:lnTo>
                <a:lnTo>
                  <a:pt x="11645" y="14600"/>
                </a:lnTo>
                <a:lnTo>
                  <a:pt x="11302" y="14562"/>
                </a:lnTo>
                <a:lnTo>
                  <a:pt x="10969" y="14481"/>
                </a:lnTo>
                <a:lnTo>
                  <a:pt x="10639" y="14368"/>
                </a:lnTo>
                <a:lnTo>
                  <a:pt x="10322" y="14227"/>
                </a:lnTo>
                <a:lnTo>
                  <a:pt x="10021" y="14051"/>
                </a:lnTo>
                <a:lnTo>
                  <a:pt x="9738" y="13855"/>
                </a:lnTo>
                <a:lnTo>
                  <a:pt x="9477" y="13625"/>
                </a:lnTo>
                <a:lnTo>
                  <a:pt x="9241" y="13370"/>
                </a:lnTo>
                <a:lnTo>
                  <a:pt x="9085" y="13181"/>
                </a:lnTo>
                <a:lnTo>
                  <a:pt x="8946" y="12977"/>
                </a:lnTo>
                <a:lnTo>
                  <a:pt x="8825" y="12753"/>
                </a:lnTo>
                <a:lnTo>
                  <a:pt x="8743" y="12582"/>
                </a:lnTo>
                <a:lnTo>
                  <a:pt x="8802" y="12740"/>
                </a:lnTo>
                <a:lnTo>
                  <a:pt x="8925" y="13056"/>
                </a:lnTo>
                <a:lnTo>
                  <a:pt x="9054" y="13373"/>
                </a:lnTo>
                <a:lnTo>
                  <a:pt x="9185" y="13683"/>
                </a:lnTo>
                <a:lnTo>
                  <a:pt x="9323" y="13990"/>
                </a:lnTo>
                <a:lnTo>
                  <a:pt x="9443" y="14292"/>
                </a:lnTo>
                <a:lnTo>
                  <a:pt x="9559" y="14586"/>
                </a:lnTo>
                <a:lnTo>
                  <a:pt x="9667" y="14884"/>
                </a:lnTo>
                <a:lnTo>
                  <a:pt x="9682" y="14936"/>
                </a:lnTo>
                <a:lnTo>
                  <a:pt x="9858" y="15038"/>
                </a:lnTo>
                <a:lnTo>
                  <a:pt x="10196" y="15197"/>
                </a:lnTo>
                <a:lnTo>
                  <a:pt x="10540" y="15307"/>
                </a:lnTo>
                <a:lnTo>
                  <a:pt x="10908" y="15397"/>
                </a:lnTo>
                <a:lnTo>
                  <a:pt x="11271" y="15460"/>
                </a:lnTo>
                <a:lnTo>
                  <a:pt x="11645" y="15482"/>
                </a:lnTo>
                <a:close/>
                <a:moveTo>
                  <a:pt x="7975" y="15641"/>
                </a:moveTo>
                <a:lnTo>
                  <a:pt x="7977" y="15366"/>
                </a:lnTo>
                <a:lnTo>
                  <a:pt x="7950" y="15005"/>
                </a:lnTo>
                <a:lnTo>
                  <a:pt x="7943" y="14967"/>
                </a:lnTo>
                <a:lnTo>
                  <a:pt x="7817" y="14456"/>
                </a:lnTo>
                <a:lnTo>
                  <a:pt x="7647" y="13903"/>
                </a:lnTo>
                <a:lnTo>
                  <a:pt x="7599" y="13794"/>
                </a:lnTo>
                <a:lnTo>
                  <a:pt x="7474" y="13469"/>
                </a:lnTo>
                <a:lnTo>
                  <a:pt x="7486" y="13514"/>
                </a:lnTo>
                <a:lnTo>
                  <a:pt x="7504" y="13570"/>
                </a:lnTo>
                <a:lnTo>
                  <a:pt x="7507" y="13583"/>
                </a:lnTo>
                <a:lnTo>
                  <a:pt x="7619" y="13986"/>
                </a:lnTo>
                <a:lnTo>
                  <a:pt x="7707" y="14363"/>
                </a:lnTo>
                <a:lnTo>
                  <a:pt x="7757" y="14710"/>
                </a:lnTo>
                <a:lnTo>
                  <a:pt x="7783" y="15026"/>
                </a:lnTo>
                <a:lnTo>
                  <a:pt x="7784" y="15316"/>
                </a:lnTo>
                <a:lnTo>
                  <a:pt x="7774" y="15577"/>
                </a:lnTo>
                <a:lnTo>
                  <a:pt x="7765" y="15633"/>
                </a:lnTo>
                <a:lnTo>
                  <a:pt x="7785" y="15631"/>
                </a:lnTo>
                <a:lnTo>
                  <a:pt x="7975" y="15641"/>
                </a:lnTo>
                <a:close/>
                <a:moveTo>
                  <a:pt x="8075" y="15662"/>
                </a:moveTo>
                <a:lnTo>
                  <a:pt x="8075" y="15656"/>
                </a:lnTo>
                <a:lnTo>
                  <a:pt x="8035" y="15437"/>
                </a:lnTo>
                <a:lnTo>
                  <a:pt x="8040" y="15653"/>
                </a:lnTo>
                <a:lnTo>
                  <a:pt x="8075" y="15662"/>
                </a:lnTo>
                <a:close/>
                <a:moveTo>
                  <a:pt x="6765" y="16248"/>
                </a:moveTo>
                <a:lnTo>
                  <a:pt x="6858" y="16101"/>
                </a:lnTo>
                <a:lnTo>
                  <a:pt x="7018" y="15931"/>
                </a:lnTo>
                <a:lnTo>
                  <a:pt x="7192" y="15810"/>
                </a:lnTo>
                <a:lnTo>
                  <a:pt x="7377" y="15717"/>
                </a:lnTo>
                <a:lnTo>
                  <a:pt x="7580" y="15654"/>
                </a:lnTo>
                <a:lnTo>
                  <a:pt x="7597" y="15652"/>
                </a:lnTo>
                <a:lnTo>
                  <a:pt x="7627" y="15352"/>
                </a:lnTo>
                <a:lnTo>
                  <a:pt x="7630" y="15024"/>
                </a:lnTo>
                <a:lnTo>
                  <a:pt x="7595" y="14668"/>
                </a:lnTo>
                <a:lnTo>
                  <a:pt x="7537" y="14299"/>
                </a:lnTo>
                <a:lnTo>
                  <a:pt x="7490" y="14047"/>
                </a:lnTo>
                <a:lnTo>
                  <a:pt x="7496" y="14114"/>
                </a:lnTo>
                <a:lnTo>
                  <a:pt x="7491" y="14351"/>
                </a:lnTo>
                <a:lnTo>
                  <a:pt x="7471" y="14551"/>
                </a:lnTo>
                <a:lnTo>
                  <a:pt x="7417" y="14730"/>
                </a:lnTo>
                <a:lnTo>
                  <a:pt x="7349" y="14893"/>
                </a:lnTo>
                <a:lnTo>
                  <a:pt x="7273" y="15033"/>
                </a:lnTo>
                <a:lnTo>
                  <a:pt x="7174" y="15142"/>
                </a:lnTo>
                <a:lnTo>
                  <a:pt x="7073" y="15232"/>
                </a:lnTo>
                <a:lnTo>
                  <a:pt x="6973" y="15295"/>
                </a:lnTo>
                <a:lnTo>
                  <a:pt x="6870" y="15345"/>
                </a:lnTo>
                <a:lnTo>
                  <a:pt x="6767" y="15370"/>
                </a:lnTo>
                <a:lnTo>
                  <a:pt x="6599" y="15396"/>
                </a:lnTo>
                <a:lnTo>
                  <a:pt x="6439" y="15367"/>
                </a:lnTo>
                <a:lnTo>
                  <a:pt x="6362" y="15344"/>
                </a:lnTo>
                <a:lnTo>
                  <a:pt x="6488" y="15451"/>
                </a:lnTo>
                <a:lnTo>
                  <a:pt x="6576" y="15583"/>
                </a:lnTo>
                <a:lnTo>
                  <a:pt x="6642" y="15723"/>
                </a:lnTo>
                <a:lnTo>
                  <a:pt x="6647" y="15753"/>
                </a:lnTo>
                <a:lnTo>
                  <a:pt x="6656" y="15765"/>
                </a:lnTo>
                <a:lnTo>
                  <a:pt x="6729" y="15907"/>
                </a:lnTo>
                <a:lnTo>
                  <a:pt x="6767" y="16078"/>
                </a:lnTo>
                <a:lnTo>
                  <a:pt x="6765" y="16248"/>
                </a:lnTo>
                <a:close/>
                <a:moveTo>
                  <a:pt x="12575" y="16283"/>
                </a:moveTo>
                <a:lnTo>
                  <a:pt x="12595" y="16272"/>
                </a:lnTo>
                <a:lnTo>
                  <a:pt x="12632" y="16225"/>
                </a:lnTo>
                <a:lnTo>
                  <a:pt x="12632" y="16230"/>
                </a:lnTo>
                <a:lnTo>
                  <a:pt x="12594" y="16278"/>
                </a:lnTo>
                <a:lnTo>
                  <a:pt x="12575" y="16283"/>
                </a:lnTo>
                <a:close/>
                <a:moveTo>
                  <a:pt x="12479" y="16299"/>
                </a:moveTo>
                <a:lnTo>
                  <a:pt x="12538" y="16295"/>
                </a:lnTo>
                <a:lnTo>
                  <a:pt x="12575" y="16283"/>
                </a:lnTo>
                <a:lnTo>
                  <a:pt x="12550" y="16298"/>
                </a:lnTo>
                <a:lnTo>
                  <a:pt x="12479" y="16299"/>
                </a:lnTo>
                <a:close/>
                <a:moveTo>
                  <a:pt x="13503" y="16341"/>
                </a:moveTo>
                <a:lnTo>
                  <a:pt x="13482" y="16321"/>
                </a:lnTo>
                <a:lnTo>
                  <a:pt x="13494" y="16328"/>
                </a:lnTo>
                <a:lnTo>
                  <a:pt x="13503" y="16341"/>
                </a:lnTo>
                <a:close/>
                <a:moveTo>
                  <a:pt x="3820" y="16378"/>
                </a:moveTo>
                <a:lnTo>
                  <a:pt x="3819" y="16332"/>
                </a:lnTo>
                <a:lnTo>
                  <a:pt x="3868" y="16049"/>
                </a:lnTo>
                <a:lnTo>
                  <a:pt x="3984" y="15777"/>
                </a:lnTo>
                <a:lnTo>
                  <a:pt x="4090" y="15593"/>
                </a:lnTo>
                <a:lnTo>
                  <a:pt x="4218" y="15427"/>
                </a:lnTo>
                <a:lnTo>
                  <a:pt x="4367" y="15273"/>
                </a:lnTo>
                <a:lnTo>
                  <a:pt x="4538" y="15138"/>
                </a:lnTo>
                <a:lnTo>
                  <a:pt x="4722" y="15025"/>
                </a:lnTo>
                <a:lnTo>
                  <a:pt x="4918" y="14942"/>
                </a:lnTo>
                <a:lnTo>
                  <a:pt x="5122" y="14899"/>
                </a:lnTo>
                <a:lnTo>
                  <a:pt x="5338" y="14885"/>
                </a:lnTo>
                <a:lnTo>
                  <a:pt x="5576" y="14909"/>
                </a:lnTo>
                <a:lnTo>
                  <a:pt x="5797" y="14973"/>
                </a:lnTo>
                <a:lnTo>
                  <a:pt x="5995" y="15077"/>
                </a:lnTo>
                <a:lnTo>
                  <a:pt x="6012" y="15089"/>
                </a:lnTo>
                <a:lnTo>
                  <a:pt x="5954" y="14989"/>
                </a:lnTo>
                <a:lnTo>
                  <a:pt x="5904" y="14860"/>
                </a:lnTo>
                <a:lnTo>
                  <a:pt x="5877" y="14718"/>
                </a:lnTo>
                <a:lnTo>
                  <a:pt x="5889" y="14573"/>
                </a:lnTo>
                <a:lnTo>
                  <a:pt x="5929" y="14464"/>
                </a:lnTo>
                <a:lnTo>
                  <a:pt x="5717" y="14444"/>
                </a:lnTo>
                <a:lnTo>
                  <a:pt x="5478" y="14375"/>
                </a:lnTo>
                <a:lnTo>
                  <a:pt x="5267" y="14249"/>
                </a:lnTo>
                <a:lnTo>
                  <a:pt x="5110" y="14111"/>
                </a:lnTo>
                <a:lnTo>
                  <a:pt x="4979" y="13948"/>
                </a:lnTo>
                <a:lnTo>
                  <a:pt x="4875" y="13760"/>
                </a:lnTo>
                <a:lnTo>
                  <a:pt x="4806" y="13555"/>
                </a:lnTo>
                <a:lnTo>
                  <a:pt x="4783" y="13350"/>
                </a:lnTo>
                <a:lnTo>
                  <a:pt x="4805" y="13143"/>
                </a:lnTo>
                <a:lnTo>
                  <a:pt x="4872" y="12936"/>
                </a:lnTo>
                <a:lnTo>
                  <a:pt x="4960" y="12798"/>
                </a:lnTo>
                <a:lnTo>
                  <a:pt x="5069" y="12679"/>
                </a:lnTo>
                <a:lnTo>
                  <a:pt x="5201" y="12566"/>
                </a:lnTo>
                <a:lnTo>
                  <a:pt x="5344" y="12487"/>
                </a:lnTo>
                <a:lnTo>
                  <a:pt x="5421" y="12463"/>
                </a:lnTo>
                <a:lnTo>
                  <a:pt x="5308" y="12478"/>
                </a:lnTo>
                <a:lnTo>
                  <a:pt x="5192" y="12454"/>
                </a:lnTo>
                <a:lnTo>
                  <a:pt x="5092" y="12395"/>
                </a:lnTo>
                <a:lnTo>
                  <a:pt x="5005" y="12308"/>
                </a:lnTo>
                <a:lnTo>
                  <a:pt x="4951" y="12197"/>
                </a:lnTo>
                <a:lnTo>
                  <a:pt x="4930" y="12082"/>
                </a:lnTo>
                <a:lnTo>
                  <a:pt x="4928" y="11995"/>
                </a:lnTo>
                <a:lnTo>
                  <a:pt x="4889" y="12065"/>
                </a:lnTo>
                <a:lnTo>
                  <a:pt x="4747" y="12337"/>
                </a:lnTo>
                <a:lnTo>
                  <a:pt x="4610" y="12590"/>
                </a:lnTo>
                <a:lnTo>
                  <a:pt x="4498" y="12818"/>
                </a:lnTo>
                <a:lnTo>
                  <a:pt x="4410" y="13007"/>
                </a:lnTo>
                <a:lnTo>
                  <a:pt x="4335" y="13168"/>
                </a:lnTo>
                <a:lnTo>
                  <a:pt x="4281" y="13276"/>
                </a:lnTo>
                <a:lnTo>
                  <a:pt x="4243" y="13349"/>
                </a:lnTo>
                <a:lnTo>
                  <a:pt x="4230" y="13372"/>
                </a:lnTo>
                <a:lnTo>
                  <a:pt x="4224" y="13396"/>
                </a:lnTo>
                <a:lnTo>
                  <a:pt x="4195" y="13459"/>
                </a:lnTo>
                <a:lnTo>
                  <a:pt x="4142" y="13561"/>
                </a:lnTo>
                <a:lnTo>
                  <a:pt x="4080" y="13699"/>
                </a:lnTo>
                <a:lnTo>
                  <a:pt x="4015" y="13875"/>
                </a:lnTo>
                <a:lnTo>
                  <a:pt x="3923" y="14076"/>
                </a:lnTo>
                <a:lnTo>
                  <a:pt x="3825" y="14301"/>
                </a:lnTo>
                <a:lnTo>
                  <a:pt x="3724" y="14564"/>
                </a:lnTo>
                <a:lnTo>
                  <a:pt x="3606" y="14841"/>
                </a:lnTo>
                <a:lnTo>
                  <a:pt x="3492" y="15152"/>
                </a:lnTo>
                <a:lnTo>
                  <a:pt x="3374" y="15481"/>
                </a:lnTo>
                <a:lnTo>
                  <a:pt x="3259" y="15818"/>
                </a:lnTo>
                <a:lnTo>
                  <a:pt x="3139" y="16179"/>
                </a:lnTo>
                <a:lnTo>
                  <a:pt x="3122" y="16231"/>
                </a:lnTo>
                <a:lnTo>
                  <a:pt x="3385" y="16269"/>
                </a:lnTo>
                <a:lnTo>
                  <a:pt x="3637" y="16316"/>
                </a:lnTo>
                <a:lnTo>
                  <a:pt x="3820" y="16378"/>
                </a:lnTo>
                <a:close/>
                <a:moveTo>
                  <a:pt x="5867" y="16554"/>
                </a:moveTo>
                <a:lnTo>
                  <a:pt x="5852" y="16551"/>
                </a:lnTo>
                <a:lnTo>
                  <a:pt x="5727" y="16486"/>
                </a:lnTo>
                <a:lnTo>
                  <a:pt x="5867" y="16554"/>
                </a:lnTo>
                <a:close/>
                <a:moveTo>
                  <a:pt x="13595" y="16673"/>
                </a:moveTo>
                <a:lnTo>
                  <a:pt x="13601" y="16555"/>
                </a:lnTo>
                <a:lnTo>
                  <a:pt x="13564" y="16430"/>
                </a:lnTo>
                <a:lnTo>
                  <a:pt x="13503" y="16341"/>
                </a:lnTo>
                <a:lnTo>
                  <a:pt x="13524" y="16361"/>
                </a:lnTo>
                <a:lnTo>
                  <a:pt x="13583" y="16454"/>
                </a:lnTo>
                <a:lnTo>
                  <a:pt x="13607" y="16557"/>
                </a:lnTo>
                <a:lnTo>
                  <a:pt x="13598" y="16664"/>
                </a:lnTo>
                <a:lnTo>
                  <a:pt x="13595" y="16673"/>
                </a:lnTo>
                <a:close/>
                <a:moveTo>
                  <a:pt x="13593" y="16681"/>
                </a:moveTo>
                <a:lnTo>
                  <a:pt x="13595" y="16673"/>
                </a:lnTo>
                <a:lnTo>
                  <a:pt x="13595" y="16676"/>
                </a:lnTo>
                <a:lnTo>
                  <a:pt x="13593" y="16681"/>
                </a:lnTo>
                <a:close/>
                <a:moveTo>
                  <a:pt x="5780" y="16751"/>
                </a:moveTo>
                <a:lnTo>
                  <a:pt x="5708" y="16680"/>
                </a:lnTo>
                <a:lnTo>
                  <a:pt x="5639" y="16553"/>
                </a:lnTo>
                <a:lnTo>
                  <a:pt x="5604" y="16415"/>
                </a:lnTo>
                <a:lnTo>
                  <a:pt x="5605" y="16267"/>
                </a:lnTo>
                <a:lnTo>
                  <a:pt x="5659" y="16134"/>
                </a:lnTo>
                <a:lnTo>
                  <a:pt x="5617" y="16270"/>
                </a:lnTo>
                <a:lnTo>
                  <a:pt x="5608" y="16403"/>
                </a:lnTo>
                <a:lnTo>
                  <a:pt x="5636" y="16539"/>
                </a:lnTo>
                <a:lnTo>
                  <a:pt x="5706" y="16667"/>
                </a:lnTo>
                <a:lnTo>
                  <a:pt x="5780" y="16751"/>
                </a:lnTo>
                <a:close/>
                <a:moveTo>
                  <a:pt x="13547" y="16765"/>
                </a:moveTo>
                <a:lnTo>
                  <a:pt x="13593" y="16681"/>
                </a:lnTo>
                <a:lnTo>
                  <a:pt x="13572" y="16741"/>
                </a:lnTo>
                <a:lnTo>
                  <a:pt x="13547" y="16765"/>
                </a:lnTo>
                <a:close/>
                <a:moveTo>
                  <a:pt x="13544" y="16767"/>
                </a:moveTo>
                <a:lnTo>
                  <a:pt x="13547" y="16765"/>
                </a:lnTo>
                <a:lnTo>
                  <a:pt x="13546" y="16766"/>
                </a:lnTo>
                <a:lnTo>
                  <a:pt x="13544" y="16767"/>
                </a:lnTo>
                <a:close/>
                <a:moveTo>
                  <a:pt x="5800" y="16771"/>
                </a:moveTo>
                <a:lnTo>
                  <a:pt x="5795" y="16767"/>
                </a:lnTo>
                <a:lnTo>
                  <a:pt x="5780" y="16751"/>
                </a:lnTo>
                <a:lnTo>
                  <a:pt x="5800" y="16771"/>
                </a:lnTo>
                <a:close/>
                <a:moveTo>
                  <a:pt x="13262" y="16839"/>
                </a:moveTo>
                <a:lnTo>
                  <a:pt x="13257" y="16838"/>
                </a:lnTo>
                <a:lnTo>
                  <a:pt x="13179" y="16792"/>
                </a:lnTo>
                <a:lnTo>
                  <a:pt x="13262" y="16839"/>
                </a:lnTo>
                <a:close/>
                <a:moveTo>
                  <a:pt x="13275" y="16841"/>
                </a:moveTo>
                <a:lnTo>
                  <a:pt x="13263" y="16839"/>
                </a:lnTo>
                <a:lnTo>
                  <a:pt x="13262" y="16839"/>
                </a:lnTo>
                <a:lnTo>
                  <a:pt x="13275" y="16841"/>
                </a:lnTo>
                <a:close/>
                <a:moveTo>
                  <a:pt x="13390" y="16847"/>
                </a:moveTo>
                <a:lnTo>
                  <a:pt x="13461" y="16821"/>
                </a:lnTo>
                <a:lnTo>
                  <a:pt x="13544" y="16767"/>
                </a:lnTo>
                <a:lnTo>
                  <a:pt x="13503" y="16806"/>
                </a:lnTo>
                <a:lnTo>
                  <a:pt x="13423" y="16843"/>
                </a:lnTo>
                <a:lnTo>
                  <a:pt x="13390" y="16847"/>
                </a:lnTo>
                <a:close/>
                <a:moveTo>
                  <a:pt x="13337" y="16852"/>
                </a:moveTo>
                <a:lnTo>
                  <a:pt x="13275" y="16841"/>
                </a:lnTo>
                <a:lnTo>
                  <a:pt x="13347" y="16851"/>
                </a:lnTo>
                <a:lnTo>
                  <a:pt x="13337" y="16852"/>
                </a:lnTo>
                <a:close/>
                <a:moveTo>
                  <a:pt x="13368" y="16854"/>
                </a:moveTo>
                <a:lnTo>
                  <a:pt x="13347" y="16851"/>
                </a:lnTo>
                <a:lnTo>
                  <a:pt x="13390" y="16847"/>
                </a:lnTo>
                <a:lnTo>
                  <a:pt x="13368" y="16854"/>
                </a:lnTo>
                <a:close/>
                <a:moveTo>
                  <a:pt x="9766" y="16856"/>
                </a:moveTo>
                <a:lnTo>
                  <a:pt x="9770" y="16841"/>
                </a:lnTo>
                <a:lnTo>
                  <a:pt x="9806" y="16606"/>
                </a:lnTo>
                <a:lnTo>
                  <a:pt x="9813" y="16383"/>
                </a:lnTo>
                <a:lnTo>
                  <a:pt x="9813" y="16138"/>
                </a:lnTo>
                <a:lnTo>
                  <a:pt x="9777" y="15885"/>
                </a:lnTo>
                <a:lnTo>
                  <a:pt x="9724" y="15645"/>
                </a:lnTo>
                <a:lnTo>
                  <a:pt x="9690" y="15529"/>
                </a:lnTo>
                <a:lnTo>
                  <a:pt x="9454" y="15401"/>
                </a:lnTo>
                <a:lnTo>
                  <a:pt x="9193" y="15242"/>
                </a:lnTo>
                <a:lnTo>
                  <a:pt x="8937" y="15066"/>
                </a:lnTo>
                <a:lnTo>
                  <a:pt x="8689" y="14859"/>
                </a:lnTo>
                <a:lnTo>
                  <a:pt x="8448" y="14603"/>
                </a:lnTo>
                <a:lnTo>
                  <a:pt x="8216" y="14310"/>
                </a:lnTo>
                <a:lnTo>
                  <a:pt x="8000" y="13957"/>
                </a:lnTo>
                <a:lnTo>
                  <a:pt x="8021" y="13983"/>
                </a:lnTo>
                <a:lnTo>
                  <a:pt x="7888" y="13748"/>
                </a:lnTo>
                <a:lnTo>
                  <a:pt x="7723" y="13396"/>
                </a:lnTo>
                <a:lnTo>
                  <a:pt x="7594" y="13008"/>
                </a:lnTo>
                <a:lnTo>
                  <a:pt x="7487" y="12607"/>
                </a:lnTo>
                <a:lnTo>
                  <a:pt x="7427" y="12173"/>
                </a:lnTo>
                <a:lnTo>
                  <a:pt x="7390" y="11726"/>
                </a:lnTo>
                <a:lnTo>
                  <a:pt x="7395" y="11343"/>
                </a:lnTo>
                <a:lnTo>
                  <a:pt x="7389" y="11217"/>
                </a:lnTo>
                <a:lnTo>
                  <a:pt x="7404" y="10842"/>
                </a:lnTo>
                <a:lnTo>
                  <a:pt x="7446" y="10461"/>
                </a:lnTo>
                <a:lnTo>
                  <a:pt x="7517" y="10068"/>
                </a:lnTo>
                <a:lnTo>
                  <a:pt x="7611" y="9661"/>
                </a:lnTo>
                <a:lnTo>
                  <a:pt x="7745" y="9253"/>
                </a:lnTo>
                <a:lnTo>
                  <a:pt x="7913" y="8834"/>
                </a:lnTo>
                <a:lnTo>
                  <a:pt x="8127" y="8408"/>
                </a:lnTo>
                <a:lnTo>
                  <a:pt x="8366" y="7988"/>
                </a:lnTo>
                <a:lnTo>
                  <a:pt x="8652" y="7562"/>
                </a:lnTo>
                <a:lnTo>
                  <a:pt x="8977" y="7132"/>
                </a:lnTo>
                <a:lnTo>
                  <a:pt x="9352" y="6710"/>
                </a:lnTo>
                <a:lnTo>
                  <a:pt x="9766" y="6285"/>
                </a:lnTo>
                <a:lnTo>
                  <a:pt x="10230" y="5867"/>
                </a:lnTo>
                <a:lnTo>
                  <a:pt x="10731" y="5452"/>
                </a:lnTo>
                <a:lnTo>
                  <a:pt x="10946" y="5298"/>
                </a:lnTo>
                <a:lnTo>
                  <a:pt x="10972" y="5270"/>
                </a:lnTo>
                <a:lnTo>
                  <a:pt x="11108" y="5145"/>
                </a:lnTo>
                <a:lnTo>
                  <a:pt x="11219" y="5040"/>
                </a:lnTo>
                <a:lnTo>
                  <a:pt x="11318" y="4956"/>
                </a:lnTo>
                <a:lnTo>
                  <a:pt x="11393" y="4892"/>
                </a:lnTo>
                <a:lnTo>
                  <a:pt x="11436" y="4852"/>
                </a:lnTo>
                <a:lnTo>
                  <a:pt x="11452" y="4837"/>
                </a:lnTo>
                <a:lnTo>
                  <a:pt x="8799" y="6908"/>
                </a:lnTo>
                <a:lnTo>
                  <a:pt x="8642" y="7064"/>
                </a:lnTo>
                <a:lnTo>
                  <a:pt x="8414" y="7293"/>
                </a:lnTo>
                <a:lnTo>
                  <a:pt x="8182" y="7541"/>
                </a:lnTo>
                <a:lnTo>
                  <a:pt x="7931" y="7809"/>
                </a:lnTo>
                <a:lnTo>
                  <a:pt x="7669" y="8094"/>
                </a:lnTo>
                <a:lnTo>
                  <a:pt x="7403" y="8398"/>
                </a:lnTo>
                <a:lnTo>
                  <a:pt x="7140" y="8714"/>
                </a:lnTo>
                <a:lnTo>
                  <a:pt x="6873" y="9043"/>
                </a:lnTo>
                <a:lnTo>
                  <a:pt x="6610" y="9385"/>
                </a:lnTo>
                <a:lnTo>
                  <a:pt x="6358" y="9731"/>
                </a:lnTo>
                <a:lnTo>
                  <a:pt x="6113" y="10078"/>
                </a:lnTo>
                <a:lnTo>
                  <a:pt x="5879" y="10428"/>
                </a:lnTo>
                <a:lnTo>
                  <a:pt x="5773" y="10592"/>
                </a:lnTo>
                <a:lnTo>
                  <a:pt x="5749" y="10636"/>
                </a:lnTo>
                <a:lnTo>
                  <a:pt x="5739" y="10668"/>
                </a:lnTo>
                <a:lnTo>
                  <a:pt x="5734" y="10782"/>
                </a:lnTo>
                <a:lnTo>
                  <a:pt x="5759" y="10885"/>
                </a:lnTo>
                <a:lnTo>
                  <a:pt x="5807" y="10995"/>
                </a:lnTo>
                <a:lnTo>
                  <a:pt x="5883" y="11072"/>
                </a:lnTo>
                <a:lnTo>
                  <a:pt x="5978" y="11129"/>
                </a:lnTo>
                <a:lnTo>
                  <a:pt x="6080" y="11156"/>
                </a:lnTo>
                <a:lnTo>
                  <a:pt x="6184" y="11152"/>
                </a:lnTo>
                <a:lnTo>
                  <a:pt x="6292" y="11109"/>
                </a:lnTo>
                <a:lnTo>
                  <a:pt x="6370" y="11033"/>
                </a:lnTo>
                <a:lnTo>
                  <a:pt x="6420" y="10963"/>
                </a:lnTo>
                <a:lnTo>
                  <a:pt x="6436" y="10877"/>
                </a:lnTo>
                <a:lnTo>
                  <a:pt x="6433" y="10792"/>
                </a:lnTo>
                <a:lnTo>
                  <a:pt x="6402" y="10714"/>
                </a:lnTo>
                <a:lnTo>
                  <a:pt x="6343" y="10646"/>
                </a:lnTo>
                <a:lnTo>
                  <a:pt x="6265" y="10600"/>
                </a:lnTo>
                <a:lnTo>
                  <a:pt x="6183" y="10592"/>
                </a:lnTo>
                <a:lnTo>
                  <a:pt x="6100" y="10615"/>
                </a:lnTo>
                <a:lnTo>
                  <a:pt x="6027" y="10673"/>
                </a:lnTo>
                <a:lnTo>
                  <a:pt x="5993" y="10728"/>
                </a:lnTo>
                <a:lnTo>
                  <a:pt x="5982" y="10796"/>
                </a:lnTo>
                <a:lnTo>
                  <a:pt x="6008" y="10867"/>
                </a:lnTo>
                <a:lnTo>
                  <a:pt x="6045" y="10922"/>
                </a:lnTo>
                <a:lnTo>
                  <a:pt x="6108" y="10951"/>
                </a:lnTo>
                <a:lnTo>
                  <a:pt x="6187" y="10946"/>
                </a:lnTo>
                <a:lnTo>
                  <a:pt x="6105" y="10964"/>
                </a:lnTo>
                <a:lnTo>
                  <a:pt x="6031" y="10925"/>
                </a:lnTo>
                <a:lnTo>
                  <a:pt x="5990" y="10863"/>
                </a:lnTo>
                <a:lnTo>
                  <a:pt x="5974" y="10800"/>
                </a:lnTo>
                <a:lnTo>
                  <a:pt x="5975" y="10724"/>
                </a:lnTo>
                <a:lnTo>
                  <a:pt x="6018" y="10658"/>
                </a:lnTo>
                <a:lnTo>
                  <a:pt x="6090" y="10606"/>
                </a:lnTo>
                <a:lnTo>
                  <a:pt x="6174" y="10577"/>
                </a:lnTo>
                <a:lnTo>
                  <a:pt x="6269" y="10582"/>
                </a:lnTo>
                <a:lnTo>
                  <a:pt x="6347" y="10628"/>
                </a:lnTo>
                <a:lnTo>
                  <a:pt x="6411" y="10703"/>
                </a:lnTo>
                <a:lnTo>
                  <a:pt x="6446" y="10790"/>
                </a:lnTo>
                <a:lnTo>
                  <a:pt x="6450" y="10874"/>
                </a:lnTo>
                <a:lnTo>
                  <a:pt x="6426" y="10964"/>
                </a:lnTo>
                <a:lnTo>
                  <a:pt x="6378" y="11048"/>
                </a:lnTo>
                <a:lnTo>
                  <a:pt x="6295" y="11123"/>
                </a:lnTo>
                <a:lnTo>
                  <a:pt x="6187" y="11165"/>
                </a:lnTo>
                <a:lnTo>
                  <a:pt x="6069" y="11173"/>
                </a:lnTo>
                <a:lnTo>
                  <a:pt x="5965" y="11152"/>
                </a:lnTo>
                <a:lnTo>
                  <a:pt x="5865" y="11093"/>
                </a:lnTo>
                <a:lnTo>
                  <a:pt x="5782" y="10994"/>
                </a:lnTo>
                <a:lnTo>
                  <a:pt x="5726" y="10890"/>
                </a:lnTo>
                <a:lnTo>
                  <a:pt x="5703" y="10781"/>
                </a:lnTo>
                <a:lnTo>
                  <a:pt x="5706" y="10733"/>
                </a:lnTo>
                <a:lnTo>
                  <a:pt x="5643" y="10887"/>
                </a:lnTo>
                <a:lnTo>
                  <a:pt x="5586" y="11104"/>
                </a:lnTo>
                <a:lnTo>
                  <a:pt x="5551" y="11307"/>
                </a:lnTo>
                <a:lnTo>
                  <a:pt x="5549" y="11486"/>
                </a:lnTo>
                <a:lnTo>
                  <a:pt x="5567" y="11665"/>
                </a:lnTo>
                <a:lnTo>
                  <a:pt x="5615" y="11825"/>
                </a:lnTo>
                <a:lnTo>
                  <a:pt x="5667" y="11968"/>
                </a:lnTo>
                <a:lnTo>
                  <a:pt x="5740" y="12083"/>
                </a:lnTo>
                <a:lnTo>
                  <a:pt x="5811" y="12179"/>
                </a:lnTo>
                <a:lnTo>
                  <a:pt x="5899" y="12260"/>
                </a:lnTo>
                <a:lnTo>
                  <a:pt x="5986" y="12322"/>
                </a:lnTo>
                <a:lnTo>
                  <a:pt x="6122" y="12390"/>
                </a:lnTo>
                <a:lnTo>
                  <a:pt x="6262" y="12420"/>
                </a:lnTo>
                <a:lnTo>
                  <a:pt x="6413" y="12434"/>
                </a:lnTo>
                <a:lnTo>
                  <a:pt x="6561" y="12408"/>
                </a:lnTo>
                <a:lnTo>
                  <a:pt x="6695" y="12375"/>
                </a:lnTo>
                <a:lnTo>
                  <a:pt x="6676" y="12265"/>
                </a:lnTo>
                <a:lnTo>
                  <a:pt x="6671" y="12064"/>
                </a:lnTo>
                <a:lnTo>
                  <a:pt x="6673" y="11885"/>
                </a:lnTo>
                <a:lnTo>
                  <a:pt x="6700" y="11757"/>
                </a:lnTo>
                <a:lnTo>
                  <a:pt x="6693" y="11883"/>
                </a:lnTo>
                <a:lnTo>
                  <a:pt x="6693" y="12006"/>
                </a:lnTo>
                <a:lnTo>
                  <a:pt x="6708" y="12145"/>
                </a:lnTo>
                <a:lnTo>
                  <a:pt x="6714" y="12268"/>
                </a:lnTo>
                <a:lnTo>
                  <a:pt x="6730" y="12357"/>
                </a:lnTo>
                <a:lnTo>
                  <a:pt x="6834" y="12300"/>
                </a:lnTo>
                <a:lnTo>
                  <a:pt x="6944" y="12200"/>
                </a:lnTo>
                <a:lnTo>
                  <a:pt x="7043" y="12091"/>
                </a:lnTo>
                <a:lnTo>
                  <a:pt x="7111" y="11955"/>
                </a:lnTo>
                <a:lnTo>
                  <a:pt x="7148" y="11836"/>
                </a:lnTo>
                <a:lnTo>
                  <a:pt x="7148" y="11791"/>
                </a:lnTo>
                <a:lnTo>
                  <a:pt x="7157" y="11612"/>
                </a:lnTo>
                <a:lnTo>
                  <a:pt x="7144" y="11513"/>
                </a:lnTo>
                <a:lnTo>
                  <a:pt x="7084" y="11375"/>
                </a:lnTo>
                <a:lnTo>
                  <a:pt x="6991" y="11261"/>
                </a:lnTo>
                <a:lnTo>
                  <a:pt x="6884" y="11181"/>
                </a:lnTo>
                <a:lnTo>
                  <a:pt x="6759" y="11142"/>
                </a:lnTo>
                <a:lnTo>
                  <a:pt x="6628" y="11127"/>
                </a:lnTo>
                <a:lnTo>
                  <a:pt x="6492" y="11130"/>
                </a:lnTo>
                <a:lnTo>
                  <a:pt x="6371" y="11175"/>
                </a:lnTo>
                <a:lnTo>
                  <a:pt x="6261" y="11249"/>
                </a:lnTo>
                <a:lnTo>
                  <a:pt x="6179" y="11343"/>
                </a:lnTo>
                <a:lnTo>
                  <a:pt x="6126" y="11471"/>
                </a:lnTo>
                <a:lnTo>
                  <a:pt x="6125" y="11573"/>
                </a:lnTo>
                <a:lnTo>
                  <a:pt x="6147" y="11682"/>
                </a:lnTo>
                <a:lnTo>
                  <a:pt x="6202" y="11767"/>
                </a:lnTo>
                <a:lnTo>
                  <a:pt x="6271" y="11850"/>
                </a:lnTo>
                <a:lnTo>
                  <a:pt x="6362" y="11892"/>
                </a:lnTo>
                <a:lnTo>
                  <a:pt x="6344" y="11888"/>
                </a:lnTo>
                <a:lnTo>
                  <a:pt x="6247" y="11843"/>
                </a:lnTo>
                <a:lnTo>
                  <a:pt x="6180" y="11755"/>
                </a:lnTo>
                <a:lnTo>
                  <a:pt x="6130" y="11652"/>
                </a:lnTo>
                <a:lnTo>
                  <a:pt x="6113" y="11545"/>
                </a:lnTo>
                <a:lnTo>
                  <a:pt x="6129" y="11433"/>
                </a:lnTo>
                <a:lnTo>
                  <a:pt x="6185" y="11319"/>
                </a:lnTo>
                <a:lnTo>
                  <a:pt x="6266" y="11231"/>
                </a:lnTo>
                <a:lnTo>
                  <a:pt x="6366" y="11167"/>
                </a:lnTo>
                <a:lnTo>
                  <a:pt x="6482" y="11120"/>
                </a:lnTo>
                <a:lnTo>
                  <a:pt x="6607" y="11108"/>
                </a:lnTo>
                <a:lnTo>
                  <a:pt x="6734" y="11116"/>
                </a:lnTo>
                <a:lnTo>
                  <a:pt x="6851" y="11160"/>
                </a:lnTo>
                <a:lnTo>
                  <a:pt x="6959" y="11214"/>
                </a:lnTo>
                <a:lnTo>
                  <a:pt x="7045" y="11301"/>
                </a:lnTo>
                <a:lnTo>
                  <a:pt x="7125" y="11412"/>
                </a:lnTo>
                <a:lnTo>
                  <a:pt x="7163" y="11526"/>
                </a:lnTo>
                <a:lnTo>
                  <a:pt x="7173" y="11456"/>
                </a:lnTo>
                <a:lnTo>
                  <a:pt x="7173" y="11450"/>
                </a:lnTo>
                <a:lnTo>
                  <a:pt x="7173" y="11452"/>
                </a:lnTo>
                <a:lnTo>
                  <a:pt x="7188" y="11345"/>
                </a:lnTo>
                <a:lnTo>
                  <a:pt x="7205" y="11182"/>
                </a:lnTo>
                <a:lnTo>
                  <a:pt x="7231" y="11060"/>
                </a:lnTo>
                <a:lnTo>
                  <a:pt x="7248" y="10994"/>
                </a:lnTo>
                <a:lnTo>
                  <a:pt x="7255" y="10970"/>
                </a:lnTo>
                <a:lnTo>
                  <a:pt x="7218" y="11134"/>
                </a:lnTo>
                <a:lnTo>
                  <a:pt x="7200" y="11322"/>
                </a:lnTo>
                <a:lnTo>
                  <a:pt x="7192" y="11526"/>
                </a:lnTo>
                <a:lnTo>
                  <a:pt x="7194" y="11739"/>
                </a:lnTo>
                <a:lnTo>
                  <a:pt x="7216" y="11950"/>
                </a:lnTo>
                <a:lnTo>
                  <a:pt x="7228" y="12172"/>
                </a:lnTo>
                <a:lnTo>
                  <a:pt x="7262" y="12387"/>
                </a:lnTo>
                <a:lnTo>
                  <a:pt x="7297" y="12595"/>
                </a:lnTo>
                <a:lnTo>
                  <a:pt x="7328" y="12796"/>
                </a:lnTo>
                <a:lnTo>
                  <a:pt x="7347" y="12905"/>
                </a:lnTo>
                <a:lnTo>
                  <a:pt x="7395" y="13078"/>
                </a:lnTo>
                <a:lnTo>
                  <a:pt x="7552" y="13486"/>
                </a:lnTo>
                <a:lnTo>
                  <a:pt x="7743" y="13909"/>
                </a:lnTo>
                <a:lnTo>
                  <a:pt x="7961" y="14327"/>
                </a:lnTo>
                <a:lnTo>
                  <a:pt x="8211" y="14746"/>
                </a:lnTo>
                <a:lnTo>
                  <a:pt x="8482" y="15158"/>
                </a:lnTo>
                <a:lnTo>
                  <a:pt x="8773" y="15569"/>
                </a:lnTo>
                <a:lnTo>
                  <a:pt x="9071" y="15976"/>
                </a:lnTo>
                <a:lnTo>
                  <a:pt x="9377" y="16378"/>
                </a:lnTo>
                <a:lnTo>
                  <a:pt x="9584" y="16644"/>
                </a:lnTo>
                <a:lnTo>
                  <a:pt x="9766" y="16856"/>
                </a:lnTo>
                <a:close/>
                <a:moveTo>
                  <a:pt x="4789" y="16961"/>
                </a:moveTo>
                <a:lnTo>
                  <a:pt x="4744" y="16800"/>
                </a:lnTo>
                <a:lnTo>
                  <a:pt x="4701" y="16596"/>
                </a:lnTo>
                <a:lnTo>
                  <a:pt x="4702" y="16397"/>
                </a:lnTo>
                <a:lnTo>
                  <a:pt x="4724" y="16190"/>
                </a:lnTo>
                <a:lnTo>
                  <a:pt x="4783" y="15993"/>
                </a:lnTo>
                <a:lnTo>
                  <a:pt x="4868" y="15816"/>
                </a:lnTo>
                <a:lnTo>
                  <a:pt x="4991" y="15643"/>
                </a:lnTo>
                <a:lnTo>
                  <a:pt x="5136" y="15507"/>
                </a:lnTo>
                <a:lnTo>
                  <a:pt x="5145" y="15501"/>
                </a:lnTo>
                <a:lnTo>
                  <a:pt x="5217" y="15419"/>
                </a:lnTo>
                <a:lnTo>
                  <a:pt x="5357" y="15302"/>
                </a:lnTo>
                <a:lnTo>
                  <a:pt x="5512" y="15226"/>
                </a:lnTo>
                <a:lnTo>
                  <a:pt x="5683" y="15188"/>
                </a:lnTo>
                <a:lnTo>
                  <a:pt x="5853" y="15175"/>
                </a:lnTo>
                <a:lnTo>
                  <a:pt x="6022" y="15193"/>
                </a:lnTo>
                <a:lnTo>
                  <a:pt x="6149" y="15232"/>
                </a:lnTo>
                <a:lnTo>
                  <a:pt x="6045" y="15154"/>
                </a:lnTo>
                <a:lnTo>
                  <a:pt x="5859" y="15054"/>
                </a:lnTo>
                <a:lnTo>
                  <a:pt x="5664" y="14990"/>
                </a:lnTo>
                <a:lnTo>
                  <a:pt x="5462" y="14950"/>
                </a:lnTo>
                <a:lnTo>
                  <a:pt x="5257" y="14947"/>
                </a:lnTo>
                <a:lnTo>
                  <a:pt x="5050" y="14976"/>
                </a:lnTo>
                <a:lnTo>
                  <a:pt x="4843" y="15031"/>
                </a:lnTo>
                <a:lnTo>
                  <a:pt x="4653" y="15116"/>
                </a:lnTo>
                <a:lnTo>
                  <a:pt x="4473" y="15237"/>
                </a:lnTo>
                <a:lnTo>
                  <a:pt x="4297" y="15396"/>
                </a:lnTo>
                <a:lnTo>
                  <a:pt x="4116" y="15618"/>
                </a:lnTo>
                <a:lnTo>
                  <a:pt x="3989" y="15855"/>
                </a:lnTo>
                <a:lnTo>
                  <a:pt x="3897" y="16108"/>
                </a:lnTo>
                <a:lnTo>
                  <a:pt x="3853" y="16373"/>
                </a:lnTo>
                <a:lnTo>
                  <a:pt x="3853" y="16389"/>
                </a:lnTo>
                <a:lnTo>
                  <a:pt x="3897" y="16403"/>
                </a:lnTo>
                <a:lnTo>
                  <a:pt x="4140" y="16506"/>
                </a:lnTo>
                <a:lnTo>
                  <a:pt x="4366" y="16623"/>
                </a:lnTo>
                <a:lnTo>
                  <a:pt x="4577" y="16775"/>
                </a:lnTo>
                <a:lnTo>
                  <a:pt x="4771" y="16942"/>
                </a:lnTo>
                <a:lnTo>
                  <a:pt x="4789" y="16961"/>
                </a:lnTo>
                <a:close/>
                <a:moveTo>
                  <a:pt x="13250" y="17158"/>
                </a:moveTo>
                <a:lnTo>
                  <a:pt x="13377" y="17140"/>
                </a:lnTo>
                <a:lnTo>
                  <a:pt x="13509" y="17103"/>
                </a:lnTo>
                <a:lnTo>
                  <a:pt x="13620" y="17023"/>
                </a:lnTo>
                <a:lnTo>
                  <a:pt x="13722" y="16902"/>
                </a:lnTo>
                <a:lnTo>
                  <a:pt x="13787" y="16778"/>
                </a:lnTo>
                <a:lnTo>
                  <a:pt x="13825" y="16634"/>
                </a:lnTo>
                <a:lnTo>
                  <a:pt x="13830" y="16493"/>
                </a:lnTo>
                <a:lnTo>
                  <a:pt x="13797" y="16350"/>
                </a:lnTo>
                <a:lnTo>
                  <a:pt x="13741" y="16219"/>
                </a:lnTo>
                <a:lnTo>
                  <a:pt x="13649" y="16105"/>
                </a:lnTo>
                <a:lnTo>
                  <a:pt x="13491" y="15947"/>
                </a:lnTo>
                <a:lnTo>
                  <a:pt x="13302" y="15834"/>
                </a:lnTo>
                <a:lnTo>
                  <a:pt x="13100" y="15748"/>
                </a:lnTo>
                <a:lnTo>
                  <a:pt x="12871" y="15688"/>
                </a:lnTo>
                <a:lnTo>
                  <a:pt x="12616" y="15653"/>
                </a:lnTo>
                <a:lnTo>
                  <a:pt x="12324" y="15641"/>
                </a:lnTo>
                <a:lnTo>
                  <a:pt x="12303" y="15641"/>
                </a:lnTo>
                <a:lnTo>
                  <a:pt x="12391" y="15652"/>
                </a:lnTo>
                <a:lnTo>
                  <a:pt x="12546" y="15699"/>
                </a:lnTo>
                <a:lnTo>
                  <a:pt x="12666" y="15756"/>
                </a:lnTo>
                <a:lnTo>
                  <a:pt x="12756" y="15831"/>
                </a:lnTo>
                <a:lnTo>
                  <a:pt x="12826" y="15908"/>
                </a:lnTo>
                <a:lnTo>
                  <a:pt x="12875" y="15991"/>
                </a:lnTo>
                <a:lnTo>
                  <a:pt x="12904" y="16076"/>
                </a:lnTo>
                <a:lnTo>
                  <a:pt x="12911" y="16149"/>
                </a:lnTo>
                <a:lnTo>
                  <a:pt x="12897" y="16248"/>
                </a:lnTo>
                <a:lnTo>
                  <a:pt x="12859" y="16345"/>
                </a:lnTo>
                <a:lnTo>
                  <a:pt x="12945" y="16286"/>
                </a:lnTo>
                <a:lnTo>
                  <a:pt x="13056" y="16258"/>
                </a:lnTo>
                <a:lnTo>
                  <a:pt x="13075" y="16257"/>
                </a:lnTo>
                <a:lnTo>
                  <a:pt x="13090" y="16247"/>
                </a:lnTo>
                <a:lnTo>
                  <a:pt x="13225" y="16225"/>
                </a:lnTo>
                <a:lnTo>
                  <a:pt x="13355" y="16246"/>
                </a:lnTo>
                <a:lnTo>
                  <a:pt x="13452" y="16291"/>
                </a:lnTo>
                <a:lnTo>
                  <a:pt x="13482" y="16321"/>
                </a:lnTo>
                <a:lnTo>
                  <a:pt x="13383" y="16260"/>
                </a:lnTo>
                <a:lnTo>
                  <a:pt x="13255" y="16233"/>
                </a:lnTo>
                <a:lnTo>
                  <a:pt x="13136" y="16246"/>
                </a:lnTo>
                <a:lnTo>
                  <a:pt x="13113" y="16257"/>
                </a:lnTo>
                <a:lnTo>
                  <a:pt x="13172" y="16256"/>
                </a:lnTo>
                <a:lnTo>
                  <a:pt x="13283" y="16298"/>
                </a:lnTo>
                <a:lnTo>
                  <a:pt x="13380" y="16369"/>
                </a:lnTo>
                <a:lnTo>
                  <a:pt x="13437" y="16448"/>
                </a:lnTo>
                <a:lnTo>
                  <a:pt x="13464" y="16539"/>
                </a:lnTo>
                <a:lnTo>
                  <a:pt x="13452" y="16632"/>
                </a:lnTo>
                <a:lnTo>
                  <a:pt x="13421" y="16727"/>
                </a:lnTo>
                <a:lnTo>
                  <a:pt x="13357" y="16800"/>
                </a:lnTo>
                <a:lnTo>
                  <a:pt x="13426" y="16709"/>
                </a:lnTo>
                <a:lnTo>
                  <a:pt x="13451" y="16612"/>
                </a:lnTo>
                <a:lnTo>
                  <a:pt x="13433" y="16511"/>
                </a:lnTo>
                <a:lnTo>
                  <a:pt x="13372" y="16424"/>
                </a:lnTo>
                <a:lnTo>
                  <a:pt x="13294" y="16352"/>
                </a:lnTo>
                <a:lnTo>
                  <a:pt x="13200" y="16321"/>
                </a:lnTo>
                <a:lnTo>
                  <a:pt x="13091" y="16318"/>
                </a:lnTo>
                <a:lnTo>
                  <a:pt x="12999" y="16352"/>
                </a:lnTo>
                <a:lnTo>
                  <a:pt x="12907" y="16405"/>
                </a:lnTo>
                <a:lnTo>
                  <a:pt x="12829" y="16507"/>
                </a:lnTo>
                <a:lnTo>
                  <a:pt x="12784" y="16630"/>
                </a:lnTo>
                <a:lnTo>
                  <a:pt x="12783" y="16758"/>
                </a:lnTo>
                <a:lnTo>
                  <a:pt x="12814" y="16882"/>
                </a:lnTo>
                <a:lnTo>
                  <a:pt x="12887" y="16998"/>
                </a:lnTo>
                <a:lnTo>
                  <a:pt x="12993" y="17084"/>
                </a:lnTo>
                <a:lnTo>
                  <a:pt x="13122" y="17130"/>
                </a:lnTo>
                <a:lnTo>
                  <a:pt x="13250" y="17158"/>
                </a:lnTo>
                <a:close/>
                <a:moveTo>
                  <a:pt x="6662" y="17163"/>
                </a:moveTo>
                <a:lnTo>
                  <a:pt x="6835" y="17067"/>
                </a:lnTo>
                <a:lnTo>
                  <a:pt x="7008" y="16925"/>
                </a:lnTo>
                <a:lnTo>
                  <a:pt x="7156" y="16752"/>
                </a:lnTo>
                <a:lnTo>
                  <a:pt x="7313" y="16498"/>
                </a:lnTo>
                <a:lnTo>
                  <a:pt x="7447" y="16231"/>
                </a:lnTo>
                <a:lnTo>
                  <a:pt x="7534" y="15951"/>
                </a:lnTo>
                <a:lnTo>
                  <a:pt x="7588" y="15702"/>
                </a:lnTo>
                <a:lnTo>
                  <a:pt x="7559" y="15707"/>
                </a:lnTo>
                <a:lnTo>
                  <a:pt x="7364" y="15765"/>
                </a:lnTo>
                <a:lnTo>
                  <a:pt x="7197" y="15862"/>
                </a:lnTo>
                <a:lnTo>
                  <a:pt x="7031" y="15980"/>
                </a:lnTo>
                <a:lnTo>
                  <a:pt x="6898" y="16118"/>
                </a:lnTo>
                <a:lnTo>
                  <a:pt x="6791" y="16283"/>
                </a:lnTo>
                <a:lnTo>
                  <a:pt x="6710" y="16468"/>
                </a:lnTo>
                <a:lnTo>
                  <a:pt x="6661" y="16654"/>
                </a:lnTo>
                <a:lnTo>
                  <a:pt x="6637" y="16841"/>
                </a:lnTo>
                <a:lnTo>
                  <a:pt x="6643" y="17042"/>
                </a:lnTo>
                <a:lnTo>
                  <a:pt x="6662" y="17163"/>
                </a:lnTo>
                <a:close/>
                <a:moveTo>
                  <a:pt x="6033" y="17280"/>
                </a:moveTo>
                <a:lnTo>
                  <a:pt x="6240" y="17277"/>
                </a:lnTo>
                <a:lnTo>
                  <a:pt x="6455" y="17243"/>
                </a:lnTo>
                <a:lnTo>
                  <a:pt x="6611" y="17185"/>
                </a:lnTo>
                <a:lnTo>
                  <a:pt x="6608" y="17174"/>
                </a:lnTo>
                <a:lnTo>
                  <a:pt x="6589" y="16950"/>
                </a:lnTo>
                <a:lnTo>
                  <a:pt x="6598" y="16721"/>
                </a:lnTo>
                <a:lnTo>
                  <a:pt x="6626" y="16601"/>
                </a:lnTo>
                <a:lnTo>
                  <a:pt x="6591" y="16649"/>
                </a:lnTo>
                <a:lnTo>
                  <a:pt x="6489" y="16744"/>
                </a:lnTo>
                <a:lnTo>
                  <a:pt x="6360" y="16819"/>
                </a:lnTo>
                <a:lnTo>
                  <a:pt x="6225" y="16868"/>
                </a:lnTo>
                <a:lnTo>
                  <a:pt x="6086" y="16883"/>
                </a:lnTo>
                <a:lnTo>
                  <a:pt x="5939" y="16857"/>
                </a:lnTo>
                <a:lnTo>
                  <a:pt x="5816" y="16786"/>
                </a:lnTo>
                <a:lnTo>
                  <a:pt x="5800" y="16771"/>
                </a:lnTo>
                <a:lnTo>
                  <a:pt x="5912" y="16837"/>
                </a:lnTo>
                <a:lnTo>
                  <a:pt x="6046" y="16865"/>
                </a:lnTo>
                <a:lnTo>
                  <a:pt x="6209" y="16857"/>
                </a:lnTo>
                <a:lnTo>
                  <a:pt x="6363" y="16807"/>
                </a:lnTo>
                <a:lnTo>
                  <a:pt x="6496" y="16720"/>
                </a:lnTo>
                <a:lnTo>
                  <a:pt x="6616" y="16604"/>
                </a:lnTo>
                <a:lnTo>
                  <a:pt x="6632" y="16577"/>
                </a:lnTo>
                <a:lnTo>
                  <a:pt x="6647" y="16509"/>
                </a:lnTo>
                <a:lnTo>
                  <a:pt x="6736" y="16294"/>
                </a:lnTo>
                <a:lnTo>
                  <a:pt x="6750" y="16272"/>
                </a:lnTo>
                <a:lnTo>
                  <a:pt x="6753" y="16132"/>
                </a:lnTo>
                <a:lnTo>
                  <a:pt x="6722" y="15956"/>
                </a:lnTo>
                <a:lnTo>
                  <a:pt x="6658" y="15813"/>
                </a:lnTo>
                <a:lnTo>
                  <a:pt x="6670" y="15885"/>
                </a:lnTo>
                <a:lnTo>
                  <a:pt x="6661" y="16043"/>
                </a:lnTo>
                <a:lnTo>
                  <a:pt x="6620" y="16199"/>
                </a:lnTo>
                <a:lnTo>
                  <a:pt x="6536" y="16345"/>
                </a:lnTo>
                <a:lnTo>
                  <a:pt x="6435" y="16460"/>
                </a:lnTo>
                <a:lnTo>
                  <a:pt x="6300" y="16534"/>
                </a:lnTo>
                <a:lnTo>
                  <a:pt x="6165" y="16582"/>
                </a:lnTo>
                <a:lnTo>
                  <a:pt x="6010" y="16586"/>
                </a:lnTo>
                <a:lnTo>
                  <a:pt x="5870" y="16556"/>
                </a:lnTo>
                <a:lnTo>
                  <a:pt x="5867" y="16554"/>
                </a:lnTo>
                <a:lnTo>
                  <a:pt x="5980" y="16578"/>
                </a:lnTo>
                <a:lnTo>
                  <a:pt x="6111" y="16568"/>
                </a:lnTo>
                <a:lnTo>
                  <a:pt x="6235" y="16536"/>
                </a:lnTo>
                <a:lnTo>
                  <a:pt x="6345" y="16462"/>
                </a:lnTo>
                <a:lnTo>
                  <a:pt x="6441" y="16365"/>
                </a:lnTo>
                <a:lnTo>
                  <a:pt x="6509" y="16228"/>
                </a:lnTo>
                <a:lnTo>
                  <a:pt x="6550" y="16098"/>
                </a:lnTo>
                <a:lnTo>
                  <a:pt x="6553" y="16013"/>
                </a:lnTo>
                <a:lnTo>
                  <a:pt x="6530" y="16099"/>
                </a:lnTo>
                <a:lnTo>
                  <a:pt x="6479" y="16195"/>
                </a:lnTo>
                <a:lnTo>
                  <a:pt x="6406" y="16278"/>
                </a:lnTo>
                <a:lnTo>
                  <a:pt x="6313" y="16338"/>
                </a:lnTo>
                <a:lnTo>
                  <a:pt x="6203" y="16366"/>
                </a:lnTo>
                <a:lnTo>
                  <a:pt x="6092" y="16370"/>
                </a:lnTo>
                <a:lnTo>
                  <a:pt x="5986" y="16335"/>
                </a:lnTo>
                <a:lnTo>
                  <a:pt x="5894" y="16266"/>
                </a:lnTo>
                <a:lnTo>
                  <a:pt x="5820" y="16182"/>
                </a:lnTo>
                <a:lnTo>
                  <a:pt x="5788" y="16084"/>
                </a:lnTo>
                <a:lnTo>
                  <a:pt x="5788" y="15962"/>
                </a:lnTo>
                <a:lnTo>
                  <a:pt x="5830" y="15876"/>
                </a:lnTo>
                <a:lnTo>
                  <a:pt x="5902" y="15798"/>
                </a:lnTo>
                <a:lnTo>
                  <a:pt x="5984" y="15756"/>
                </a:lnTo>
                <a:lnTo>
                  <a:pt x="6083" y="15743"/>
                </a:lnTo>
                <a:lnTo>
                  <a:pt x="6163" y="15758"/>
                </a:lnTo>
                <a:lnTo>
                  <a:pt x="6229" y="15801"/>
                </a:lnTo>
                <a:lnTo>
                  <a:pt x="6270" y="15863"/>
                </a:lnTo>
                <a:lnTo>
                  <a:pt x="6288" y="15945"/>
                </a:lnTo>
                <a:lnTo>
                  <a:pt x="6290" y="16010"/>
                </a:lnTo>
                <a:lnTo>
                  <a:pt x="6254" y="16071"/>
                </a:lnTo>
                <a:lnTo>
                  <a:pt x="6204" y="16116"/>
                </a:lnTo>
                <a:lnTo>
                  <a:pt x="6154" y="16135"/>
                </a:lnTo>
                <a:lnTo>
                  <a:pt x="6095" y="16139"/>
                </a:lnTo>
                <a:lnTo>
                  <a:pt x="6046" y="16107"/>
                </a:lnTo>
                <a:lnTo>
                  <a:pt x="6029" y="16096"/>
                </a:lnTo>
                <a:lnTo>
                  <a:pt x="6022" y="16075"/>
                </a:lnTo>
                <a:lnTo>
                  <a:pt x="6007" y="16058"/>
                </a:lnTo>
                <a:lnTo>
                  <a:pt x="5995" y="16029"/>
                </a:lnTo>
                <a:lnTo>
                  <a:pt x="5996" y="16003"/>
                </a:lnTo>
                <a:lnTo>
                  <a:pt x="6002" y="15979"/>
                </a:lnTo>
                <a:lnTo>
                  <a:pt x="6028" y="15954"/>
                </a:lnTo>
                <a:lnTo>
                  <a:pt x="6046" y="15933"/>
                </a:lnTo>
                <a:lnTo>
                  <a:pt x="6071" y="15914"/>
                </a:lnTo>
                <a:lnTo>
                  <a:pt x="6098" y="15908"/>
                </a:lnTo>
                <a:lnTo>
                  <a:pt x="6112" y="15905"/>
                </a:lnTo>
                <a:lnTo>
                  <a:pt x="6125" y="15902"/>
                </a:lnTo>
                <a:lnTo>
                  <a:pt x="6128" y="15890"/>
                </a:lnTo>
                <a:lnTo>
                  <a:pt x="6130" y="15884"/>
                </a:lnTo>
                <a:lnTo>
                  <a:pt x="6117" y="15861"/>
                </a:lnTo>
                <a:lnTo>
                  <a:pt x="6046" y="15836"/>
                </a:lnTo>
                <a:lnTo>
                  <a:pt x="5973" y="15843"/>
                </a:lnTo>
                <a:lnTo>
                  <a:pt x="5911" y="15885"/>
                </a:lnTo>
                <a:lnTo>
                  <a:pt x="5868" y="15950"/>
                </a:lnTo>
                <a:lnTo>
                  <a:pt x="5849" y="16048"/>
                </a:lnTo>
                <a:lnTo>
                  <a:pt x="5876" y="16139"/>
                </a:lnTo>
                <a:lnTo>
                  <a:pt x="5930" y="16230"/>
                </a:lnTo>
                <a:lnTo>
                  <a:pt x="6006" y="16283"/>
                </a:lnTo>
                <a:lnTo>
                  <a:pt x="6101" y="16314"/>
                </a:lnTo>
                <a:lnTo>
                  <a:pt x="6203" y="16315"/>
                </a:lnTo>
                <a:lnTo>
                  <a:pt x="6300" y="16289"/>
                </a:lnTo>
                <a:lnTo>
                  <a:pt x="6378" y="16239"/>
                </a:lnTo>
                <a:lnTo>
                  <a:pt x="6394" y="16224"/>
                </a:lnTo>
                <a:lnTo>
                  <a:pt x="6426" y="16200"/>
                </a:lnTo>
                <a:lnTo>
                  <a:pt x="6453" y="16149"/>
                </a:lnTo>
                <a:lnTo>
                  <a:pt x="6490" y="16082"/>
                </a:lnTo>
                <a:lnTo>
                  <a:pt x="6521" y="15987"/>
                </a:lnTo>
                <a:lnTo>
                  <a:pt x="6524" y="15878"/>
                </a:lnTo>
                <a:lnTo>
                  <a:pt x="6501" y="15744"/>
                </a:lnTo>
                <a:lnTo>
                  <a:pt x="6463" y="15657"/>
                </a:lnTo>
                <a:lnTo>
                  <a:pt x="6399" y="15569"/>
                </a:lnTo>
                <a:lnTo>
                  <a:pt x="6290" y="15470"/>
                </a:lnTo>
                <a:lnTo>
                  <a:pt x="6127" y="15382"/>
                </a:lnTo>
                <a:lnTo>
                  <a:pt x="5952" y="15336"/>
                </a:lnTo>
                <a:lnTo>
                  <a:pt x="5781" y="15329"/>
                </a:lnTo>
                <a:lnTo>
                  <a:pt x="5599" y="15359"/>
                </a:lnTo>
                <a:lnTo>
                  <a:pt x="5440" y="15426"/>
                </a:lnTo>
                <a:lnTo>
                  <a:pt x="5297" y="15530"/>
                </a:lnTo>
                <a:lnTo>
                  <a:pt x="5165" y="15663"/>
                </a:lnTo>
                <a:lnTo>
                  <a:pt x="5067" y="15843"/>
                </a:lnTo>
                <a:lnTo>
                  <a:pt x="5012" y="16028"/>
                </a:lnTo>
                <a:lnTo>
                  <a:pt x="4988" y="16214"/>
                </a:lnTo>
                <a:lnTo>
                  <a:pt x="5007" y="16412"/>
                </a:lnTo>
                <a:lnTo>
                  <a:pt x="5055" y="16598"/>
                </a:lnTo>
                <a:lnTo>
                  <a:pt x="5138" y="16769"/>
                </a:lnTo>
                <a:lnTo>
                  <a:pt x="5257" y="16928"/>
                </a:lnTo>
                <a:lnTo>
                  <a:pt x="5416" y="17060"/>
                </a:lnTo>
                <a:lnTo>
                  <a:pt x="5606" y="17168"/>
                </a:lnTo>
                <a:lnTo>
                  <a:pt x="5812" y="17241"/>
                </a:lnTo>
                <a:lnTo>
                  <a:pt x="6033" y="17280"/>
                </a:lnTo>
                <a:close/>
                <a:moveTo>
                  <a:pt x="13384" y="17309"/>
                </a:moveTo>
                <a:lnTo>
                  <a:pt x="13521" y="17300"/>
                </a:lnTo>
                <a:lnTo>
                  <a:pt x="13609" y="17273"/>
                </a:lnTo>
                <a:lnTo>
                  <a:pt x="13687" y="17234"/>
                </a:lnTo>
                <a:lnTo>
                  <a:pt x="13748" y="17213"/>
                </a:lnTo>
                <a:lnTo>
                  <a:pt x="13826" y="17168"/>
                </a:lnTo>
                <a:lnTo>
                  <a:pt x="13954" y="17047"/>
                </a:lnTo>
                <a:lnTo>
                  <a:pt x="14036" y="16908"/>
                </a:lnTo>
                <a:lnTo>
                  <a:pt x="14101" y="16758"/>
                </a:lnTo>
                <a:lnTo>
                  <a:pt x="14130" y="16598"/>
                </a:lnTo>
                <a:lnTo>
                  <a:pt x="14128" y="16507"/>
                </a:lnTo>
                <a:lnTo>
                  <a:pt x="14112" y="16400"/>
                </a:lnTo>
                <a:lnTo>
                  <a:pt x="14078" y="16282"/>
                </a:lnTo>
                <a:lnTo>
                  <a:pt x="14013" y="16162"/>
                </a:lnTo>
                <a:lnTo>
                  <a:pt x="13935" y="16045"/>
                </a:lnTo>
                <a:lnTo>
                  <a:pt x="13831" y="15927"/>
                </a:lnTo>
                <a:lnTo>
                  <a:pt x="13710" y="15825"/>
                </a:lnTo>
                <a:lnTo>
                  <a:pt x="13555" y="15726"/>
                </a:lnTo>
                <a:lnTo>
                  <a:pt x="13386" y="15637"/>
                </a:lnTo>
                <a:lnTo>
                  <a:pt x="13186" y="15565"/>
                </a:lnTo>
                <a:lnTo>
                  <a:pt x="12965" y="15526"/>
                </a:lnTo>
                <a:lnTo>
                  <a:pt x="12861" y="15517"/>
                </a:lnTo>
                <a:lnTo>
                  <a:pt x="12761" y="15518"/>
                </a:lnTo>
                <a:lnTo>
                  <a:pt x="12390" y="15540"/>
                </a:lnTo>
                <a:lnTo>
                  <a:pt x="12253" y="15576"/>
                </a:lnTo>
                <a:lnTo>
                  <a:pt x="12362" y="15567"/>
                </a:lnTo>
                <a:lnTo>
                  <a:pt x="12619" y="15570"/>
                </a:lnTo>
                <a:lnTo>
                  <a:pt x="12843" y="15597"/>
                </a:lnTo>
                <a:lnTo>
                  <a:pt x="13033" y="15634"/>
                </a:lnTo>
                <a:lnTo>
                  <a:pt x="13198" y="15690"/>
                </a:lnTo>
                <a:lnTo>
                  <a:pt x="13342" y="15754"/>
                </a:lnTo>
                <a:lnTo>
                  <a:pt x="13450" y="15808"/>
                </a:lnTo>
                <a:lnTo>
                  <a:pt x="13543" y="15871"/>
                </a:lnTo>
                <a:lnTo>
                  <a:pt x="13607" y="15920"/>
                </a:lnTo>
                <a:lnTo>
                  <a:pt x="13652" y="15971"/>
                </a:lnTo>
                <a:lnTo>
                  <a:pt x="13679" y="15990"/>
                </a:lnTo>
                <a:lnTo>
                  <a:pt x="13695" y="16001"/>
                </a:lnTo>
                <a:lnTo>
                  <a:pt x="13793" y="16143"/>
                </a:lnTo>
                <a:lnTo>
                  <a:pt x="13858" y="16288"/>
                </a:lnTo>
                <a:lnTo>
                  <a:pt x="13892" y="16452"/>
                </a:lnTo>
                <a:lnTo>
                  <a:pt x="13881" y="16616"/>
                </a:lnTo>
                <a:lnTo>
                  <a:pt x="13840" y="16773"/>
                </a:lnTo>
                <a:lnTo>
                  <a:pt x="13770" y="16915"/>
                </a:lnTo>
                <a:lnTo>
                  <a:pt x="13659" y="17046"/>
                </a:lnTo>
                <a:lnTo>
                  <a:pt x="13525" y="17140"/>
                </a:lnTo>
                <a:lnTo>
                  <a:pt x="13382" y="17192"/>
                </a:lnTo>
                <a:lnTo>
                  <a:pt x="13237" y="17206"/>
                </a:lnTo>
                <a:lnTo>
                  <a:pt x="13082" y="17184"/>
                </a:lnTo>
                <a:lnTo>
                  <a:pt x="12944" y="17122"/>
                </a:lnTo>
                <a:lnTo>
                  <a:pt x="12870" y="17059"/>
                </a:lnTo>
                <a:lnTo>
                  <a:pt x="12884" y="17081"/>
                </a:lnTo>
                <a:lnTo>
                  <a:pt x="12980" y="17183"/>
                </a:lnTo>
                <a:lnTo>
                  <a:pt x="13104" y="17248"/>
                </a:lnTo>
                <a:lnTo>
                  <a:pt x="13247" y="17292"/>
                </a:lnTo>
                <a:lnTo>
                  <a:pt x="13384" y="17309"/>
                </a:lnTo>
                <a:close/>
                <a:moveTo>
                  <a:pt x="10629" y="17389"/>
                </a:moveTo>
                <a:lnTo>
                  <a:pt x="10535" y="17357"/>
                </a:lnTo>
                <a:lnTo>
                  <a:pt x="10461" y="17293"/>
                </a:lnTo>
                <a:lnTo>
                  <a:pt x="10434" y="17228"/>
                </a:lnTo>
                <a:lnTo>
                  <a:pt x="10428" y="17149"/>
                </a:lnTo>
                <a:lnTo>
                  <a:pt x="10444" y="17089"/>
                </a:lnTo>
                <a:lnTo>
                  <a:pt x="10487" y="17023"/>
                </a:lnTo>
                <a:lnTo>
                  <a:pt x="10554" y="16989"/>
                </a:lnTo>
                <a:lnTo>
                  <a:pt x="10627" y="16983"/>
                </a:lnTo>
                <a:lnTo>
                  <a:pt x="10703" y="17009"/>
                </a:lnTo>
                <a:lnTo>
                  <a:pt x="10723" y="17034"/>
                </a:lnTo>
                <a:lnTo>
                  <a:pt x="10740" y="17064"/>
                </a:lnTo>
                <a:lnTo>
                  <a:pt x="10746" y="17091"/>
                </a:lnTo>
                <a:lnTo>
                  <a:pt x="10752" y="17118"/>
                </a:lnTo>
                <a:lnTo>
                  <a:pt x="10750" y="17150"/>
                </a:lnTo>
                <a:lnTo>
                  <a:pt x="10744" y="17174"/>
                </a:lnTo>
                <a:lnTo>
                  <a:pt x="10718" y="17200"/>
                </a:lnTo>
                <a:lnTo>
                  <a:pt x="10699" y="17220"/>
                </a:lnTo>
                <a:lnTo>
                  <a:pt x="10670" y="17232"/>
                </a:lnTo>
                <a:lnTo>
                  <a:pt x="10652" y="17227"/>
                </a:lnTo>
                <a:lnTo>
                  <a:pt x="10627" y="17227"/>
                </a:lnTo>
                <a:lnTo>
                  <a:pt x="10604" y="17215"/>
                </a:lnTo>
                <a:lnTo>
                  <a:pt x="10595" y="17200"/>
                </a:lnTo>
                <a:lnTo>
                  <a:pt x="10580" y="17183"/>
                </a:lnTo>
                <a:lnTo>
                  <a:pt x="10567" y="17160"/>
                </a:lnTo>
                <a:lnTo>
                  <a:pt x="10567" y="17134"/>
                </a:lnTo>
                <a:lnTo>
                  <a:pt x="10571" y="17122"/>
                </a:lnTo>
                <a:lnTo>
                  <a:pt x="10583" y="17100"/>
                </a:lnTo>
                <a:lnTo>
                  <a:pt x="10598" y="17091"/>
                </a:lnTo>
                <a:lnTo>
                  <a:pt x="10600" y="17085"/>
                </a:lnTo>
                <a:lnTo>
                  <a:pt x="10589" y="17076"/>
                </a:lnTo>
                <a:lnTo>
                  <a:pt x="10583" y="17074"/>
                </a:lnTo>
                <a:lnTo>
                  <a:pt x="10577" y="17073"/>
                </a:lnTo>
                <a:lnTo>
                  <a:pt x="10521" y="17090"/>
                </a:lnTo>
                <a:lnTo>
                  <a:pt x="10491" y="17133"/>
                </a:lnTo>
                <a:lnTo>
                  <a:pt x="10476" y="17188"/>
                </a:lnTo>
                <a:lnTo>
                  <a:pt x="10494" y="17244"/>
                </a:lnTo>
                <a:lnTo>
                  <a:pt x="10511" y="17274"/>
                </a:lnTo>
                <a:lnTo>
                  <a:pt x="10541" y="17308"/>
                </a:lnTo>
                <a:lnTo>
                  <a:pt x="10570" y="17321"/>
                </a:lnTo>
                <a:lnTo>
                  <a:pt x="10598" y="17335"/>
                </a:lnTo>
                <a:lnTo>
                  <a:pt x="10692" y="17347"/>
                </a:lnTo>
                <a:lnTo>
                  <a:pt x="10769" y="17322"/>
                </a:lnTo>
                <a:lnTo>
                  <a:pt x="10833" y="17275"/>
                </a:lnTo>
                <a:lnTo>
                  <a:pt x="10881" y="17191"/>
                </a:lnTo>
                <a:lnTo>
                  <a:pt x="10903" y="17107"/>
                </a:lnTo>
                <a:lnTo>
                  <a:pt x="10904" y="17101"/>
                </a:lnTo>
                <a:lnTo>
                  <a:pt x="10905" y="17075"/>
                </a:lnTo>
                <a:lnTo>
                  <a:pt x="10892" y="17027"/>
                </a:lnTo>
                <a:lnTo>
                  <a:pt x="10874" y="16971"/>
                </a:lnTo>
                <a:lnTo>
                  <a:pt x="10839" y="16910"/>
                </a:lnTo>
                <a:lnTo>
                  <a:pt x="10782" y="16856"/>
                </a:lnTo>
                <a:lnTo>
                  <a:pt x="10700" y="16802"/>
                </a:lnTo>
                <a:lnTo>
                  <a:pt x="10590" y="16754"/>
                </a:lnTo>
                <a:lnTo>
                  <a:pt x="10685" y="16786"/>
                </a:lnTo>
                <a:lnTo>
                  <a:pt x="10776" y="16829"/>
                </a:lnTo>
                <a:lnTo>
                  <a:pt x="10857" y="16889"/>
                </a:lnTo>
                <a:lnTo>
                  <a:pt x="10910" y="16980"/>
                </a:lnTo>
                <a:lnTo>
                  <a:pt x="10935" y="17083"/>
                </a:lnTo>
                <a:lnTo>
                  <a:pt x="10929" y="17178"/>
                </a:lnTo>
                <a:lnTo>
                  <a:pt x="10886" y="17269"/>
                </a:lnTo>
                <a:lnTo>
                  <a:pt x="10815" y="17341"/>
                </a:lnTo>
                <a:lnTo>
                  <a:pt x="10721" y="17381"/>
                </a:lnTo>
                <a:lnTo>
                  <a:pt x="10629" y="17389"/>
                </a:lnTo>
                <a:close/>
                <a:moveTo>
                  <a:pt x="6886" y="17679"/>
                </a:moveTo>
                <a:lnTo>
                  <a:pt x="6993" y="17616"/>
                </a:lnTo>
                <a:lnTo>
                  <a:pt x="7145" y="17502"/>
                </a:lnTo>
                <a:lnTo>
                  <a:pt x="7294" y="17354"/>
                </a:lnTo>
                <a:lnTo>
                  <a:pt x="7434" y="17186"/>
                </a:lnTo>
                <a:lnTo>
                  <a:pt x="7574" y="16997"/>
                </a:lnTo>
                <a:lnTo>
                  <a:pt x="7688" y="16783"/>
                </a:lnTo>
                <a:lnTo>
                  <a:pt x="7789" y="16546"/>
                </a:lnTo>
                <a:lnTo>
                  <a:pt x="7877" y="16286"/>
                </a:lnTo>
                <a:lnTo>
                  <a:pt x="7932" y="16004"/>
                </a:lnTo>
                <a:lnTo>
                  <a:pt x="7975" y="15694"/>
                </a:lnTo>
                <a:lnTo>
                  <a:pt x="7975" y="15684"/>
                </a:lnTo>
                <a:lnTo>
                  <a:pt x="7946" y="15680"/>
                </a:lnTo>
                <a:lnTo>
                  <a:pt x="7759" y="15673"/>
                </a:lnTo>
                <a:lnTo>
                  <a:pt x="7738" y="15812"/>
                </a:lnTo>
                <a:lnTo>
                  <a:pt x="7700" y="16027"/>
                </a:lnTo>
                <a:lnTo>
                  <a:pt x="7647" y="16206"/>
                </a:lnTo>
                <a:lnTo>
                  <a:pt x="7585" y="16370"/>
                </a:lnTo>
                <a:lnTo>
                  <a:pt x="7532" y="16497"/>
                </a:lnTo>
                <a:lnTo>
                  <a:pt x="7470" y="16610"/>
                </a:lnTo>
                <a:lnTo>
                  <a:pt x="7424" y="16687"/>
                </a:lnTo>
                <a:lnTo>
                  <a:pt x="7382" y="16747"/>
                </a:lnTo>
                <a:lnTo>
                  <a:pt x="7361" y="16780"/>
                </a:lnTo>
                <a:lnTo>
                  <a:pt x="7344" y="16795"/>
                </a:lnTo>
                <a:lnTo>
                  <a:pt x="7200" y="16976"/>
                </a:lnTo>
                <a:lnTo>
                  <a:pt x="7034" y="17119"/>
                </a:lnTo>
                <a:lnTo>
                  <a:pt x="6842" y="17236"/>
                </a:lnTo>
                <a:lnTo>
                  <a:pt x="6697" y="17298"/>
                </a:lnTo>
                <a:lnTo>
                  <a:pt x="6740" y="17428"/>
                </a:lnTo>
                <a:lnTo>
                  <a:pt x="6844" y="17622"/>
                </a:lnTo>
                <a:lnTo>
                  <a:pt x="6886" y="17679"/>
                </a:lnTo>
                <a:close/>
                <a:moveTo>
                  <a:pt x="6187" y="17868"/>
                </a:moveTo>
                <a:lnTo>
                  <a:pt x="6403" y="17854"/>
                </a:lnTo>
                <a:lnTo>
                  <a:pt x="6540" y="17825"/>
                </a:lnTo>
                <a:lnTo>
                  <a:pt x="6680" y="17778"/>
                </a:lnTo>
                <a:lnTo>
                  <a:pt x="6834" y="17709"/>
                </a:lnTo>
                <a:lnTo>
                  <a:pt x="6840" y="17706"/>
                </a:lnTo>
                <a:lnTo>
                  <a:pt x="6776" y="17611"/>
                </a:lnTo>
                <a:lnTo>
                  <a:pt x="6669" y="17383"/>
                </a:lnTo>
                <a:lnTo>
                  <a:pt x="6650" y="17318"/>
                </a:lnTo>
                <a:lnTo>
                  <a:pt x="6647" y="17319"/>
                </a:lnTo>
                <a:lnTo>
                  <a:pt x="6427" y="17371"/>
                </a:lnTo>
                <a:lnTo>
                  <a:pt x="6208" y="17397"/>
                </a:lnTo>
                <a:lnTo>
                  <a:pt x="5994" y="17379"/>
                </a:lnTo>
                <a:lnTo>
                  <a:pt x="5780" y="17336"/>
                </a:lnTo>
                <a:lnTo>
                  <a:pt x="5564" y="17253"/>
                </a:lnTo>
                <a:lnTo>
                  <a:pt x="5371" y="17132"/>
                </a:lnTo>
                <a:lnTo>
                  <a:pt x="5213" y="17000"/>
                </a:lnTo>
                <a:lnTo>
                  <a:pt x="5085" y="16851"/>
                </a:lnTo>
                <a:lnTo>
                  <a:pt x="4995" y="16679"/>
                </a:lnTo>
                <a:lnTo>
                  <a:pt x="4921" y="16493"/>
                </a:lnTo>
                <a:lnTo>
                  <a:pt x="4889" y="16298"/>
                </a:lnTo>
                <a:lnTo>
                  <a:pt x="4888" y="16105"/>
                </a:lnTo>
                <a:lnTo>
                  <a:pt x="4925" y="15915"/>
                </a:lnTo>
                <a:lnTo>
                  <a:pt x="4988" y="15726"/>
                </a:lnTo>
                <a:lnTo>
                  <a:pt x="5036" y="15651"/>
                </a:lnTo>
                <a:lnTo>
                  <a:pt x="4985" y="15712"/>
                </a:lnTo>
                <a:lnTo>
                  <a:pt x="4885" y="15872"/>
                </a:lnTo>
                <a:lnTo>
                  <a:pt x="4812" y="16052"/>
                </a:lnTo>
                <a:lnTo>
                  <a:pt x="4765" y="16233"/>
                </a:lnTo>
                <a:lnTo>
                  <a:pt x="4741" y="16420"/>
                </a:lnTo>
                <a:lnTo>
                  <a:pt x="4748" y="16614"/>
                </a:lnTo>
                <a:lnTo>
                  <a:pt x="4782" y="16803"/>
                </a:lnTo>
                <a:lnTo>
                  <a:pt x="4855" y="16990"/>
                </a:lnTo>
                <a:lnTo>
                  <a:pt x="4893" y="17069"/>
                </a:lnTo>
                <a:lnTo>
                  <a:pt x="4953" y="17131"/>
                </a:lnTo>
                <a:lnTo>
                  <a:pt x="5098" y="17337"/>
                </a:lnTo>
                <a:lnTo>
                  <a:pt x="5147" y="17430"/>
                </a:lnTo>
                <a:lnTo>
                  <a:pt x="5216" y="17503"/>
                </a:lnTo>
                <a:lnTo>
                  <a:pt x="5395" y="17627"/>
                </a:lnTo>
                <a:lnTo>
                  <a:pt x="5573" y="17732"/>
                </a:lnTo>
                <a:lnTo>
                  <a:pt x="5773" y="17804"/>
                </a:lnTo>
                <a:lnTo>
                  <a:pt x="5979" y="17851"/>
                </a:lnTo>
                <a:lnTo>
                  <a:pt x="6187" y="17868"/>
                </a:lnTo>
                <a:close/>
                <a:moveTo>
                  <a:pt x="7111" y="17933"/>
                </a:moveTo>
                <a:lnTo>
                  <a:pt x="7227" y="17851"/>
                </a:lnTo>
                <a:lnTo>
                  <a:pt x="7484" y="17610"/>
                </a:lnTo>
                <a:lnTo>
                  <a:pt x="7698" y="17358"/>
                </a:lnTo>
                <a:lnTo>
                  <a:pt x="7869" y="17075"/>
                </a:lnTo>
                <a:lnTo>
                  <a:pt x="8011" y="16778"/>
                </a:lnTo>
                <a:lnTo>
                  <a:pt x="8107" y="16462"/>
                </a:lnTo>
                <a:lnTo>
                  <a:pt x="8146" y="16246"/>
                </a:lnTo>
                <a:lnTo>
                  <a:pt x="8145" y="16221"/>
                </a:lnTo>
                <a:lnTo>
                  <a:pt x="8080" y="15702"/>
                </a:lnTo>
                <a:lnTo>
                  <a:pt x="8040" y="15695"/>
                </a:lnTo>
                <a:lnTo>
                  <a:pt x="8013" y="16013"/>
                </a:lnTo>
                <a:lnTo>
                  <a:pt x="7963" y="16302"/>
                </a:lnTo>
                <a:lnTo>
                  <a:pt x="7893" y="16566"/>
                </a:lnTo>
                <a:lnTo>
                  <a:pt x="7797" y="16811"/>
                </a:lnTo>
                <a:lnTo>
                  <a:pt x="7688" y="17027"/>
                </a:lnTo>
                <a:lnTo>
                  <a:pt x="7561" y="17219"/>
                </a:lnTo>
                <a:lnTo>
                  <a:pt x="7426" y="17389"/>
                </a:lnTo>
                <a:lnTo>
                  <a:pt x="7281" y="17525"/>
                </a:lnTo>
                <a:lnTo>
                  <a:pt x="7121" y="17643"/>
                </a:lnTo>
                <a:lnTo>
                  <a:pt x="6974" y="17740"/>
                </a:lnTo>
                <a:lnTo>
                  <a:pt x="6942" y="17755"/>
                </a:lnTo>
                <a:lnTo>
                  <a:pt x="6967" y="17789"/>
                </a:lnTo>
                <a:lnTo>
                  <a:pt x="7111" y="17933"/>
                </a:lnTo>
                <a:close/>
                <a:moveTo>
                  <a:pt x="4086" y="18000"/>
                </a:moveTo>
                <a:lnTo>
                  <a:pt x="4016" y="18000"/>
                </a:lnTo>
                <a:lnTo>
                  <a:pt x="3977" y="17981"/>
                </a:lnTo>
                <a:lnTo>
                  <a:pt x="3821" y="17940"/>
                </a:lnTo>
                <a:lnTo>
                  <a:pt x="3662" y="17931"/>
                </a:lnTo>
                <a:lnTo>
                  <a:pt x="3502" y="17953"/>
                </a:lnTo>
                <a:lnTo>
                  <a:pt x="3395" y="18000"/>
                </a:lnTo>
                <a:lnTo>
                  <a:pt x="3339" y="18000"/>
                </a:lnTo>
                <a:lnTo>
                  <a:pt x="3372" y="17983"/>
                </a:lnTo>
                <a:lnTo>
                  <a:pt x="3536" y="17923"/>
                </a:lnTo>
                <a:lnTo>
                  <a:pt x="3688" y="17905"/>
                </a:lnTo>
                <a:lnTo>
                  <a:pt x="3841" y="17913"/>
                </a:lnTo>
                <a:lnTo>
                  <a:pt x="3985" y="17951"/>
                </a:lnTo>
                <a:lnTo>
                  <a:pt x="4086" y="18000"/>
                </a:lnTo>
                <a:close/>
                <a:moveTo>
                  <a:pt x="12144" y="18000"/>
                </a:moveTo>
                <a:lnTo>
                  <a:pt x="11607" y="18000"/>
                </a:lnTo>
                <a:lnTo>
                  <a:pt x="11630" y="17986"/>
                </a:lnTo>
                <a:lnTo>
                  <a:pt x="11597" y="17965"/>
                </a:lnTo>
                <a:lnTo>
                  <a:pt x="11561" y="17929"/>
                </a:lnTo>
                <a:lnTo>
                  <a:pt x="11539" y="17866"/>
                </a:lnTo>
                <a:lnTo>
                  <a:pt x="11531" y="17799"/>
                </a:lnTo>
                <a:lnTo>
                  <a:pt x="11541" y="17738"/>
                </a:lnTo>
                <a:lnTo>
                  <a:pt x="11574" y="17637"/>
                </a:lnTo>
                <a:lnTo>
                  <a:pt x="11628" y="17555"/>
                </a:lnTo>
                <a:lnTo>
                  <a:pt x="11655" y="17523"/>
                </a:lnTo>
                <a:lnTo>
                  <a:pt x="11712" y="17454"/>
                </a:lnTo>
                <a:lnTo>
                  <a:pt x="11784" y="17351"/>
                </a:lnTo>
                <a:lnTo>
                  <a:pt x="11844" y="17219"/>
                </a:lnTo>
                <a:lnTo>
                  <a:pt x="11890" y="17045"/>
                </a:lnTo>
                <a:lnTo>
                  <a:pt x="11903" y="16849"/>
                </a:lnTo>
                <a:lnTo>
                  <a:pt x="11895" y="16634"/>
                </a:lnTo>
                <a:lnTo>
                  <a:pt x="11848" y="16423"/>
                </a:lnTo>
                <a:lnTo>
                  <a:pt x="11768" y="16215"/>
                </a:lnTo>
                <a:lnTo>
                  <a:pt x="11657" y="16025"/>
                </a:lnTo>
                <a:lnTo>
                  <a:pt x="11532" y="15863"/>
                </a:lnTo>
                <a:lnTo>
                  <a:pt x="11378" y="15739"/>
                </a:lnTo>
                <a:lnTo>
                  <a:pt x="11266" y="15678"/>
                </a:lnTo>
                <a:lnTo>
                  <a:pt x="11156" y="15630"/>
                </a:lnTo>
                <a:lnTo>
                  <a:pt x="11073" y="15601"/>
                </a:lnTo>
                <a:lnTo>
                  <a:pt x="11019" y="15587"/>
                </a:lnTo>
                <a:lnTo>
                  <a:pt x="11078" y="15583"/>
                </a:lnTo>
                <a:lnTo>
                  <a:pt x="11170" y="15601"/>
                </a:lnTo>
                <a:lnTo>
                  <a:pt x="11292" y="15627"/>
                </a:lnTo>
                <a:lnTo>
                  <a:pt x="11433" y="15677"/>
                </a:lnTo>
                <a:lnTo>
                  <a:pt x="11580" y="15754"/>
                </a:lnTo>
                <a:lnTo>
                  <a:pt x="11739" y="15860"/>
                </a:lnTo>
                <a:lnTo>
                  <a:pt x="11879" y="15987"/>
                </a:lnTo>
                <a:lnTo>
                  <a:pt x="12004" y="16148"/>
                </a:lnTo>
                <a:lnTo>
                  <a:pt x="12119" y="16320"/>
                </a:lnTo>
                <a:lnTo>
                  <a:pt x="12203" y="16490"/>
                </a:lnTo>
                <a:lnTo>
                  <a:pt x="12260" y="16666"/>
                </a:lnTo>
                <a:lnTo>
                  <a:pt x="12306" y="16832"/>
                </a:lnTo>
                <a:lnTo>
                  <a:pt x="12340" y="17021"/>
                </a:lnTo>
                <a:lnTo>
                  <a:pt x="12357" y="17225"/>
                </a:lnTo>
                <a:lnTo>
                  <a:pt x="12340" y="17439"/>
                </a:lnTo>
                <a:lnTo>
                  <a:pt x="12289" y="17658"/>
                </a:lnTo>
                <a:lnTo>
                  <a:pt x="12226" y="17847"/>
                </a:lnTo>
                <a:lnTo>
                  <a:pt x="12144" y="18000"/>
                </a:lnTo>
                <a:close/>
                <a:moveTo>
                  <a:pt x="16337" y="18000"/>
                </a:moveTo>
                <a:lnTo>
                  <a:pt x="16250" y="18000"/>
                </a:lnTo>
                <a:lnTo>
                  <a:pt x="16253" y="17844"/>
                </a:lnTo>
                <a:lnTo>
                  <a:pt x="16242" y="17693"/>
                </a:lnTo>
                <a:lnTo>
                  <a:pt x="16211" y="17518"/>
                </a:lnTo>
                <a:lnTo>
                  <a:pt x="16160" y="17344"/>
                </a:lnTo>
                <a:lnTo>
                  <a:pt x="16081" y="17156"/>
                </a:lnTo>
                <a:lnTo>
                  <a:pt x="15976" y="16967"/>
                </a:lnTo>
                <a:lnTo>
                  <a:pt x="15851" y="16780"/>
                </a:lnTo>
                <a:lnTo>
                  <a:pt x="15694" y="16597"/>
                </a:lnTo>
                <a:lnTo>
                  <a:pt x="15516" y="16416"/>
                </a:lnTo>
                <a:lnTo>
                  <a:pt x="15316" y="16247"/>
                </a:lnTo>
                <a:lnTo>
                  <a:pt x="15089" y="16084"/>
                </a:lnTo>
                <a:lnTo>
                  <a:pt x="14831" y="15940"/>
                </a:lnTo>
                <a:lnTo>
                  <a:pt x="14556" y="15809"/>
                </a:lnTo>
                <a:lnTo>
                  <a:pt x="14256" y="15705"/>
                </a:lnTo>
                <a:lnTo>
                  <a:pt x="13914" y="15609"/>
                </a:lnTo>
                <a:lnTo>
                  <a:pt x="13564" y="15549"/>
                </a:lnTo>
                <a:lnTo>
                  <a:pt x="13173" y="15517"/>
                </a:lnTo>
                <a:lnTo>
                  <a:pt x="13095" y="15517"/>
                </a:lnTo>
                <a:lnTo>
                  <a:pt x="13158" y="15525"/>
                </a:lnTo>
                <a:lnTo>
                  <a:pt x="13373" y="15588"/>
                </a:lnTo>
                <a:lnTo>
                  <a:pt x="13565" y="15665"/>
                </a:lnTo>
                <a:lnTo>
                  <a:pt x="13733" y="15760"/>
                </a:lnTo>
                <a:lnTo>
                  <a:pt x="13865" y="15872"/>
                </a:lnTo>
                <a:lnTo>
                  <a:pt x="13969" y="15989"/>
                </a:lnTo>
                <a:lnTo>
                  <a:pt x="14052" y="16114"/>
                </a:lnTo>
                <a:lnTo>
                  <a:pt x="14117" y="16234"/>
                </a:lnTo>
                <a:lnTo>
                  <a:pt x="14150" y="16352"/>
                </a:lnTo>
                <a:lnTo>
                  <a:pt x="14165" y="16466"/>
                </a:lnTo>
                <a:lnTo>
                  <a:pt x="14162" y="16626"/>
                </a:lnTo>
                <a:lnTo>
                  <a:pt x="14137" y="16767"/>
                </a:lnTo>
                <a:lnTo>
                  <a:pt x="14080" y="16913"/>
                </a:lnTo>
                <a:lnTo>
                  <a:pt x="13997" y="17032"/>
                </a:lnTo>
                <a:lnTo>
                  <a:pt x="13888" y="17152"/>
                </a:lnTo>
                <a:lnTo>
                  <a:pt x="13849" y="17180"/>
                </a:lnTo>
                <a:lnTo>
                  <a:pt x="13870" y="17173"/>
                </a:lnTo>
                <a:lnTo>
                  <a:pt x="14069" y="17148"/>
                </a:lnTo>
                <a:lnTo>
                  <a:pt x="14276" y="17170"/>
                </a:lnTo>
                <a:lnTo>
                  <a:pt x="14455" y="17224"/>
                </a:lnTo>
                <a:lnTo>
                  <a:pt x="14617" y="17318"/>
                </a:lnTo>
                <a:lnTo>
                  <a:pt x="14751" y="17443"/>
                </a:lnTo>
                <a:lnTo>
                  <a:pt x="14861" y="17588"/>
                </a:lnTo>
                <a:lnTo>
                  <a:pt x="14945" y="17758"/>
                </a:lnTo>
                <a:lnTo>
                  <a:pt x="14982" y="17935"/>
                </a:lnTo>
                <a:lnTo>
                  <a:pt x="14983" y="18000"/>
                </a:lnTo>
                <a:lnTo>
                  <a:pt x="14969" y="18000"/>
                </a:lnTo>
                <a:lnTo>
                  <a:pt x="14969" y="17983"/>
                </a:lnTo>
                <a:lnTo>
                  <a:pt x="14937" y="17813"/>
                </a:lnTo>
                <a:lnTo>
                  <a:pt x="14884" y="17645"/>
                </a:lnTo>
                <a:lnTo>
                  <a:pt x="14786" y="17504"/>
                </a:lnTo>
                <a:lnTo>
                  <a:pt x="14661" y="17368"/>
                </a:lnTo>
                <a:lnTo>
                  <a:pt x="14519" y="17273"/>
                </a:lnTo>
                <a:lnTo>
                  <a:pt x="14357" y="17204"/>
                </a:lnTo>
                <a:lnTo>
                  <a:pt x="14154" y="17170"/>
                </a:lnTo>
                <a:lnTo>
                  <a:pt x="13965" y="17178"/>
                </a:lnTo>
                <a:lnTo>
                  <a:pt x="13803" y="17212"/>
                </a:lnTo>
                <a:lnTo>
                  <a:pt x="13770" y="17236"/>
                </a:lnTo>
                <a:lnTo>
                  <a:pt x="13627" y="17289"/>
                </a:lnTo>
                <a:lnTo>
                  <a:pt x="13612" y="17293"/>
                </a:lnTo>
                <a:lnTo>
                  <a:pt x="13464" y="17394"/>
                </a:lnTo>
                <a:lnTo>
                  <a:pt x="13323" y="17518"/>
                </a:lnTo>
                <a:lnTo>
                  <a:pt x="13202" y="17660"/>
                </a:lnTo>
                <a:lnTo>
                  <a:pt x="13102" y="17820"/>
                </a:lnTo>
                <a:lnTo>
                  <a:pt x="13024" y="17992"/>
                </a:lnTo>
                <a:lnTo>
                  <a:pt x="13022" y="18000"/>
                </a:lnTo>
                <a:lnTo>
                  <a:pt x="12995" y="18000"/>
                </a:lnTo>
                <a:lnTo>
                  <a:pt x="13023" y="17921"/>
                </a:lnTo>
                <a:lnTo>
                  <a:pt x="13109" y="17744"/>
                </a:lnTo>
                <a:lnTo>
                  <a:pt x="13222" y="17581"/>
                </a:lnTo>
                <a:lnTo>
                  <a:pt x="13363" y="17438"/>
                </a:lnTo>
                <a:lnTo>
                  <a:pt x="13505" y="17326"/>
                </a:lnTo>
                <a:lnTo>
                  <a:pt x="13501" y="17327"/>
                </a:lnTo>
                <a:lnTo>
                  <a:pt x="13366" y="17330"/>
                </a:lnTo>
                <a:lnTo>
                  <a:pt x="13234" y="17314"/>
                </a:lnTo>
                <a:lnTo>
                  <a:pt x="13110" y="17275"/>
                </a:lnTo>
                <a:lnTo>
                  <a:pt x="12993" y="17206"/>
                </a:lnTo>
                <a:lnTo>
                  <a:pt x="12899" y="17123"/>
                </a:lnTo>
                <a:lnTo>
                  <a:pt x="12811" y="17017"/>
                </a:lnTo>
                <a:lnTo>
                  <a:pt x="12798" y="16986"/>
                </a:lnTo>
                <a:lnTo>
                  <a:pt x="12747" y="16916"/>
                </a:lnTo>
                <a:lnTo>
                  <a:pt x="12713" y="16804"/>
                </a:lnTo>
                <a:lnTo>
                  <a:pt x="12699" y="16685"/>
                </a:lnTo>
                <a:lnTo>
                  <a:pt x="12712" y="16560"/>
                </a:lnTo>
                <a:lnTo>
                  <a:pt x="12766" y="16453"/>
                </a:lnTo>
                <a:lnTo>
                  <a:pt x="12718" y="16490"/>
                </a:lnTo>
                <a:lnTo>
                  <a:pt x="12625" y="16524"/>
                </a:lnTo>
                <a:lnTo>
                  <a:pt x="12526" y="16536"/>
                </a:lnTo>
                <a:lnTo>
                  <a:pt x="12423" y="16509"/>
                </a:lnTo>
                <a:lnTo>
                  <a:pt x="12336" y="16474"/>
                </a:lnTo>
                <a:lnTo>
                  <a:pt x="12266" y="16397"/>
                </a:lnTo>
                <a:lnTo>
                  <a:pt x="12227" y="16303"/>
                </a:lnTo>
                <a:lnTo>
                  <a:pt x="12222" y="16225"/>
                </a:lnTo>
                <a:lnTo>
                  <a:pt x="12251" y="16136"/>
                </a:lnTo>
                <a:lnTo>
                  <a:pt x="12305" y="16080"/>
                </a:lnTo>
                <a:lnTo>
                  <a:pt x="12364" y="16024"/>
                </a:lnTo>
                <a:lnTo>
                  <a:pt x="12446" y="16007"/>
                </a:lnTo>
                <a:lnTo>
                  <a:pt x="12527" y="16016"/>
                </a:lnTo>
                <a:lnTo>
                  <a:pt x="12599" y="16060"/>
                </a:lnTo>
                <a:lnTo>
                  <a:pt x="12642" y="16142"/>
                </a:lnTo>
                <a:lnTo>
                  <a:pt x="12634" y="16224"/>
                </a:lnTo>
                <a:lnTo>
                  <a:pt x="12632" y="16225"/>
                </a:lnTo>
                <a:lnTo>
                  <a:pt x="12641" y="16148"/>
                </a:lnTo>
                <a:lnTo>
                  <a:pt x="12607" y="16082"/>
                </a:lnTo>
                <a:lnTo>
                  <a:pt x="12542" y="16033"/>
                </a:lnTo>
                <a:lnTo>
                  <a:pt x="12464" y="16012"/>
                </a:lnTo>
                <a:lnTo>
                  <a:pt x="12390" y="16025"/>
                </a:lnTo>
                <a:lnTo>
                  <a:pt x="12322" y="16065"/>
                </a:lnTo>
                <a:lnTo>
                  <a:pt x="12276" y="16117"/>
                </a:lnTo>
                <a:lnTo>
                  <a:pt x="12236" y="16196"/>
                </a:lnTo>
                <a:lnTo>
                  <a:pt x="12233" y="16279"/>
                </a:lnTo>
                <a:lnTo>
                  <a:pt x="12261" y="16370"/>
                </a:lnTo>
                <a:lnTo>
                  <a:pt x="12319" y="16443"/>
                </a:lnTo>
                <a:lnTo>
                  <a:pt x="12389" y="16494"/>
                </a:lnTo>
                <a:lnTo>
                  <a:pt x="12479" y="16518"/>
                </a:lnTo>
                <a:lnTo>
                  <a:pt x="12576" y="16517"/>
                </a:lnTo>
                <a:lnTo>
                  <a:pt x="12692" y="16490"/>
                </a:lnTo>
                <a:lnTo>
                  <a:pt x="12787" y="16425"/>
                </a:lnTo>
                <a:lnTo>
                  <a:pt x="12853" y="16320"/>
                </a:lnTo>
                <a:lnTo>
                  <a:pt x="12893" y="16215"/>
                </a:lnTo>
                <a:lnTo>
                  <a:pt x="12893" y="16144"/>
                </a:lnTo>
                <a:lnTo>
                  <a:pt x="12868" y="16067"/>
                </a:lnTo>
                <a:lnTo>
                  <a:pt x="12845" y="15983"/>
                </a:lnTo>
                <a:lnTo>
                  <a:pt x="12778" y="15895"/>
                </a:lnTo>
                <a:lnTo>
                  <a:pt x="12702" y="15817"/>
                </a:lnTo>
                <a:lnTo>
                  <a:pt x="12591" y="15750"/>
                </a:lnTo>
                <a:lnTo>
                  <a:pt x="12465" y="15691"/>
                </a:lnTo>
                <a:lnTo>
                  <a:pt x="12309" y="15650"/>
                </a:lnTo>
                <a:lnTo>
                  <a:pt x="12240" y="15644"/>
                </a:lnTo>
                <a:lnTo>
                  <a:pt x="11999" y="15652"/>
                </a:lnTo>
                <a:lnTo>
                  <a:pt x="11722" y="15656"/>
                </a:lnTo>
                <a:lnTo>
                  <a:pt x="11468" y="15641"/>
                </a:lnTo>
                <a:lnTo>
                  <a:pt x="11247" y="15602"/>
                </a:lnTo>
                <a:lnTo>
                  <a:pt x="11235" y="15599"/>
                </a:lnTo>
                <a:lnTo>
                  <a:pt x="11060" y="15579"/>
                </a:lnTo>
                <a:lnTo>
                  <a:pt x="10675" y="15503"/>
                </a:lnTo>
                <a:lnTo>
                  <a:pt x="10291" y="15396"/>
                </a:lnTo>
                <a:lnTo>
                  <a:pt x="9919" y="15246"/>
                </a:lnTo>
                <a:lnTo>
                  <a:pt x="9751" y="15159"/>
                </a:lnTo>
                <a:lnTo>
                  <a:pt x="9757" y="15178"/>
                </a:lnTo>
                <a:lnTo>
                  <a:pt x="9820" y="15444"/>
                </a:lnTo>
                <a:lnTo>
                  <a:pt x="9884" y="15475"/>
                </a:lnTo>
                <a:lnTo>
                  <a:pt x="10148" y="15596"/>
                </a:lnTo>
                <a:lnTo>
                  <a:pt x="10393" y="15718"/>
                </a:lnTo>
                <a:lnTo>
                  <a:pt x="10630" y="15845"/>
                </a:lnTo>
                <a:lnTo>
                  <a:pt x="10847" y="15999"/>
                </a:lnTo>
                <a:lnTo>
                  <a:pt x="11059" y="16170"/>
                </a:lnTo>
                <a:lnTo>
                  <a:pt x="11238" y="16371"/>
                </a:lnTo>
                <a:lnTo>
                  <a:pt x="11377" y="16550"/>
                </a:lnTo>
                <a:lnTo>
                  <a:pt x="11488" y="16765"/>
                </a:lnTo>
                <a:lnTo>
                  <a:pt x="11560" y="17003"/>
                </a:lnTo>
                <a:lnTo>
                  <a:pt x="11583" y="17234"/>
                </a:lnTo>
                <a:lnTo>
                  <a:pt x="11557" y="17407"/>
                </a:lnTo>
                <a:lnTo>
                  <a:pt x="11496" y="17565"/>
                </a:lnTo>
                <a:lnTo>
                  <a:pt x="11413" y="17710"/>
                </a:lnTo>
                <a:lnTo>
                  <a:pt x="11289" y="17839"/>
                </a:lnTo>
                <a:lnTo>
                  <a:pt x="11152" y="17944"/>
                </a:lnTo>
                <a:lnTo>
                  <a:pt x="11043" y="18000"/>
                </a:lnTo>
                <a:lnTo>
                  <a:pt x="10881" y="18000"/>
                </a:lnTo>
                <a:lnTo>
                  <a:pt x="10894" y="17998"/>
                </a:lnTo>
                <a:lnTo>
                  <a:pt x="11065" y="17934"/>
                </a:lnTo>
                <a:lnTo>
                  <a:pt x="11205" y="17842"/>
                </a:lnTo>
                <a:lnTo>
                  <a:pt x="11341" y="17717"/>
                </a:lnTo>
                <a:lnTo>
                  <a:pt x="11436" y="17575"/>
                </a:lnTo>
                <a:lnTo>
                  <a:pt x="11504" y="17413"/>
                </a:lnTo>
                <a:lnTo>
                  <a:pt x="11548" y="17244"/>
                </a:lnTo>
                <a:lnTo>
                  <a:pt x="11545" y="17063"/>
                </a:lnTo>
                <a:lnTo>
                  <a:pt x="11501" y="16885"/>
                </a:lnTo>
                <a:lnTo>
                  <a:pt x="11433" y="16706"/>
                </a:lnTo>
                <a:lnTo>
                  <a:pt x="11328" y="16543"/>
                </a:lnTo>
                <a:lnTo>
                  <a:pt x="11216" y="16404"/>
                </a:lnTo>
                <a:lnTo>
                  <a:pt x="11052" y="16245"/>
                </a:lnTo>
                <a:lnTo>
                  <a:pt x="10865" y="16100"/>
                </a:lnTo>
                <a:lnTo>
                  <a:pt x="10658" y="15981"/>
                </a:lnTo>
                <a:lnTo>
                  <a:pt x="10436" y="15871"/>
                </a:lnTo>
                <a:lnTo>
                  <a:pt x="10202" y="15758"/>
                </a:lnTo>
                <a:lnTo>
                  <a:pt x="9965" y="15657"/>
                </a:lnTo>
                <a:lnTo>
                  <a:pt x="9846" y="15602"/>
                </a:lnTo>
                <a:lnTo>
                  <a:pt x="9870" y="15774"/>
                </a:lnTo>
                <a:lnTo>
                  <a:pt x="9891" y="16062"/>
                </a:lnTo>
                <a:lnTo>
                  <a:pt x="9875" y="16367"/>
                </a:lnTo>
                <a:lnTo>
                  <a:pt x="9868" y="16590"/>
                </a:lnTo>
                <a:lnTo>
                  <a:pt x="9832" y="16825"/>
                </a:lnTo>
                <a:lnTo>
                  <a:pt x="9810" y="16907"/>
                </a:lnTo>
                <a:lnTo>
                  <a:pt x="9921" y="17030"/>
                </a:lnTo>
                <a:lnTo>
                  <a:pt x="9951" y="16959"/>
                </a:lnTo>
                <a:lnTo>
                  <a:pt x="10025" y="16850"/>
                </a:lnTo>
                <a:lnTo>
                  <a:pt x="10137" y="16764"/>
                </a:lnTo>
                <a:lnTo>
                  <a:pt x="10251" y="16697"/>
                </a:lnTo>
                <a:lnTo>
                  <a:pt x="10381" y="16667"/>
                </a:lnTo>
                <a:lnTo>
                  <a:pt x="10501" y="16654"/>
                </a:lnTo>
                <a:lnTo>
                  <a:pt x="10611" y="16676"/>
                </a:lnTo>
                <a:lnTo>
                  <a:pt x="10720" y="16724"/>
                </a:lnTo>
                <a:lnTo>
                  <a:pt x="10813" y="16787"/>
                </a:lnTo>
                <a:lnTo>
                  <a:pt x="10889" y="16865"/>
                </a:lnTo>
                <a:lnTo>
                  <a:pt x="10947" y="16964"/>
                </a:lnTo>
                <a:lnTo>
                  <a:pt x="10968" y="17079"/>
                </a:lnTo>
                <a:lnTo>
                  <a:pt x="10973" y="17132"/>
                </a:lnTo>
                <a:lnTo>
                  <a:pt x="10948" y="17009"/>
                </a:lnTo>
                <a:lnTo>
                  <a:pt x="10895" y="16892"/>
                </a:lnTo>
                <a:lnTo>
                  <a:pt x="10814" y="16807"/>
                </a:lnTo>
                <a:lnTo>
                  <a:pt x="10705" y="16733"/>
                </a:lnTo>
                <a:lnTo>
                  <a:pt x="10582" y="16688"/>
                </a:lnTo>
                <a:lnTo>
                  <a:pt x="10463" y="16676"/>
                </a:lnTo>
                <a:lnTo>
                  <a:pt x="10309" y="16700"/>
                </a:lnTo>
                <a:lnTo>
                  <a:pt x="10171" y="16760"/>
                </a:lnTo>
                <a:lnTo>
                  <a:pt x="10061" y="16860"/>
                </a:lnTo>
                <a:lnTo>
                  <a:pt x="9972" y="16978"/>
                </a:lnTo>
                <a:lnTo>
                  <a:pt x="9942" y="17053"/>
                </a:lnTo>
                <a:lnTo>
                  <a:pt x="10035" y="17155"/>
                </a:lnTo>
                <a:lnTo>
                  <a:pt x="10270" y="17410"/>
                </a:lnTo>
                <a:lnTo>
                  <a:pt x="10508" y="17653"/>
                </a:lnTo>
                <a:lnTo>
                  <a:pt x="10741" y="17894"/>
                </a:lnTo>
                <a:lnTo>
                  <a:pt x="10840" y="18000"/>
                </a:lnTo>
                <a:lnTo>
                  <a:pt x="10654" y="18000"/>
                </a:lnTo>
                <a:lnTo>
                  <a:pt x="10645" y="17991"/>
                </a:lnTo>
                <a:lnTo>
                  <a:pt x="10403" y="17760"/>
                </a:lnTo>
                <a:lnTo>
                  <a:pt x="10158" y="17516"/>
                </a:lnTo>
                <a:lnTo>
                  <a:pt x="9916" y="17265"/>
                </a:lnTo>
                <a:lnTo>
                  <a:pt x="9889" y="17239"/>
                </a:lnTo>
                <a:lnTo>
                  <a:pt x="9885" y="17257"/>
                </a:lnTo>
                <a:lnTo>
                  <a:pt x="9897" y="17408"/>
                </a:lnTo>
                <a:lnTo>
                  <a:pt x="9945" y="17543"/>
                </a:lnTo>
                <a:lnTo>
                  <a:pt x="10015" y="17671"/>
                </a:lnTo>
                <a:lnTo>
                  <a:pt x="10115" y="17781"/>
                </a:lnTo>
                <a:lnTo>
                  <a:pt x="10217" y="17879"/>
                </a:lnTo>
                <a:lnTo>
                  <a:pt x="10376" y="17959"/>
                </a:lnTo>
                <a:lnTo>
                  <a:pt x="10532" y="18000"/>
                </a:lnTo>
                <a:lnTo>
                  <a:pt x="10400" y="18000"/>
                </a:lnTo>
                <a:lnTo>
                  <a:pt x="10289" y="17949"/>
                </a:lnTo>
                <a:lnTo>
                  <a:pt x="10163" y="17864"/>
                </a:lnTo>
                <a:lnTo>
                  <a:pt x="10056" y="17759"/>
                </a:lnTo>
                <a:lnTo>
                  <a:pt x="9964" y="17645"/>
                </a:lnTo>
                <a:lnTo>
                  <a:pt x="9904" y="17507"/>
                </a:lnTo>
                <a:lnTo>
                  <a:pt x="9871" y="17363"/>
                </a:lnTo>
                <a:lnTo>
                  <a:pt x="9865" y="17215"/>
                </a:lnTo>
                <a:lnTo>
                  <a:pt x="9753" y="17103"/>
                </a:lnTo>
                <a:lnTo>
                  <a:pt x="9678" y="17287"/>
                </a:lnTo>
                <a:lnTo>
                  <a:pt x="9567" y="17515"/>
                </a:lnTo>
                <a:lnTo>
                  <a:pt x="9429" y="17723"/>
                </a:lnTo>
                <a:lnTo>
                  <a:pt x="9279" y="17902"/>
                </a:lnTo>
                <a:lnTo>
                  <a:pt x="9161" y="18000"/>
                </a:lnTo>
                <a:lnTo>
                  <a:pt x="9042" y="18000"/>
                </a:lnTo>
                <a:lnTo>
                  <a:pt x="9222" y="17874"/>
                </a:lnTo>
                <a:lnTo>
                  <a:pt x="9381" y="17710"/>
                </a:lnTo>
                <a:lnTo>
                  <a:pt x="9510" y="17512"/>
                </a:lnTo>
                <a:lnTo>
                  <a:pt x="9624" y="17298"/>
                </a:lnTo>
                <a:lnTo>
                  <a:pt x="9710" y="17070"/>
                </a:lnTo>
                <a:lnTo>
                  <a:pt x="9712" y="17062"/>
                </a:lnTo>
                <a:lnTo>
                  <a:pt x="9671" y="17021"/>
                </a:lnTo>
                <a:lnTo>
                  <a:pt x="9445" y="16756"/>
                </a:lnTo>
                <a:lnTo>
                  <a:pt x="9232" y="16488"/>
                </a:lnTo>
                <a:lnTo>
                  <a:pt x="8968" y="16148"/>
                </a:lnTo>
                <a:lnTo>
                  <a:pt x="8696" y="15787"/>
                </a:lnTo>
                <a:lnTo>
                  <a:pt x="8455" y="15408"/>
                </a:lnTo>
                <a:lnTo>
                  <a:pt x="8211" y="15016"/>
                </a:lnTo>
                <a:lnTo>
                  <a:pt x="7988" y="14617"/>
                </a:lnTo>
                <a:lnTo>
                  <a:pt x="7914" y="14472"/>
                </a:lnTo>
                <a:lnTo>
                  <a:pt x="7957" y="14609"/>
                </a:lnTo>
                <a:lnTo>
                  <a:pt x="8109" y="15208"/>
                </a:lnTo>
                <a:lnTo>
                  <a:pt x="8204" y="15698"/>
                </a:lnTo>
                <a:lnTo>
                  <a:pt x="8385" y="15795"/>
                </a:lnTo>
                <a:lnTo>
                  <a:pt x="8524" y="15903"/>
                </a:lnTo>
                <a:lnTo>
                  <a:pt x="8647" y="16025"/>
                </a:lnTo>
                <a:lnTo>
                  <a:pt x="8729" y="16175"/>
                </a:lnTo>
                <a:lnTo>
                  <a:pt x="8789" y="16339"/>
                </a:lnTo>
                <a:lnTo>
                  <a:pt x="8810" y="16505"/>
                </a:lnTo>
                <a:lnTo>
                  <a:pt x="8802" y="16683"/>
                </a:lnTo>
                <a:lnTo>
                  <a:pt x="8745" y="16848"/>
                </a:lnTo>
                <a:lnTo>
                  <a:pt x="8657" y="17012"/>
                </a:lnTo>
                <a:lnTo>
                  <a:pt x="8589" y="17077"/>
                </a:lnTo>
                <a:lnTo>
                  <a:pt x="8690" y="16937"/>
                </a:lnTo>
                <a:lnTo>
                  <a:pt x="8755" y="16787"/>
                </a:lnTo>
                <a:lnTo>
                  <a:pt x="8781" y="16613"/>
                </a:lnTo>
                <a:lnTo>
                  <a:pt x="8785" y="16453"/>
                </a:lnTo>
                <a:lnTo>
                  <a:pt x="8749" y="16296"/>
                </a:lnTo>
                <a:lnTo>
                  <a:pt x="8680" y="16143"/>
                </a:lnTo>
                <a:lnTo>
                  <a:pt x="8586" y="16009"/>
                </a:lnTo>
                <a:lnTo>
                  <a:pt x="8469" y="15894"/>
                </a:lnTo>
                <a:lnTo>
                  <a:pt x="8311" y="15782"/>
                </a:lnTo>
                <a:lnTo>
                  <a:pt x="8213" y="15742"/>
                </a:lnTo>
                <a:lnTo>
                  <a:pt x="8224" y="15798"/>
                </a:lnTo>
                <a:lnTo>
                  <a:pt x="8305" y="16347"/>
                </a:lnTo>
                <a:lnTo>
                  <a:pt x="8351" y="16880"/>
                </a:lnTo>
                <a:lnTo>
                  <a:pt x="8370" y="17393"/>
                </a:lnTo>
                <a:lnTo>
                  <a:pt x="8341" y="17874"/>
                </a:lnTo>
                <a:lnTo>
                  <a:pt x="8329" y="18000"/>
                </a:lnTo>
                <a:lnTo>
                  <a:pt x="8110" y="18000"/>
                </a:lnTo>
                <a:lnTo>
                  <a:pt x="8141" y="17776"/>
                </a:lnTo>
                <a:lnTo>
                  <a:pt x="8180" y="17285"/>
                </a:lnTo>
                <a:lnTo>
                  <a:pt x="8183" y="16759"/>
                </a:lnTo>
                <a:lnTo>
                  <a:pt x="8154" y="16347"/>
                </a:lnTo>
                <a:lnTo>
                  <a:pt x="8152" y="16364"/>
                </a:lnTo>
                <a:lnTo>
                  <a:pt x="8077" y="16673"/>
                </a:lnTo>
                <a:lnTo>
                  <a:pt x="7967" y="16972"/>
                </a:lnTo>
                <a:lnTo>
                  <a:pt x="7815" y="17254"/>
                </a:lnTo>
                <a:lnTo>
                  <a:pt x="7618" y="17517"/>
                </a:lnTo>
                <a:lnTo>
                  <a:pt x="7417" y="17741"/>
                </a:lnTo>
                <a:lnTo>
                  <a:pt x="7179" y="17935"/>
                </a:lnTo>
                <a:lnTo>
                  <a:pt x="7143" y="17959"/>
                </a:lnTo>
                <a:lnTo>
                  <a:pt x="7201" y="18000"/>
                </a:lnTo>
                <a:lnTo>
                  <a:pt x="7017" y="18000"/>
                </a:lnTo>
                <a:lnTo>
                  <a:pt x="7055" y="17973"/>
                </a:lnTo>
                <a:lnTo>
                  <a:pt x="6929" y="17837"/>
                </a:lnTo>
                <a:lnTo>
                  <a:pt x="6890" y="17780"/>
                </a:lnTo>
                <a:lnTo>
                  <a:pt x="6819" y="17815"/>
                </a:lnTo>
                <a:lnTo>
                  <a:pt x="6657" y="17869"/>
                </a:lnTo>
                <a:lnTo>
                  <a:pt x="6443" y="17922"/>
                </a:lnTo>
                <a:lnTo>
                  <a:pt x="6214" y="17939"/>
                </a:lnTo>
                <a:lnTo>
                  <a:pt x="5988" y="17918"/>
                </a:lnTo>
                <a:lnTo>
                  <a:pt x="5769" y="17867"/>
                </a:lnTo>
                <a:lnTo>
                  <a:pt x="5552" y="17790"/>
                </a:lnTo>
                <a:lnTo>
                  <a:pt x="5357" y="17675"/>
                </a:lnTo>
                <a:lnTo>
                  <a:pt x="5220" y="17572"/>
                </a:lnTo>
                <a:lnTo>
                  <a:pt x="5222" y="17575"/>
                </a:lnTo>
                <a:lnTo>
                  <a:pt x="5307" y="17816"/>
                </a:lnTo>
                <a:lnTo>
                  <a:pt x="5349" y="18000"/>
                </a:lnTo>
                <a:lnTo>
                  <a:pt x="5312" y="18000"/>
                </a:lnTo>
                <a:lnTo>
                  <a:pt x="5307" y="17964"/>
                </a:lnTo>
                <a:lnTo>
                  <a:pt x="5225" y="17711"/>
                </a:lnTo>
                <a:lnTo>
                  <a:pt x="5119" y="17477"/>
                </a:lnTo>
                <a:lnTo>
                  <a:pt x="5118" y="17475"/>
                </a:lnTo>
                <a:lnTo>
                  <a:pt x="5020" y="17368"/>
                </a:lnTo>
                <a:lnTo>
                  <a:pt x="4897" y="17174"/>
                </a:lnTo>
                <a:lnTo>
                  <a:pt x="4878" y="17141"/>
                </a:lnTo>
                <a:lnTo>
                  <a:pt x="4821" y="17071"/>
                </a:lnTo>
                <a:lnTo>
                  <a:pt x="4638" y="16888"/>
                </a:lnTo>
                <a:lnTo>
                  <a:pt x="4421" y="16734"/>
                </a:lnTo>
                <a:lnTo>
                  <a:pt x="4205" y="16600"/>
                </a:lnTo>
                <a:lnTo>
                  <a:pt x="3965" y="16486"/>
                </a:lnTo>
                <a:lnTo>
                  <a:pt x="3852" y="16447"/>
                </a:lnTo>
                <a:lnTo>
                  <a:pt x="3848" y="16635"/>
                </a:lnTo>
                <a:lnTo>
                  <a:pt x="3889" y="16897"/>
                </a:lnTo>
                <a:lnTo>
                  <a:pt x="3972" y="17144"/>
                </a:lnTo>
                <a:lnTo>
                  <a:pt x="4087" y="17393"/>
                </a:lnTo>
                <a:lnTo>
                  <a:pt x="4239" y="17619"/>
                </a:lnTo>
                <a:lnTo>
                  <a:pt x="4424" y="17822"/>
                </a:lnTo>
                <a:lnTo>
                  <a:pt x="4648" y="17997"/>
                </a:lnTo>
                <a:lnTo>
                  <a:pt x="4653" y="18000"/>
                </a:lnTo>
                <a:lnTo>
                  <a:pt x="4599" y="18000"/>
                </a:lnTo>
                <a:lnTo>
                  <a:pt x="4439" y="17865"/>
                </a:lnTo>
                <a:lnTo>
                  <a:pt x="4250" y="17654"/>
                </a:lnTo>
                <a:lnTo>
                  <a:pt x="4082" y="17411"/>
                </a:lnTo>
                <a:lnTo>
                  <a:pt x="3955" y="17159"/>
                </a:lnTo>
                <a:lnTo>
                  <a:pt x="3865" y="16890"/>
                </a:lnTo>
                <a:lnTo>
                  <a:pt x="3823" y="16609"/>
                </a:lnTo>
                <a:lnTo>
                  <a:pt x="3821" y="16437"/>
                </a:lnTo>
                <a:lnTo>
                  <a:pt x="3717" y="16401"/>
                </a:lnTo>
                <a:lnTo>
                  <a:pt x="3458" y="16333"/>
                </a:lnTo>
                <a:lnTo>
                  <a:pt x="3199" y="16291"/>
                </a:lnTo>
                <a:lnTo>
                  <a:pt x="3104" y="16289"/>
                </a:lnTo>
                <a:lnTo>
                  <a:pt x="3021" y="16553"/>
                </a:lnTo>
                <a:lnTo>
                  <a:pt x="2905" y="16921"/>
                </a:lnTo>
                <a:lnTo>
                  <a:pt x="2769" y="17413"/>
                </a:lnTo>
                <a:lnTo>
                  <a:pt x="2617" y="17894"/>
                </a:lnTo>
                <a:lnTo>
                  <a:pt x="2581" y="18000"/>
                </a:lnTo>
                <a:lnTo>
                  <a:pt x="2512" y="18000"/>
                </a:lnTo>
                <a:lnTo>
                  <a:pt x="2560" y="17866"/>
                </a:lnTo>
                <a:lnTo>
                  <a:pt x="2712" y="17385"/>
                </a:lnTo>
                <a:lnTo>
                  <a:pt x="2845" y="16905"/>
                </a:lnTo>
                <a:lnTo>
                  <a:pt x="2952" y="16522"/>
                </a:lnTo>
                <a:lnTo>
                  <a:pt x="3026" y="16287"/>
                </a:lnTo>
                <a:lnTo>
                  <a:pt x="2931" y="16285"/>
                </a:lnTo>
                <a:lnTo>
                  <a:pt x="2670" y="16300"/>
                </a:lnTo>
                <a:lnTo>
                  <a:pt x="2414" y="16342"/>
                </a:lnTo>
                <a:lnTo>
                  <a:pt x="2163" y="16417"/>
                </a:lnTo>
                <a:lnTo>
                  <a:pt x="1919" y="16514"/>
                </a:lnTo>
                <a:lnTo>
                  <a:pt x="1648" y="16687"/>
                </a:lnTo>
                <a:lnTo>
                  <a:pt x="1394" y="16871"/>
                </a:lnTo>
                <a:lnTo>
                  <a:pt x="1184" y="17106"/>
                </a:lnTo>
                <a:lnTo>
                  <a:pt x="993" y="17345"/>
                </a:lnTo>
                <a:lnTo>
                  <a:pt x="834" y="17605"/>
                </a:lnTo>
                <a:lnTo>
                  <a:pt x="708" y="17887"/>
                </a:lnTo>
                <a:lnTo>
                  <a:pt x="669" y="18000"/>
                </a:lnTo>
                <a:lnTo>
                  <a:pt x="563" y="18000"/>
                </a:lnTo>
                <a:lnTo>
                  <a:pt x="597" y="17897"/>
                </a:lnTo>
                <a:lnTo>
                  <a:pt x="727" y="17596"/>
                </a:lnTo>
                <a:lnTo>
                  <a:pt x="898" y="17313"/>
                </a:lnTo>
                <a:lnTo>
                  <a:pt x="1100" y="17058"/>
                </a:lnTo>
                <a:lnTo>
                  <a:pt x="1345" y="16813"/>
                </a:lnTo>
                <a:lnTo>
                  <a:pt x="1611" y="16607"/>
                </a:lnTo>
                <a:lnTo>
                  <a:pt x="1839" y="16474"/>
                </a:lnTo>
                <a:lnTo>
                  <a:pt x="2079" y="16369"/>
                </a:lnTo>
                <a:lnTo>
                  <a:pt x="2330" y="16294"/>
                </a:lnTo>
                <a:lnTo>
                  <a:pt x="2589" y="16240"/>
                </a:lnTo>
                <a:lnTo>
                  <a:pt x="2856" y="16226"/>
                </a:lnTo>
                <a:lnTo>
                  <a:pt x="3045" y="16229"/>
                </a:lnTo>
                <a:lnTo>
                  <a:pt x="3067" y="16160"/>
                </a:lnTo>
                <a:lnTo>
                  <a:pt x="3187" y="15799"/>
                </a:lnTo>
                <a:lnTo>
                  <a:pt x="3309" y="15458"/>
                </a:lnTo>
                <a:lnTo>
                  <a:pt x="3417" y="15159"/>
                </a:lnTo>
                <a:lnTo>
                  <a:pt x="3363" y="15228"/>
                </a:lnTo>
                <a:lnTo>
                  <a:pt x="3238" y="15311"/>
                </a:lnTo>
                <a:lnTo>
                  <a:pt x="3105" y="15378"/>
                </a:lnTo>
                <a:lnTo>
                  <a:pt x="2987" y="15412"/>
                </a:lnTo>
                <a:lnTo>
                  <a:pt x="2855" y="15422"/>
                </a:lnTo>
                <a:lnTo>
                  <a:pt x="2723" y="15413"/>
                </a:lnTo>
                <a:lnTo>
                  <a:pt x="2602" y="15381"/>
                </a:lnTo>
                <a:lnTo>
                  <a:pt x="2493" y="15333"/>
                </a:lnTo>
                <a:lnTo>
                  <a:pt x="2393" y="15249"/>
                </a:lnTo>
                <a:lnTo>
                  <a:pt x="2309" y="15150"/>
                </a:lnTo>
                <a:lnTo>
                  <a:pt x="2271" y="15050"/>
                </a:lnTo>
                <a:lnTo>
                  <a:pt x="2244" y="14933"/>
                </a:lnTo>
                <a:lnTo>
                  <a:pt x="2244" y="14811"/>
                </a:lnTo>
                <a:lnTo>
                  <a:pt x="2260" y="14700"/>
                </a:lnTo>
                <a:lnTo>
                  <a:pt x="2313" y="14598"/>
                </a:lnTo>
                <a:lnTo>
                  <a:pt x="2386" y="14514"/>
                </a:lnTo>
                <a:lnTo>
                  <a:pt x="2462" y="14466"/>
                </a:lnTo>
                <a:lnTo>
                  <a:pt x="2277" y="14440"/>
                </a:lnTo>
                <a:lnTo>
                  <a:pt x="2088" y="14378"/>
                </a:lnTo>
                <a:lnTo>
                  <a:pt x="1899" y="14290"/>
                </a:lnTo>
                <a:lnTo>
                  <a:pt x="1742" y="14177"/>
                </a:lnTo>
                <a:lnTo>
                  <a:pt x="1597" y="14017"/>
                </a:lnTo>
                <a:lnTo>
                  <a:pt x="1494" y="13849"/>
                </a:lnTo>
                <a:lnTo>
                  <a:pt x="1426" y="13689"/>
                </a:lnTo>
                <a:lnTo>
                  <a:pt x="1389" y="13512"/>
                </a:lnTo>
                <a:lnTo>
                  <a:pt x="1373" y="13328"/>
                </a:lnTo>
                <a:lnTo>
                  <a:pt x="1383" y="13144"/>
                </a:lnTo>
                <a:lnTo>
                  <a:pt x="1406" y="13040"/>
                </a:lnTo>
                <a:lnTo>
                  <a:pt x="1290" y="12985"/>
                </a:lnTo>
                <a:lnTo>
                  <a:pt x="987" y="12815"/>
                </a:lnTo>
                <a:lnTo>
                  <a:pt x="737" y="12614"/>
                </a:lnTo>
                <a:lnTo>
                  <a:pt x="520" y="12390"/>
                </a:lnTo>
                <a:lnTo>
                  <a:pt x="337" y="12130"/>
                </a:lnTo>
                <a:lnTo>
                  <a:pt x="184" y="11858"/>
                </a:lnTo>
                <a:lnTo>
                  <a:pt x="80" y="11567"/>
                </a:lnTo>
                <a:lnTo>
                  <a:pt x="15" y="11254"/>
                </a:lnTo>
                <a:lnTo>
                  <a:pt x="0" y="10941"/>
                </a:lnTo>
                <a:lnTo>
                  <a:pt x="15" y="10688"/>
                </a:lnTo>
                <a:lnTo>
                  <a:pt x="61" y="10442"/>
                </a:lnTo>
                <a:lnTo>
                  <a:pt x="137" y="10199"/>
                </a:lnTo>
                <a:lnTo>
                  <a:pt x="231" y="9966"/>
                </a:lnTo>
                <a:lnTo>
                  <a:pt x="350" y="9734"/>
                </a:lnTo>
                <a:lnTo>
                  <a:pt x="506" y="9530"/>
                </a:lnTo>
                <a:lnTo>
                  <a:pt x="676" y="9350"/>
                </a:lnTo>
                <a:lnTo>
                  <a:pt x="886" y="9186"/>
                </a:lnTo>
                <a:lnTo>
                  <a:pt x="1126" y="9057"/>
                </a:lnTo>
                <a:lnTo>
                  <a:pt x="1379" y="8949"/>
                </a:lnTo>
                <a:lnTo>
                  <a:pt x="1638" y="8895"/>
                </a:lnTo>
                <a:lnTo>
                  <a:pt x="1914" y="8871"/>
                </a:lnTo>
                <a:lnTo>
                  <a:pt x="2177" y="8902"/>
                </a:lnTo>
                <a:lnTo>
                  <a:pt x="2437" y="8964"/>
                </a:lnTo>
                <a:lnTo>
                  <a:pt x="2698" y="9071"/>
                </a:lnTo>
                <a:lnTo>
                  <a:pt x="2908" y="9203"/>
                </a:lnTo>
                <a:lnTo>
                  <a:pt x="3091" y="9361"/>
                </a:lnTo>
                <a:lnTo>
                  <a:pt x="3248" y="9550"/>
                </a:lnTo>
                <a:lnTo>
                  <a:pt x="3367" y="9755"/>
                </a:lnTo>
                <a:lnTo>
                  <a:pt x="3435" y="9936"/>
                </a:lnTo>
                <a:lnTo>
                  <a:pt x="3525" y="9964"/>
                </a:lnTo>
                <a:lnTo>
                  <a:pt x="3644" y="10047"/>
                </a:lnTo>
                <a:lnTo>
                  <a:pt x="3735" y="10141"/>
                </a:lnTo>
                <a:lnTo>
                  <a:pt x="3809" y="10276"/>
                </a:lnTo>
                <a:lnTo>
                  <a:pt x="3850" y="10416"/>
                </a:lnTo>
                <a:lnTo>
                  <a:pt x="3854" y="10571"/>
                </a:lnTo>
                <a:lnTo>
                  <a:pt x="3826" y="10725"/>
                </a:lnTo>
                <a:lnTo>
                  <a:pt x="3760" y="10855"/>
                </a:lnTo>
                <a:lnTo>
                  <a:pt x="3680" y="10937"/>
                </a:lnTo>
                <a:lnTo>
                  <a:pt x="3588" y="10996"/>
                </a:lnTo>
                <a:lnTo>
                  <a:pt x="3486" y="11041"/>
                </a:lnTo>
                <a:lnTo>
                  <a:pt x="3374" y="11050"/>
                </a:lnTo>
                <a:lnTo>
                  <a:pt x="3336" y="11040"/>
                </a:lnTo>
                <a:lnTo>
                  <a:pt x="3301" y="11108"/>
                </a:lnTo>
                <a:lnTo>
                  <a:pt x="3189" y="11265"/>
                </a:lnTo>
                <a:lnTo>
                  <a:pt x="3064" y="11399"/>
                </a:lnTo>
                <a:lnTo>
                  <a:pt x="2910" y="11519"/>
                </a:lnTo>
                <a:lnTo>
                  <a:pt x="2750" y="11613"/>
                </a:lnTo>
                <a:lnTo>
                  <a:pt x="2577" y="11683"/>
                </a:lnTo>
                <a:lnTo>
                  <a:pt x="2533" y="11690"/>
                </a:lnTo>
                <a:lnTo>
                  <a:pt x="2656" y="11826"/>
                </a:lnTo>
                <a:lnTo>
                  <a:pt x="2822" y="11953"/>
                </a:lnTo>
                <a:lnTo>
                  <a:pt x="3015" y="12049"/>
                </a:lnTo>
                <a:lnTo>
                  <a:pt x="3213" y="12127"/>
                </a:lnTo>
                <a:lnTo>
                  <a:pt x="3281" y="12142"/>
                </a:lnTo>
                <a:lnTo>
                  <a:pt x="3281" y="12138"/>
                </a:lnTo>
                <a:lnTo>
                  <a:pt x="3298" y="12099"/>
                </a:lnTo>
                <a:lnTo>
                  <a:pt x="3286" y="12144"/>
                </a:lnTo>
                <a:lnTo>
                  <a:pt x="3432" y="12178"/>
                </a:lnTo>
                <a:lnTo>
                  <a:pt x="3601" y="12192"/>
                </a:lnTo>
                <a:lnTo>
                  <a:pt x="3602" y="12190"/>
                </a:lnTo>
                <a:lnTo>
                  <a:pt x="3602" y="12192"/>
                </a:lnTo>
                <a:lnTo>
                  <a:pt x="3652" y="12197"/>
                </a:lnTo>
                <a:lnTo>
                  <a:pt x="3946" y="12178"/>
                </a:lnTo>
                <a:lnTo>
                  <a:pt x="4185" y="12123"/>
                </a:lnTo>
                <a:lnTo>
                  <a:pt x="4162" y="12042"/>
                </a:lnTo>
                <a:lnTo>
                  <a:pt x="4106" y="11937"/>
                </a:lnTo>
                <a:lnTo>
                  <a:pt x="4019" y="11850"/>
                </a:lnTo>
                <a:lnTo>
                  <a:pt x="3916" y="11803"/>
                </a:lnTo>
                <a:lnTo>
                  <a:pt x="3794" y="11778"/>
                </a:lnTo>
                <a:lnTo>
                  <a:pt x="3682" y="11787"/>
                </a:lnTo>
                <a:lnTo>
                  <a:pt x="3564" y="11820"/>
                </a:lnTo>
                <a:lnTo>
                  <a:pt x="3465" y="11878"/>
                </a:lnTo>
                <a:lnTo>
                  <a:pt x="3377" y="11970"/>
                </a:lnTo>
                <a:lnTo>
                  <a:pt x="3308" y="12075"/>
                </a:lnTo>
                <a:lnTo>
                  <a:pt x="3331" y="12022"/>
                </a:lnTo>
                <a:lnTo>
                  <a:pt x="3401" y="11925"/>
                </a:lnTo>
                <a:lnTo>
                  <a:pt x="3493" y="11846"/>
                </a:lnTo>
                <a:lnTo>
                  <a:pt x="3598" y="11790"/>
                </a:lnTo>
                <a:lnTo>
                  <a:pt x="3714" y="11763"/>
                </a:lnTo>
                <a:lnTo>
                  <a:pt x="3842" y="11765"/>
                </a:lnTo>
                <a:lnTo>
                  <a:pt x="3967" y="11804"/>
                </a:lnTo>
                <a:lnTo>
                  <a:pt x="4064" y="11874"/>
                </a:lnTo>
                <a:lnTo>
                  <a:pt x="4145" y="11960"/>
                </a:lnTo>
                <a:lnTo>
                  <a:pt x="4192" y="12075"/>
                </a:lnTo>
                <a:lnTo>
                  <a:pt x="4193" y="12121"/>
                </a:lnTo>
                <a:lnTo>
                  <a:pt x="4220" y="12115"/>
                </a:lnTo>
                <a:lnTo>
                  <a:pt x="4485" y="12011"/>
                </a:lnTo>
                <a:lnTo>
                  <a:pt x="4724" y="11861"/>
                </a:lnTo>
                <a:lnTo>
                  <a:pt x="4951" y="11683"/>
                </a:lnTo>
                <a:lnTo>
                  <a:pt x="5138" y="11462"/>
                </a:lnTo>
                <a:lnTo>
                  <a:pt x="5263" y="11254"/>
                </a:lnTo>
                <a:lnTo>
                  <a:pt x="5182" y="11319"/>
                </a:lnTo>
                <a:lnTo>
                  <a:pt x="5025" y="11400"/>
                </a:lnTo>
                <a:lnTo>
                  <a:pt x="4850" y="11457"/>
                </a:lnTo>
                <a:lnTo>
                  <a:pt x="4665" y="11473"/>
                </a:lnTo>
                <a:lnTo>
                  <a:pt x="4478" y="11449"/>
                </a:lnTo>
                <a:lnTo>
                  <a:pt x="4346" y="11415"/>
                </a:lnTo>
                <a:lnTo>
                  <a:pt x="4223" y="11369"/>
                </a:lnTo>
                <a:lnTo>
                  <a:pt x="4108" y="11294"/>
                </a:lnTo>
                <a:lnTo>
                  <a:pt x="4009" y="11204"/>
                </a:lnTo>
                <a:lnTo>
                  <a:pt x="3932" y="11081"/>
                </a:lnTo>
                <a:lnTo>
                  <a:pt x="3874" y="10937"/>
                </a:lnTo>
                <a:lnTo>
                  <a:pt x="3854" y="10790"/>
                </a:lnTo>
                <a:lnTo>
                  <a:pt x="3856" y="10759"/>
                </a:lnTo>
                <a:lnTo>
                  <a:pt x="3866" y="10844"/>
                </a:lnTo>
                <a:lnTo>
                  <a:pt x="3909" y="10997"/>
                </a:lnTo>
                <a:lnTo>
                  <a:pt x="3984" y="11126"/>
                </a:lnTo>
                <a:lnTo>
                  <a:pt x="4087" y="11250"/>
                </a:lnTo>
                <a:lnTo>
                  <a:pt x="4205" y="11339"/>
                </a:lnTo>
                <a:lnTo>
                  <a:pt x="4343" y="11401"/>
                </a:lnTo>
                <a:lnTo>
                  <a:pt x="4494" y="11440"/>
                </a:lnTo>
                <a:lnTo>
                  <a:pt x="4656" y="11458"/>
                </a:lnTo>
                <a:lnTo>
                  <a:pt x="4848" y="11437"/>
                </a:lnTo>
                <a:lnTo>
                  <a:pt x="5022" y="11386"/>
                </a:lnTo>
                <a:lnTo>
                  <a:pt x="5185" y="11307"/>
                </a:lnTo>
                <a:lnTo>
                  <a:pt x="5271" y="11241"/>
                </a:lnTo>
                <a:lnTo>
                  <a:pt x="5285" y="11218"/>
                </a:lnTo>
                <a:lnTo>
                  <a:pt x="5284" y="11224"/>
                </a:lnTo>
                <a:lnTo>
                  <a:pt x="5281" y="11234"/>
                </a:lnTo>
                <a:lnTo>
                  <a:pt x="5296" y="11223"/>
                </a:lnTo>
                <a:lnTo>
                  <a:pt x="5379" y="11081"/>
                </a:lnTo>
                <a:lnTo>
                  <a:pt x="5460" y="10952"/>
                </a:lnTo>
                <a:lnTo>
                  <a:pt x="5376" y="10997"/>
                </a:lnTo>
                <a:lnTo>
                  <a:pt x="5255" y="11017"/>
                </a:lnTo>
                <a:lnTo>
                  <a:pt x="5149" y="11002"/>
                </a:lnTo>
                <a:lnTo>
                  <a:pt x="5037" y="10966"/>
                </a:lnTo>
                <a:lnTo>
                  <a:pt x="4950" y="10904"/>
                </a:lnTo>
                <a:lnTo>
                  <a:pt x="4903" y="10815"/>
                </a:lnTo>
                <a:lnTo>
                  <a:pt x="4897" y="10797"/>
                </a:lnTo>
                <a:lnTo>
                  <a:pt x="4949" y="10885"/>
                </a:lnTo>
                <a:lnTo>
                  <a:pt x="5029" y="10944"/>
                </a:lnTo>
                <a:lnTo>
                  <a:pt x="5127" y="10989"/>
                </a:lnTo>
                <a:lnTo>
                  <a:pt x="5231" y="11010"/>
                </a:lnTo>
                <a:lnTo>
                  <a:pt x="5332" y="10992"/>
                </a:lnTo>
                <a:lnTo>
                  <a:pt x="5455" y="10941"/>
                </a:lnTo>
                <a:lnTo>
                  <a:pt x="5475" y="10928"/>
                </a:lnTo>
                <a:lnTo>
                  <a:pt x="5590" y="10745"/>
                </a:lnTo>
                <a:lnTo>
                  <a:pt x="5816" y="10399"/>
                </a:lnTo>
                <a:lnTo>
                  <a:pt x="6056" y="10050"/>
                </a:lnTo>
                <a:lnTo>
                  <a:pt x="6117" y="9959"/>
                </a:lnTo>
                <a:lnTo>
                  <a:pt x="5978" y="10075"/>
                </a:lnTo>
                <a:lnTo>
                  <a:pt x="5778" y="10202"/>
                </a:lnTo>
                <a:lnTo>
                  <a:pt x="5562" y="10287"/>
                </a:lnTo>
                <a:lnTo>
                  <a:pt x="5329" y="10342"/>
                </a:lnTo>
                <a:lnTo>
                  <a:pt x="5216" y="10356"/>
                </a:lnTo>
                <a:lnTo>
                  <a:pt x="5268" y="10377"/>
                </a:lnTo>
                <a:lnTo>
                  <a:pt x="5342" y="10441"/>
                </a:lnTo>
                <a:lnTo>
                  <a:pt x="5381" y="10535"/>
                </a:lnTo>
                <a:lnTo>
                  <a:pt x="5374" y="10636"/>
                </a:lnTo>
                <a:lnTo>
                  <a:pt x="5351" y="10701"/>
                </a:lnTo>
                <a:lnTo>
                  <a:pt x="5295" y="10764"/>
                </a:lnTo>
                <a:lnTo>
                  <a:pt x="5224" y="10790"/>
                </a:lnTo>
                <a:lnTo>
                  <a:pt x="5140" y="10793"/>
                </a:lnTo>
                <a:lnTo>
                  <a:pt x="5066" y="10755"/>
                </a:lnTo>
                <a:lnTo>
                  <a:pt x="5020" y="10685"/>
                </a:lnTo>
                <a:lnTo>
                  <a:pt x="5015" y="10606"/>
                </a:lnTo>
                <a:lnTo>
                  <a:pt x="5029" y="10578"/>
                </a:lnTo>
                <a:lnTo>
                  <a:pt x="5023" y="10602"/>
                </a:lnTo>
                <a:lnTo>
                  <a:pt x="5028" y="10680"/>
                </a:lnTo>
                <a:lnTo>
                  <a:pt x="5071" y="10737"/>
                </a:lnTo>
                <a:lnTo>
                  <a:pt x="5144" y="10775"/>
                </a:lnTo>
                <a:lnTo>
                  <a:pt x="5221" y="10776"/>
                </a:lnTo>
                <a:lnTo>
                  <a:pt x="5287" y="10748"/>
                </a:lnTo>
                <a:lnTo>
                  <a:pt x="5339" y="10698"/>
                </a:lnTo>
                <a:lnTo>
                  <a:pt x="5368" y="10635"/>
                </a:lnTo>
                <a:lnTo>
                  <a:pt x="5369" y="10532"/>
                </a:lnTo>
                <a:lnTo>
                  <a:pt x="5332" y="10452"/>
                </a:lnTo>
                <a:lnTo>
                  <a:pt x="5265" y="10389"/>
                </a:lnTo>
                <a:lnTo>
                  <a:pt x="5194" y="10359"/>
                </a:lnTo>
                <a:lnTo>
                  <a:pt x="5083" y="10373"/>
                </a:lnTo>
                <a:lnTo>
                  <a:pt x="5030" y="10369"/>
                </a:lnTo>
                <a:lnTo>
                  <a:pt x="4947" y="10402"/>
                </a:lnTo>
                <a:lnTo>
                  <a:pt x="4861" y="10482"/>
                </a:lnTo>
                <a:lnTo>
                  <a:pt x="4827" y="10589"/>
                </a:lnTo>
                <a:lnTo>
                  <a:pt x="4821" y="10710"/>
                </a:lnTo>
                <a:lnTo>
                  <a:pt x="4841" y="10805"/>
                </a:lnTo>
                <a:lnTo>
                  <a:pt x="4884" y="10887"/>
                </a:lnTo>
                <a:lnTo>
                  <a:pt x="4928" y="10937"/>
                </a:lnTo>
                <a:lnTo>
                  <a:pt x="4981" y="10983"/>
                </a:lnTo>
                <a:lnTo>
                  <a:pt x="5030" y="11015"/>
                </a:lnTo>
                <a:lnTo>
                  <a:pt x="5048" y="11023"/>
                </a:lnTo>
                <a:lnTo>
                  <a:pt x="5000" y="11007"/>
                </a:lnTo>
                <a:lnTo>
                  <a:pt x="4910" y="10932"/>
                </a:lnTo>
                <a:lnTo>
                  <a:pt x="4847" y="10832"/>
                </a:lnTo>
                <a:lnTo>
                  <a:pt x="4807" y="10712"/>
                </a:lnTo>
                <a:lnTo>
                  <a:pt x="4809" y="10584"/>
                </a:lnTo>
                <a:lnTo>
                  <a:pt x="4839" y="10496"/>
                </a:lnTo>
                <a:lnTo>
                  <a:pt x="4904" y="10416"/>
                </a:lnTo>
                <a:lnTo>
                  <a:pt x="4977" y="10365"/>
                </a:lnTo>
                <a:lnTo>
                  <a:pt x="4869" y="10356"/>
                </a:lnTo>
                <a:lnTo>
                  <a:pt x="4688" y="10324"/>
                </a:lnTo>
                <a:lnTo>
                  <a:pt x="4725" y="10389"/>
                </a:lnTo>
                <a:lnTo>
                  <a:pt x="4754" y="10499"/>
                </a:lnTo>
                <a:lnTo>
                  <a:pt x="4750" y="10547"/>
                </a:lnTo>
                <a:lnTo>
                  <a:pt x="4733" y="10455"/>
                </a:lnTo>
                <a:lnTo>
                  <a:pt x="4700" y="10363"/>
                </a:lnTo>
                <a:lnTo>
                  <a:pt x="4663" y="10320"/>
                </a:lnTo>
                <a:lnTo>
                  <a:pt x="4654" y="10318"/>
                </a:lnTo>
                <a:lnTo>
                  <a:pt x="4442" y="10243"/>
                </a:lnTo>
                <a:lnTo>
                  <a:pt x="4326" y="10194"/>
                </a:lnTo>
                <a:lnTo>
                  <a:pt x="4294" y="10192"/>
                </a:lnTo>
                <a:lnTo>
                  <a:pt x="4164" y="10222"/>
                </a:lnTo>
                <a:lnTo>
                  <a:pt x="4049" y="10294"/>
                </a:lnTo>
                <a:lnTo>
                  <a:pt x="3968" y="10382"/>
                </a:lnTo>
                <a:lnTo>
                  <a:pt x="3923" y="10458"/>
                </a:lnTo>
                <a:lnTo>
                  <a:pt x="3963" y="10375"/>
                </a:lnTo>
                <a:lnTo>
                  <a:pt x="4055" y="10270"/>
                </a:lnTo>
                <a:lnTo>
                  <a:pt x="4174" y="10211"/>
                </a:lnTo>
                <a:lnTo>
                  <a:pt x="4276" y="10187"/>
                </a:lnTo>
                <a:lnTo>
                  <a:pt x="4300" y="10183"/>
                </a:lnTo>
                <a:lnTo>
                  <a:pt x="4245" y="10159"/>
                </a:lnTo>
                <a:lnTo>
                  <a:pt x="4072" y="10037"/>
                </a:lnTo>
                <a:lnTo>
                  <a:pt x="3909" y="9897"/>
                </a:lnTo>
                <a:lnTo>
                  <a:pt x="3778" y="9734"/>
                </a:lnTo>
                <a:lnTo>
                  <a:pt x="3671" y="9552"/>
                </a:lnTo>
                <a:lnTo>
                  <a:pt x="3601" y="9353"/>
                </a:lnTo>
                <a:lnTo>
                  <a:pt x="3559" y="9124"/>
                </a:lnTo>
                <a:lnTo>
                  <a:pt x="3558" y="9011"/>
                </a:lnTo>
                <a:lnTo>
                  <a:pt x="3419" y="8849"/>
                </a:lnTo>
                <a:lnTo>
                  <a:pt x="3272" y="8624"/>
                </a:lnTo>
                <a:lnTo>
                  <a:pt x="3164" y="8376"/>
                </a:lnTo>
                <a:lnTo>
                  <a:pt x="3091" y="8113"/>
                </a:lnTo>
                <a:lnTo>
                  <a:pt x="3062" y="7880"/>
                </a:lnTo>
                <a:lnTo>
                  <a:pt x="3068" y="7637"/>
                </a:lnTo>
                <a:lnTo>
                  <a:pt x="3092" y="7399"/>
                </a:lnTo>
                <a:lnTo>
                  <a:pt x="3165" y="7174"/>
                </a:lnTo>
                <a:lnTo>
                  <a:pt x="3261" y="6955"/>
                </a:lnTo>
                <a:lnTo>
                  <a:pt x="3391" y="6751"/>
                </a:lnTo>
                <a:lnTo>
                  <a:pt x="3548" y="6573"/>
                </a:lnTo>
                <a:lnTo>
                  <a:pt x="3729" y="6422"/>
                </a:lnTo>
                <a:lnTo>
                  <a:pt x="3942" y="6298"/>
                </a:lnTo>
                <a:lnTo>
                  <a:pt x="4133" y="6206"/>
                </a:lnTo>
                <a:lnTo>
                  <a:pt x="4340" y="6152"/>
                </a:lnTo>
                <a:lnTo>
                  <a:pt x="4565" y="6127"/>
                </a:lnTo>
                <a:lnTo>
                  <a:pt x="4801" y="6137"/>
                </a:lnTo>
                <a:lnTo>
                  <a:pt x="5031" y="6192"/>
                </a:lnTo>
                <a:lnTo>
                  <a:pt x="5214" y="6253"/>
                </a:lnTo>
                <a:lnTo>
                  <a:pt x="5384" y="6342"/>
                </a:lnTo>
                <a:lnTo>
                  <a:pt x="5489" y="6422"/>
                </a:lnTo>
                <a:lnTo>
                  <a:pt x="5510" y="6350"/>
                </a:lnTo>
                <a:lnTo>
                  <a:pt x="5612" y="6158"/>
                </a:lnTo>
                <a:lnTo>
                  <a:pt x="5727" y="6014"/>
                </a:lnTo>
                <a:lnTo>
                  <a:pt x="5872" y="5879"/>
                </a:lnTo>
                <a:lnTo>
                  <a:pt x="6032" y="5786"/>
                </a:lnTo>
                <a:lnTo>
                  <a:pt x="6216" y="5719"/>
                </a:lnTo>
                <a:lnTo>
                  <a:pt x="6398" y="5689"/>
                </a:lnTo>
                <a:lnTo>
                  <a:pt x="6582" y="5699"/>
                </a:lnTo>
                <a:lnTo>
                  <a:pt x="6766" y="5734"/>
                </a:lnTo>
                <a:lnTo>
                  <a:pt x="6933" y="5830"/>
                </a:lnTo>
                <a:lnTo>
                  <a:pt x="7054" y="5932"/>
                </a:lnTo>
                <a:lnTo>
                  <a:pt x="7137" y="6057"/>
                </a:lnTo>
                <a:lnTo>
                  <a:pt x="7204" y="6197"/>
                </a:lnTo>
                <a:lnTo>
                  <a:pt x="7230" y="6339"/>
                </a:lnTo>
                <a:lnTo>
                  <a:pt x="7241" y="6496"/>
                </a:lnTo>
                <a:lnTo>
                  <a:pt x="7219" y="6651"/>
                </a:lnTo>
                <a:lnTo>
                  <a:pt x="7218" y="6655"/>
                </a:lnTo>
                <a:lnTo>
                  <a:pt x="7281" y="6564"/>
                </a:lnTo>
                <a:lnTo>
                  <a:pt x="7398" y="6486"/>
                </a:lnTo>
                <a:lnTo>
                  <a:pt x="7527" y="6436"/>
                </a:lnTo>
                <a:lnTo>
                  <a:pt x="7670" y="6429"/>
                </a:lnTo>
                <a:lnTo>
                  <a:pt x="7705" y="6440"/>
                </a:lnTo>
                <a:lnTo>
                  <a:pt x="7704" y="6367"/>
                </a:lnTo>
                <a:lnTo>
                  <a:pt x="7683" y="6355"/>
                </a:lnTo>
                <a:lnTo>
                  <a:pt x="7556" y="6251"/>
                </a:lnTo>
                <a:lnTo>
                  <a:pt x="7467" y="6124"/>
                </a:lnTo>
                <a:lnTo>
                  <a:pt x="7398" y="5971"/>
                </a:lnTo>
                <a:lnTo>
                  <a:pt x="7348" y="5817"/>
                </a:lnTo>
                <a:lnTo>
                  <a:pt x="7347" y="5649"/>
                </a:lnTo>
                <a:lnTo>
                  <a:pt x="7378" y="5484"/>
                </a:lnTo>
                <a:lnTo>
                  <a:pt x="7445" y="5327"/>
                </a:lnTo>
                <a:lnTo>
                  <a:pt x="7540" y="5185"/>
                </a:lnTo>
                <a:lnTo>
                  <a:pt x="7656" y="5061"/>
                </a:lnTo>
                <a:lnTo>
                  <a:pt x="7802" y="4971"/>
                </a:lnTo>
                <a:lnTo>
                  <a:pt x="7952" y="4914"/>
                </a:lnTo>
                <a:lnTo>
                  <a:pt x="8120" y="4887"/>
                </a:lnTo>
                <a:lnTo>
                  <a:pt x="8284" y="4899"/>
                </a:lnTo>
                <a:lnTo>
                  <a:pt x="8441" y="4965"/>
                </a:lnTo>
                <a:lnTo>
                  <a:pt x="8566" y="5050"/>
                </a:lnTo>
                <a:lnTo>
                  <a:pt x="8658" y="5164"/>
                </a:lnTo>
                <a:lnTo>
                  <a:pt x="8725" y="5304"/>
                </a:lnTo>
                <a:lnTo>
                  <a:pt x="8750" y="5452"/>
                </a:lnTo>
                <a:lnTo>
                  <a:pt x="8738" y="5597"/>
                </a:lnTo>
                <a:lnTo>
                  <a:pt x="8693" y="5720"/>
                </a:lnTo>
                <a:lnTo>
                  <a:pt x="8620" y="5823"/>
                </a:lnTo>
                <a:lnTo>
                  <a:pt x="8521" y="5906"/>
                </a:lnTo>
                <a:lnTo>
                  <a:pt x="8416" y="5962"/>
                </a:lnTo>
                <a:lnTo>
                  <a:pt x="8327" y="5977"/>
                </a:lnTo>
                <a:lnTo>
                  <a:pt x="8329" y="5978"/>
                </a:lnTo>
                <a:lnTo>
                  <a:pt x="8379" y="6030"/>
                </a:lnTo>
                <a:lnTo>
                  <a:pt x="8425" y="6100"/>
                </a:lnTo>
                <a:lnTo>
                  <a:pt x="8446" y="6169"/>
                </a:lnTo>
                <a:lnTo>
                  <a:pt x="8428" y="6261"/>
                </a:lnTo>
                <a:lnTo>
                  <a:pt x="8401" y="6338"/>
                </a:lnTo>
                <a:lnTo>
                  <a:pt x="8348" y="6395"/>
                </a:lnTo>
                <a:lnTo>
                  <a:pt x="8320" y="6405"/>
                </a:lnTo>
                <a:lnTo>
                  <a:pt x="8386" y="6347"/>
                </a:lnTo>
                <a:lnTo>
                  <a:pt x="8420" y="6266"/>
                </a:lnTo>
                <a:lnTo>
                  <a:pt x="8435" y="6186"/>
                </a:lnTo>
                <a:lnTo>
                  <a:pt x="8413" y="6097"/>
                </a:lnTo>
                <a:lnTo>
                  <a:pt x="8355" y="6023"/>
                </a:lnTo>
                <a:lnTo>
                  <a:pt x="8301" y="5981"/>
                </a:lnTo>
                <a:lnTo>
                  <a:pt x="8296" y="5982"/>
                </a:lnTo>
                <a:lnTo>
                  <a:pt x="8243" y="5973"/>
                </a:lnTo>
                <a:lnTo>
                  <a:pt x="8285" y="5969"/>
                </a:lnTo>
                <a:lnTo>
                  <a:pt x="8281" y="5965"/>
                </a:lnTo>
                <a:lnTo>
                  <a:pt x="8188" y="5928"/>
                </a:lnTo>
                <a:lnTo>
                  <a:pt x="8094" y="5916"/>
                </a:lnTo>
                <a:lnTo>
                  <a:pt x="7993" y="5935"/>
                </a:lnTo>
                <a:lnTo>
                  <a:pt x="7894" y="5992"/>
                </a:lnTo>
                <a:lnTo>
                  <a:pt x="7841" y="6042"/>
                </a:lnTo>
                <a:lnTo>
                  <a:pt x="7842" y="6043"/>
                </a:lnTo>
                <a:lnTo>
                  <a:pt x="7951" y="6142"/>
                </a:lnTo>
                <a:lnTo>
                  <a:pt x="8077" y="6201"/>
                </a:lnTo>
                <a:lnTo>
                  <a:pt x="8104" y="6208"/>
                </a:lnTo>
                <a:lnTo>
                  <a:pt x="8110" y="6197"/>
                </a:lnTo>
                <a:lnTo>
                  <a:pt x="8115" y="6198"/>
                </a:lnTo>
                <a:lnTo>
                  <a:pt x="8110" y="6210"/>
                </a:lnTo>
                <a:lnTo>
                  <a:pt x="8203" y="6234"/>
                </a:lnTo>
                <a:lnTo>
                  <a:pt x="8107" y="6217"/>
                </a:lnTo>
                <a:lnTo>
                  <a:pt x="8087" y="6262"/>
                </a:lnTo>
                <a:lnTo>
                  <a:pt x="8097" y="6322"/>
                </a:lnTo>
                <a:lnTo>
                  <a:pt x="8134" y="6377"/>
                </a:lnTo>
                <a:lnTo>
                  <a:pt x="8182" y="6415"/>
                </a:lnTo>
                <a:lnTo>
                  <a:pt x="8251" y="6421"/>
                </a:lnTo>
                <a:lnTo>
                  <a:pt x="8316" y="6407"/>
                </a:lnTo>
                <a:lnTo>
                  <a:pt x="8269" y="6425"/>
                </a:lnTo>
                <a:lnTo>
                  <a:pt x="8192" y="6424"/>
                </a:lnTo>
                <a:lnTo>
                  <a:pt x="8131" y="6389"/>
                </a:lnTo>
                <a:lnTo>
                  <a:pt x="8080" y="6337"/>
                </a:lnTo>
                <a:lnTo>
                  <a:pt x="8073" y="6265"/>
                </a:lnTo>
                <a:lnTo>
                  <a:pt x="8100" y="6216"/>
                </a:lnTo>
                <a:lnTo>
                  <a:pt x="8044" y="6205"/>
                </a:lnTo>
                <a:lnTo>
                  <a:pt x="7901" y="6136"/>
                </a:lnTo>
                <a:lnTo>
                  <a:pt x="7823" y="6064"/>
                </a:lnTo>
                <a:lnTo>
                  <a:pt x="7791" y="6106"/>
                </a:lnTo>
                <a:lnTo>
                  <a:pt x="7809" y="6073"/>
                </a:lnTo>
                <a:lnTo>
                  <a:pt x="7820" y="6062"/>
                </a:lnTo>
                <a:lnTo>
                  <a:pt x="7782" y="6027"/>
                </a:lnTo>
                <a:lnTo>
                  <a:pt x="7696" y="5889"/>
                </a:lnTo>
                <a:lnTo>
                  <a:pt x="7645" y="5766"/>
                </a:lnTo>
                <a:lnTo>
                  <a:pt x="7622" y="5631"/>
                </a:lnTo>
                <a:lnTo>
                  <a:pt x="7631" y="5499"/>
                </a:lnTo>
                <a:lnTo>
                  <a:pt x="7663" y="5378"/>
                </a:lnTo>
                <a:lnTo>
                  <a:pt x="7732" y="5262"/>
                </a:lnTo>
                <a:lnTo>
                  <a:pt x="7825" y="5177"/>
                </a:lnTo>
                <a:lnTo>
                  <a:pt x="7932" y="5115"/>
                </a:lnTo>
                <a:lnTo>
                  <a:pt x="8048" y="5087"/>
                </a:lnTo>
                <a:lnTo>
                  <a:pt x="8163" y="5092"/>
                </a:lnTo>
                <a:lnTo>
                  <a:pt x="8277" y="5122"/>
                </a:lnTo>
                <a:lnTo>
                  <a:pt x="8361" y="5170"/>
                </a:lnTo>
                <a:lnTo>
                  <a:pt x="8437" y="5247"/>
                </a:lnTo>
                <a:lnTo>
                  <a:pt x="8490" y="5339"/>
                </a:lnTo>
                <a:lnTo>
                  <a:pt x="8519" y="5449"/>
                </a:lnTo>
                <a:lnTo>
                  <a:pt x="8516" y="5558"/>
                </a:lnTo>
                <a:lnTo>
                  <a:pt x="8497" y="5630"/>
                </a:lnTo>
                <a:lnTo>
                  <a:pt x="8459" y="5703"/>
                </a:lnTo>
                <a:lnTo>
                  <a:pt x="8384" y="5793"/>
                </a:lnTo>
                <a:lnTo>
                  <a:pt x="8291" y="5852"/>
                </a:lnTo>
                <a:lnTo>
                  <a:pt x="8193" y="5884"/>
                </a:lnTo>
                <a:lnTo>
                  <a:pt x="8088" y="5889"/>
                </a:lnTo>
                <a:lnTo>
                  <a:pt x="7983" y="5874"/>
                </a:lnTo>
                <a:lnTo>
                  <a:pt x="7890" y="5811"/>
                </a:lnTo>
                <a:lnTo>
                  <a:pt x="7850" y="5768"/>
                </a:lnTo>
                <a:lnTo>
                  <a:pt x="7817" y="5721"/>
                </a:lnTo>
                <a:lnTo>
                  <a:pt x="7794" y="5664"/>
                </a:lnTo>
                <a:lnTo>
                  <a:pt x="7796" y="5606"/>
                </a:lnTo>
                <a:lnTo>
                  <a:pt x="7807" y="5564"/>
                </a:lnTo>
                <a:lnTo>
                  <a:pt x="7845" y="5542"/>
                </a:lnTo>
                <a:lnTo>
                  <a:pt x="7875" y="5550"/>
                </a:lnTo>
                <a:lnTo>
                  <a:pt x="7885" y="5585"/>
                </a:lnTo>
                <a:lnTo>
                  <a:pt x="7898" y="5633"/>
                </a:lnTo>
                <a:lnTo>
                  <a:pt x="7908" y="5694"/>
                </a:lnTo>
                <a:lnTo>
                  <a:pt x="7932" y="5751"/>
                </a:lnTo>
                <a:lnTo>
                  <a:pt x="7978" y="5796"/>
                </a:lnTo>
                <a:lnTo>
                  <a:pt x="8050" y="5840"/>
                </a:lnTo>
                <a:lnTo>
                  <a:pt x="8176" y="5848"/>
                </a:lnTo>
                <a:lnTo>
                  <a:pt x="8291" y="5827"/>
                </a:lnTo>
                <a:lnTo>
                  <a:pt x="8392" y="5763"/>
                </a:lnTo>
                <a:lnTo>
                  <a:pt x="8464" y="5660"/>
                </a:lnTo>
                <a:lnTo>
                  <a:pt x="8465" y="5654"/>
                </a:lnTo>
                <a:lnTo>
                  <a:pt x="8478" y="5631"/>
                </a:lnTo>
                <a:lnTo>
                  <a:pt x="8505" y="5529"/>
                </a:lnTo>
                <a:lnTo>
                  <a:pt x="8500" y="5425"/>
                </a:lnTo>
                <a:lnTo>
                  <a:pt x="8474" y="5328"/>
                </a:lnTo>
                <a:lnTo>
                  <a:pt x="8413" y="5241"/>
                </a:lnTo>
                <a:lnTo>
                  <a:pt x="8328" y="5174"/>
                </a:lnTo>
                <a:lnTo>
                  <a:pt x="8224" y="5127"/>
                </a:lnTo>
                <a:lnTo>
                  <a:pt x="8121" y="5106"/>
                </a:lnTo>
                <a:lnTo>
                  <a:pt x="8007" y="5122"/>
                </a:lnTo>
                <a:lnTo>
                  <a:pt x="7897" y="5150"/>
                </a:lnTo>
                <a:lnTo>
                  <a:pt x="7802" y="5216"/>
                </a:lnTo>
                <a:lnTo>
                  <a:pt x="7718" y="5316"/>
                </a:lnTo>
                <a:lnTo>
                  <a:pt x="7661" y="5436"/>
                </a:lnTo>
                <a:lnTo>
                  <a:pt x="7640" y="5565"/>
                </a:lnTo>
                <a:lnTo>
                  <a:pt x="7643" y="5701"/>
                </a:lnTo>
                <a:lnTo>
                  <a:pt x="7680" y="5827"/>
                </a:lnTo>
                <a:lnTo>
                  <a:pt x="7745" y="5947"/>
                </a:lnTo>
                <a:lnTo>
                  <a:pt x="7840" y="6041"/>
                </a:lnTo>
                <a:lnTo>
                  <a:pt x="7844" y="6037"/>
                </a:lnTo>
                <a:lnTo>
                  <a:pt x="7906" y="5970"/>
                </a:lnTo>
                <a:lnTo>
                  <a:pt x="7994" y="5929"/>
                </a:lnTo>
                <a:lnTo>
                  <a:pt x="8096" y="5910"/>
                </a:lnTo>
                <a:lnTo>
                  <a:pt x="8179" y="5913"/>
                </a:lnTo>
                <a:lnTo>
                  <a:pt x="8257" y="5933"/>
                </a:lnTo>
                <a:lnTo>
                  <a:pt x="8309" y="5966"/>
                </a:lnTo>
                <a:lnTo>
                  <a:pt x="8359" y="5960"/>
                </a:lnTo>
                <a:lnTo>
                  <a:pt x="8471" y="5925"/>
                </a:lnTo>
                <a:lnTo>
                  <a:pt x="8561" y="5852"/>
                </a:lnTo>
                <a:lnTo>
                  <a:pt x="8648" y="5766"/>
                </a:lnTo>
                <a:lnTo>
                  <a:pt x="8695" y="5662"/>
                </a:lnTo>
                <a:lnTo>
                  <a:pt x="8731" y="5524"/>
                </a:lnTo>
                <a:lnTo>
                  <a:pt x="8728" y="5388"/>
                </a:lnTo>
                <a:lnTo>
                  <a:pt x="8688" y="5249"/>
                </a:lnTo>
                <a:lnTo>
                  <a:pt x="8611" y="5126"/>
                </a:lnTo>
                <a:lnTo>
                  <a:pt x="8506" y="5034"/>
                </a:lnTo>
                <a:lnTo>
                  <a:pt x="8397" y="4960"/>
                </a:lnTo>
                <a:lnTo>
                  <a:pt x="8260" y="4918"/>
                </a:lnTo>
                <a:lnTo>
                  <a:pt x="8127" y="4909"/>
                </a:lnTo>
                <a:lnTo>
                  <a:pt x="7987" y="4930"/>
                </a:lnTo>
                <a:lnTo>
                  <a:pt x="7860" y="4973"/>
                </a:lnTo>
                <a:lnTo>
                  <a:pt x="7741" y="5032"/>
                </a:lnTo>
                <a:lnTo>
                  <a:pt x="7616" y="5141"/>
                </a:lnTo>
                <a:lnTo>
                  <a:pt x="7512" y="5268"/>
                </a:lnTo>
                <a:lnTo>
                  <a:pt x="7441" y="5416"/>
                </a:lnTo>
                <a:lnTo>
                  <a:pt x="7406" y="5574"/>
                </a:lnTo>
                <a:lnTo>
                  <a:pt x="7396" y="5733"/>
                </a:lnTo>
                <a:lnTo>
                  <a:pt x="7429" y="5902"/>
                </a:lnTo>
                <a:lnTo>
                  <a:pt x="7492" y="6054"/>
                </a:lnTo>
                <a:lnTo>
                  <a:pt x="7572" y="6191"/>
                </a:lnTo>
                <a:lnTo>
                  <a:pt x="7694" y="6313"/>
                </a:lnTo>
                <a:lnTo>
                  <a:pt x="7703" y="6319"/>
                </a:lnTo>
                <a:lnTo>
                  <a:pt x="7703" y="6302"/>
                </a:lnTo>
                <a:lnTo>
                  <a:pt x="7746" y="6166"/>
                </a:lnTo>
                <a:lnTo>
                  <a:pt x="7791" y="6106"/>
                </a:lnTo>
                <a:lnTo>
                  <a:pt x="7758" y="6169"/>
                </a:lnTo>
                <a:lnTo>
                  <a:pt x="7717" y="6274"/>
                </a:lnTo>
                <a:lnTo>
                  <a:pt x="7713" y="6326"/>
                </a:lnTo>
                <a:lnTo>
                  <a:pt x="7830" y="6406"/>
                </a:lnTo>
                <a:lnTo>
                  <a:pt x="7983" y="6460"/>
                </a:lnTo>
                <a:lnTo>
                  <a:pt x="8149" y="6490"/>
                </a:lnTo>
                <a:lnTo>
                  <a:pt x="8330" y="6486"/>
                </a:lnTo>
                <a:lnTo>
                  <a:pt x="8504" y="6461"/>
                </a:lnTo>
                <a:lnTo>
                  <a:pt x="8671" y="6415"/>
                </a:lnTo>
                <a:lnTo>
                  <a:pt x="8837" y="6343"/>
                </a:lnTo>
                <a:lnTo>
                  <a:pt x="8997" y="6250"/>
                </a:lnTo>
                <a:lnTo>
                  <a:pt x="9149" y="6136"/>
                </a:lnTo>
                <a:lnTo>
                  <a:pt x="9293" y="6006"/>
                </a:lnTo>
                <a:lnTo>
                  <a:pt x="9436" y="5877"/>
                </a:lnTo>
                <a:lnTo>
                  <a:pt x="9572" y="5726"/>
                </a:lnTo>
                <a:lnTo>
                  <a:pt x="9579" y="5719"/>
                </a:lnTo>
                <a:lnTo>
                  <a:pt x="9566" y="5724"/>
                </a:lnTo>
                <a:lnTo>
                  <a:pt x="9442" y="5756"/>
                </a:lnTo>
                <a:lnTo>
                  <a:pt x="9335" y="5747"/>
                </a:lnTo>
                <a:lnTo>
                  <a:pt x="9237" y="5702"/>
                </a:lnTo>
                <a:lnTo>
                  <a:pt x="9151" y="5615"/>
                </a:lnTo>
                <a:lnTo>
                  <a:pt x="9113" y="5515"/>
                </a:lnTo>
                <a:lnTo>
                  <a:pt x="9123" y="5428"/>
                </a:lnTo>
                <a:lnTo>
                  <a:pt x="9152" y="5365"/>
                </a:lnTo>
                <a:lnTo>
                  <a:pt x="9208" y="5302"/>
                </a:lnTo>
                <a:lnTo>
                  <a:pt x="9264" y="5259"/>
                </a:lnTo>
                <a:lnTo>
                  <a:pt x="9270" y="5256"/>
                </a:lnTo>
                <a:lnTo>
                  <a:pt x="9288" y="5240"/>
                </a:lnTo>
                <a:lnTo>
                  <a:pt x="9310" y="5236"/>
                </a:lnTo>
                <a:lnTo>
                  <a:pt x="9323" y="5229"/>
                </a:lnTo>
                <a:lnTo>
                  <a:pt x="9373" y="5210"/>
                </a:lnTo>
                <a:lnTo>
                  <a:pt x="9393" y="5209"/>
                </a:lnTo>
                <a:lnTo>
                  <a:pt x="9349" y="5229"/>
                </a:lnTo>
                <a:lnTo>
                  <a:pt x="9362" y="5227"/>
                </a:lnTo>
                <a:lnTo>
                  <a:pt x="9432" y="5232"/>
                </a:lnTo>
                <a:lnTo>
                  <a:pt x="9488" y="5286"/>
                </a:lnTo>
                <a:lnTo>
                  <a:pt x="9525" y="5341"/>
                </a:lnTo>
                <a:lnTo>
                  <a:pt x="9519" y="5416"/>
                </a:lnTo>
                <a:lnTo>
                  <a:pt x="9511" y="5446"/>
                </a:lnTo>
                <a:lnTo>
                  <a:pt x="9489" y="5479"/>
                </a:lnTo>
                <a:lnTo>
                  <a:pt x="9459" y="5497"/>
                </a:lnTo>
                <a:lnTo>
                  <a:pt x="9431" y="5502"/>
                </a:lnTo>
                <a:lnTo>
                  <a:pt x="9397" y="5512"/>
                </a:lnTo>
                <a:lnTo>
                  <a:pt x="9361" y="5503"/>
                </a:lnTo>
                <a:lnTo>
                  <a:pt x="9340" y="5485"/>
                </a:lnTo>
                <a:lnTo>
                  <a:pt x="9325" y="5468"/>
                </a:lnTo>
                <a:lnTo>
                  <a:pt x="9311" y="5445"/>
                </a:lnTo>
                <a:lnTo>
                  <a:pt x="9300" y="5416"/>
                </a:lnTo>
                <a:lnTo>
                  <a:pt x="9306" y="5392"/>
                </a:lnTo>
                <a:lnTo>
                  <a:pt x="9309" y="5380"/>
                </a:lnTo>
                <a:lnTo>
                  <a:pt x="9328" y="5359"/>
                </a:lnTo>
                <a:lnTo>
                  <a:pt x="9341" y="5356"/>
                </a:lnTo>
                <a:lnTo>
                  <a:pt x="9364" y="5343"/>
                </a:lnTo>
                <a:lnTo>
                  <a:pt x="9376" y="5346"/>
                </a:lnTo>
                <a:lnTo>
                  <a:pt x="9400" y="5353"/>
                </a:lnTo>
                <a:lnTo>
                  <a:pt x="9423" y="5365"/>
                </a:lnTo>
                <a:lnTo>
                  <a:pt x="9430" y="5386"/>
                </a:lnTo>
                <a:lnTo>
                  <a:pt x="9433" y="5400"/>
                </a:lnTo>
                <a:lnTo>
                  <a:pt x="9428" y="5418"/>
                </a:lnTo>
                <a:lnTo>
                  <a:pt x="9432" y="5425"/>
                </a:lnTo>
                <a:lnTo>
                  <a:pt x="9444" y="5429"/>
                </a:lnTo>
                <a:lnTo>
                  <a:pt x="9452" y="5424"/>
                </a:lnTo>
                <a:lnTo>
                  <a:pt x="9478" y="5373"/>
                </a:lnTo>
                <a:lnTo>
                  <a:pt x="9473" y="5320"/>
                </a:lnTo>
                <a:lnTo>
                  <a:pt x="9433" y="5278"/>
                </a:lnTo>
                <a:lnTo>
                  <a:pt x="9397" y="5268"/>
                </a:lnTo>
                <a:lnTo>
                  <a:pt x="9366" y="5260"/>
                </a:lnTo>
                <a:lnTo>
                  <a:pt x="9333" y="5264"/>
                </a:lnTo>
                <a:lnTo>
                  <a:pt x="9268" y="5292"/>
                </a:lnTo>
                <a:lnTo>
                  <a:pt x="9244" y="5322"/>
                </a:lnTo>
                <a:lnTo>
                  <a:pt x="9222" y="5370"/>
                </a:lnTo>
                <a:lnTo>
                  <a:pt x="9216" y="5439"/>
                </a:lnTo>
                <a:lnTo>
                  <a:pt x="9226" y="5500"/>
                </a:lnTo>
                <a:lnTo>
                  <a:pt x="9262" y="5561"/>
                </a:lnTo>
                <a:lnTo>
                  <a:pt x="9322" y="5602"/>
                </a:lnTo>
                <a:lnTo>
                  <a:pt x="9394" y="5621"/>
                </a:lnTo>
                <a:lnTo>
                  <a:pt x="9486" y="5613"/>
                </a:lnTo>
                <a:lnTo>
                  <a:pt x="9600" y="5572"/>
                </a:lnTo>
                <a:lnTo>
                  <a:pt x="9729" y="5497"/>
                </a:lnTo>
                <a:lnTo>
                  <a:pt x="9871" y="5373"/>
                </a:lnTo>
                <a:lnTo>
                  <a:pt x="10031" y="5203"/>
                </a:lnTo>
                <a:lnTo>
                  <a:pt x="10240" y="4995"/>
                </a:lnTo>
                <a:lnTo>
                  <a:pt x="10445" y="4830"/>
                </a:lnTo>
                <a:lnTo>
                  <a:pt x="10632" y="4705"/>
                </a:lnTo>
                <a:lnTo>
                  <a:pt x="10815" y="4618"/>
                </a:lnTo>
                <a:lnTo>
                  <a:pt x="10993" y="4556"/>
                </a:lnTo>
                <a:lnTo>
                  <a:pt x="11166" y="4530"/>
                </a:lnTo>
                <a:lnTo>
                  <a:pt x="11333" y="4510"/>
                </a:lnTo>
                <a:lnTo>
                  <a:pt x="11497" y="4495"/>
                </a:lnTo>
                <a:lnTo>
                  <a:pt x="11639" y="4494"/>
                </a:lnTo>
                <a:lnTo>
                  <a:pt x="11790" y="4482"/>
                </a:lnTo>
                <a:lnTo>
                  <a:pt x="11934" y="4449"/>
                </a:lnTo>
                <a:lnTo>
                  <a:pt x="12078" y="4416"/>
                </a:lnTo>
                <a:lnTo>
                  <a:pt x="12240" y="4362"/>
                </a:lnTo>
                <a:lnTo>
                  <a:pt x="12411" y="4298"/>
                </a:lnTo>
                <a:lnTo>
                  <a:pt x="12596" y="4231"/>
                </a:lnTo>
                <a:lnTo>
                  <a:pt x="12781" y="4164"/>
                </a:lnTo>
                <a:lnTo>
                  <a:pt x="12969" y="4084"/>
                </a:lnTo>
                <a:lnTo>
                  <a:pt x="13148" y="4016"/>
                </a:lnTo>
                <a:lnTo>
                  <a:pt x="13322" y="3939"/>
                </a:lnTo>
                <a:lnTo>
                  <a:pt x="13481" y="3872"/>
                </a:lnTo>
                <a:lnTo>
                  <a:pt x="13613" y="3810"/>
                </a:lnTo>
                <a:lnTo>
                  <a:pt x="13735" y="3765"/>
                </a:lnTo>
                <a:lnTo>
                  <a:pt x="13824" y="3718"/>
                </a:lnTo>
                <a:lnTo>
                  <a:pt x="13882" y="3694"/>
                </a:lnTo>
                <a:lnTo>
                  <a:pt x="13903" y="3687"/>
                </a:lnTo>
                <a:lnTo>
                  <a:pt x="13763" y="3753"/>
                </a:lnTo>
                <a:lnTo>
                  <a:pt x="13609" y="3828"/>
                </a:lnTo>
                <a:lnTo>
                  <a:pt x="13434" y="3930"/>
                </a:lnTo>
                <a:lnTo>
                  <a:pt x="13242" y="4047"/>
                </a:lnTo>
                <a:lnTo>
                  <a:pt x="13043" y="4168"/>
                </a:lnTo>
                <a:lnTo>
                  <a:pt x="12829" y="4299"/>
                </a:lnTo>
                <a:lnTo>
                  <a:pt x="12616" y="4448"/>
                </a:lnTo>
                <a:lnTo>
                  <a:pt x="12392" y="4589"/>
                </a:lnTo>
                <a:lnTo>
                  <a:pt x="12172" y="4743"/>
                </a:lnTo>
                <a:lnTo>
                  <a:pt x="11959" y="4893"/>
                </a:lnTo>
                <a:lnTo>
                  <a:pt x="11740" y="5041"/>
                </a:lnTo>
                <a:lnTo>
                  <a:pt x="11534" y="5187"/>
                </a:lnTo>
                <a:lnTo>
                  <a:pt x="11336" y="5328"/>
                </a:lnTo>
                <a:lnTo>
                  <a:pt x="11152" y="5466"/>
                </a:lnTo>
                <a:lnTo>
                  <a:pt x="10986" y="5583"/>
                </a:lnTo>
                <a:lnTo>
                  <a:pt x="10828" y="5696"/>
                </a:lnTo>
                <a:lnTo>
                  <a:pt x="10702" y="5785"/>
                </a:lnTo>
                <a:lnTo>
                  <a:pt x="10596" y="5866"/>
                </a:lnTo>
                <a:lnTo>
                  <a:pt x="10517" y="5923"/>
                </a:lnTo>
                <a:lnTo>
                  <a:pt x="10475" y="5963"/>
                </a:lnTo>
                <a:lnTo>
                  <a:pt x="10452" y="5976"/>
                </a:lnTo>
                <a:lnTo>
                  <a:pt x="10225" y="6226"/>
                </a:lnTo>
                <a:lnTo>
                  <a:pt x="10034" y="6465"/>
                </a:lnTo>
                <a:lnTo>
                  <a:pt x="9880" y="6682"/>
                </a:lnTo>
                <a:lnTo>
                  <a:pt x="9756" y="6887"/>
                </a:lnTo>
                <a:lnTo>
                  <a:pt x="9657" y="7067"/>
                </a:lnTo>
                <a:lnTo>
                  <a:pt x="9587" y="7235"/>
                </a:lnTo>
                <a:lnTo>
                  <a:pt x="9546" y="7391"/>
                </a:lnTo>
                <a:lnTo>
                  <a:pt x="9541" y="7430"/>
                </a:lnTo>
                <a:lnTo>
                  <a:pt x="9777" y="7098"/>
                </a:lnTo>
                <a:lnTo>
                  <a:pt x="10116" y="6666"/>
                </a:lnTo>
                <a:lnTo>
                  <a:pt x="10512" y="6237"/>
                </a:lnTo>
                <a:lnTo>
                  <a:pt x="10956" y="5794"/>
                </a:lnTo>
                <a:lnTo>
                  <a:pt x="11597" y="5313"/>
                </a:lnTo>
                <a:lnTo>
                  <a:pt x="11109" y="5750"/>
                </a:lnTo>
                <a:lnTo>
                  <a:pt x="10673" y="6189"/>
                </a:lnTo>
                <a:lnTo>
                  <a:pt x="10287" y="6628"/>
                </a:lnTo>
                <a:lnTo>
                  <a:pt x="9945" y="7072"/>
                </a:lnTo>
                <a:lnTo>
                  <a:pt x="9644" y="7507"/>
                </a:lnTo>
                <a:lnTo>
                  <a:pt x="9528" y="7709"/>
                </a:lnTo>
                <a:lnTo>
                  <a:pt x="9543" y="7770"/>
                </a:lnTo>
                <a:lnTo>
                  <a:pt x="9567" y="7873"/>
                </a:lnTo>
                <a:lnTo>
                  <a:pt x="9606" y="7947"/>
                </a:lnTo>
                <a:lnTo>
                  <a:pt x="9652" y="8017"/>
                </a:lnTo>
                <a:lnTo>
                  <a:pt x="9713" y="8078"/>
                </a:lnTo>
                <a:lnTo>
                  <a:pt x="9773" y="8120"/>
                </a:lnTo>
                <a:lnTo>
                  <a:pt x="9837" y="8143"/>
                </a:lnTo>
                <a:lnTo>
                  <a:pt x="9897" y="8159"/>
                </a:lnTo>
                <a:lnTo>
                  <a:pt x="9959" y="8169"/>
                </a:lnTo>
                <a:lnTo>
                  <a:pt x="10012" y="8163"/>
                </a:lnTo>
                <a:lnTo>
                  <a:pt x="10046" y="8144"/>
                </a:lnTo>
                <a:lnTo>
                  <a:pt x="10085" y="8105"/>
                </a:lnTo>
                <a:lnTo>
                  <a:pt x="10118" y="8064"/>
                </a:lnTo>
                <a:lnTo>
                  <a:pt x="10125" y="8052"/>
                </a:lnTo>
                <a:lnTo>
                  <a:pt x="10136" y="8010"/>
                </a:lnTo>
                <a:lnTo>
                  <a:pt x="10144" y="7979"/>
                </a:lnTo>
                <a:lnTo>
                  <a:pt x="10145" y="7973"/>
                </a:lnTo>
                <a:lnTo>
                  <a:pt x="10138" y="7881"/>
                </a:lnTo>
                <a:lnTo>
                  <a:pt x="10089" y="7798"/>
                </a:lnTo>
                <a:lnTo>
                  <a:pt x="10018" y="7747"/>
                </a:lnTo>
                <a:lnTo>
                  <a:pt x="9931" y="7737"/>
                </a:lnTo>
                <a:lnTo>
                  <a:pt x="9896" y="7747"/>
                </a:lnTo>
                <a:lnTo>
                  <a:pt x="9873" y="7760"/>
                </a:lnTo>
                <a:lnTo>
                  <a:pt x="9843" y="7778"/>
                </a:lnTo>
                <a:lnTo>
                  <a:pt x="9831" y="7801"/>
                </a:lnTo>
                <a:lnTo>
                  <a:pt x="9808" y="7840"/>
                </a:lnTo>
                <a:lnTo>
                  <a:pt x="9807" y="7891"/>
                </a:lnTo>
                <a:lnTo>
                  <a:pt x="9829" y="7929"/>
                </a:lnTo>
                <a:lnTo>
                  <a:pt x="9861" y="7956"/>
                </a:lnTo>
                <a:lnTo>
                  <a:pt x="9879" y="7961"/>
                </a:lnTo>
                <a:lnTo>
                  <a:pt x="9880" y="7955"/>
                </a:lnTo>
                <a:lnTo>
                  <a:pt x="9889" y="7945"/>
                </a:lnTo>
                <a:lnTo>
                  <a:pt x="9880" y="7930"/>
                </a:lnTo>
                <a:lnTo>
                  <a:pt x="9873" y="7908"/>
                </a:lnTo>
                <a:lnTo>
                  <a:pt x="9873" y="7883"/>
                </a:lnTo>
                <a:lnTo>
                  <a:pt x="9886" y="7860"/>
                </a:lnTo>
                <a:lnTo>
                  <a:pt x="9901" y="7851"/>
                </a:lnTo>
                <a:lnTo>
                  <a:pt x="9918" y="7836"/>
                </a:lnTo>
                <a:lnTo>
                  <a:pt x="9937" y="7835"/>
                </a:lnTo>
                <a:lnTo>
                  <a:pt x="9955" y="7840"/>
                </a:lnTo>
                <a:lnTo>
                  <a:pt x="9968" y="7843"/>
                </a:lnTo>
                <a:lnTo>
                  <a:pt x="9992" y="7849"/>
                </a:lnTo>
                <a:lnTo>
                  <a:pt x="10012" y="7868"/>
                </a:lnTo>
                <a:lnTo>
                  <a:pt x="10026" y="7891"/>
                </a:lnTo>
                <a:lnTo>
                  <a:pt x="10025" y="7916"/>
                </a:lnTo>
                <a:lnTo>
                  <a:pt x="10024" y="7948"/>
                </a:lnTo>
                <a:lnTo>
                  <a:pt x="10010" y="7976"/>
                </a:lnTo>
                <a:lnTo>
                  <a:pt x="9994" y="8011"/>
                </a:lnTo>
                <a:lnTo>
                  <a:pt x="9964" y="8029"/>
                </a:lnTo>
                <a:lnTo>
                  <a:pt x="9903" y="8038"/>
                </a:lnTo>
                <a:lnTo>
                  <a:pt x="9836" y="8027"/>
                </a:lnTo>
                <a:lnTo>
                  <a:pt x="9789" y="7983"/>
                </a:lnTo>
                <a:lnTo>
                  <a:pt x="9760" y="7924"/>
                </a:lnTo>
                <a:lnTo>
                  <a:pt x="9756" y="7865"/>
                </a:lnTo>
                <a:lnTo>
                  <a:pt x="9772" y="7804"/>
                </a:lnTo>
                <a:lnTo>
                  <a:pt x="9804" y="7755"/>
                </a:lnTo>
                <a:lnTo>
                  <a:pt x="9880" y="7711"/>
                </a:lnTo>
                <a:lnTo>
                  <a:pt x="9954" y="7698"/>
                </a:lnTo>
                <a:lnTo>
                  <a:pt x="10044" y="7722"/>
                </a:lnTo>
                <a:lnTo>
                  <a:pt x="10110" y="7765"/>
                </a:lnTo>
                <a:lnTo>
                  <a:pt x="10128" y="7791"/>
                </a:lnTo>
                <a:lnTo>
                  <a:pt x="10145" y="7806"/>
                </a:lnTo>
                <a:lnTo>
                  <a:pt x="10174" y="7865"/>
                </a:lnTo>
                <a:lnTo>
                  <a:pt x="10177" y="7900"/>
                </a:lnTo>
                <a:lnTo>
                  <a:pt x="10181" y="7912"/>
                </a:lnTo>
                <a:lnTo>
                  <a:pt x="10179" y="7924"/>
                </a:lnTo>
                <a:lnTo>
                  <a:pt x="10181" y="7938"/>
                </a:lnTo>
                <a:lnTo>
                  <a:pt x="10171" y="7988"/>
                </a:lnTo>
                <a:lnTo>
                  <a:pt x="10169" y="8005"/>
                </a:lnTo>
                <a:lnTo>
                  <a:pt x="10168" y="8009"/>
                </a:lnTo>
                <a:lnTo>
                  <a:pt x="10166" y="8017"/>
                </a:lnTo>
                <a:lnTo>
                  <a:pt x="10138" y="8100"/>
                </a:lnTo>
                <a:lnTo>
                  <a:pt x="10093" y="8172"/>
                </a:lnTo>
                <a:lnTo>
                  <a:pt x="10029" y="8219"/>
                </a:lnTo>
                <a:lnTo>
                  <a:pt x="9961" y="8259"/>
                </a:lnTo>
                <a:lnTo>
                  <a:pt x="9873" y="8275"/>
                </a:lnTo>
                <a:lnTo>
                  <a:pt x="9783" y="8251"/>
                </a:lnTo>
                <a:lnTo>
                  <a:pt x="9690" y="8188"/>
                </a:lnTo>
                <a:lnTo>
                  <a:pt x="9587" y="8090"/>
                </a:lnTo>
                <a:lnTo>
                  <a:pt x="9497" y="7944"/>
                </a:lnTo>
                <a:lnTo>
                  <a:pt x="9459" y="7830"/>
                </a:lnTo>
                <a:lnTo>
                  <a:pt x="9394" y="7943"/>
                </a:lnTo>
                <a:lnTo>
                  <a:pt x="9251" y="8230"/>
                </a:lnTo>
                <a:lnTo>
                  <a:pt x="9292" y="8186"/>
                </a:lnTo>
                <a:lnTo>
                  <a:pt x="9236" y="8260"/>
                </a:lnTo>
                <a:lnTo>
                  <a:pt x="9178" y="8375"/>
                </a:lnTo>
                <a:lnTo>
                  <a:pt x="9118" y="8519"/>
                </a:lnTo>
                <a:lnTo>
                  <a:pt x="9097" y="8629"/>
                </a:lnTo>
                <a:lnTo>
                  <a:pt x="9132" y="8550"/>
                </a:lnTo>
                <a:lnTo>
                  <a:pt x="9137" y="8532"/>
                </a:lnTo>
                <a:lnTo>
                  <a:pt x="9152" y="8523"/>
                </a:lnTo>
                <a:lnTo>
                  <a:pt x="9157" y="8505"/>
                </a:lnTo>
                <a:lnTo>
                  <a:pt x="9158" y="8499"/>
                </a:lnTo>
                <a:lnTo>
                  <a:pt x="9168" y="8488"/>
                </a:lnTo>
                <a:lnTo>
                  <a:pt x="9095" y="8658"/>
                </a:lnTo>
                <a:lnTo>
                  <a:pt x="9102" y="8812"/>
                </a:lnTo>
                <a:lnTo>
                  <a:pt x="9127" y="8960"/>
                </a:lnTo>
                <a:lnTo>
                  <a:pt x="9198" y="9107"/>
                </a:lnTo>
                <a:lnTo>
                  <a:pt x="9294" y="9229"/>
                </a:lnTo>
                <a:lnTo>
                  <a:pt x="9409" y="9330"/>
                </a:lnTo>
                <a:lnTo>
                  <a:pt x="9552" y="9400"/>
                </a:lnTo>
                <a:lnTo>
                  <a:pt x="9715" y="9417"/>
                </a:lnTo>
                <a:lnTo>
                  <a:pt x="9844" y="9412"/>
                </a:lnTo>
                <a:lnTo>
                  <a:pt x="9975" y="9357"/>
                </a:lnTo>
                <a:lnTo>
                  <a:pt x="10092" y="9278"/>
                </a:lnTo>
                <a:lnTo>
                  <a:pt x="10176" y="9178"/>
                </a:lnTo>
                <a:lnTo>
                  <a:pt x="10221" y="9055"/>
                </a:lnTo>
                <a:lnTo>
                  <a:pt x="10249" y="8927"/>
                </a:lnTo>
                <a:lnTo>
                  <a:pt x="10229" y="8806"/>
                </a:lnTo>
                <a:lnTo>
                  <a:pt x="10182" y="8691"/>
                </a:lnTo>
                <a:lnTo>
                  <a:pt x="10117" y="8596"/>
                </a:lnTo>
                <a:lnTo>
                  <a:pt x="10003" y="8515"/>
                </a:lnTo>
                <a:lnTo>
                  <a:pt x="9979" y="8509"/>
                </a:lnTo>
                <a:lnTo>
                  <a:pt x="9973" y="8507"/>
                </a:lnTo>
                <a:lnTo>
                  <a:pt x="9955" y="8502"/>
                </a:lnTo>
                <a:lnTo>
                  <a:pt x="9853" y="8475"/>
                </a:lnTo>
                <a:lnTo>
                  <a:pt x="9744" y="8473"/>
                </a:lnTo>
                <a:lnTo>
                  <a:pt x="9630" y="8513"/>
                </a:lnTo>
                <a:lnTo>
                  <a:pt x="9544" y="8574"/>
                </a:lnTo>
                <a:lnTo>
                  <a:pt x="9457" y="8661"/>
                </a:lnTo>
                <a:lnTo>
                  <a:pt x="9423" y="8742"/>
                </a:lnTo>
                <a:lnTo>
                  <a:pt x="9416" y="8817"/>
                </a:lnTo>
                <a:lnTo>
                  <a:pt x="9436" y="8887"/>
                </a:lnTo>
                <a:lnTo>
                  <a:pt x="9459" y="8944"/>
                </a:lnTo>
                <a:lnTo>
                  <a:pt x="9490" y="8998"/>
                </a:lnTo>
                <a:lnTo>
                  <a:pt x="9513" y="9036"/>
                </a:lnTo>
                <a:lnTo>
                  <a:pt x="9511" y="9067"/>
                </a:lnTo>
                <a:lnTo>
                  <a:pt x="9498" y="9090"/>
                </a:lnTo>
                <a:lnTo>
                  <a:pt x="9444" y="9101"/>
                </a:lnTo>
                <a:lnTo>
                  <a:pt x="9399" y="9076"/>
                </a:lnTo>
                <a:lnTo>
                  <a:pt x="9362" y="9022"/>
                </a:lnTo>
                <a:lnTo>
                  <a:pt x="9342" y="8952"/>
                </a:lnTo>
                <a:lnTo>
                  <a:pt x="9329" y="8878"/>
                </a:lnTo>
                <a:lnTo>
                  <a:pt x="9330" y="8801"/>
                </a:lnTo>
                <a:lnTo>
                  <a:pt x="9381" y="8679"/>
                </a:lnTo>
                <a:lnTo>
                  <a:pt x="9446" y="8581"/>
                </a:lnTo>
                <a:lnTo>
                  <a:pt x="9549" y="8505"/>
                </a:lnTo>
                <a:lnTo>
                  <a:pt x="9672" y="8454"/>
                </a:lnTo>
                <a:lnTo>
                  <a:pt x="9796" y="8448"/>
                </a:lnTo>
                <a:lnTo>
                  <a:pt x="9931" y="8470"/>
                </a:lnTo>
                <a:lnTo>
                  <a:pt x="10023" y="8514"/>
                </a:lnTo>
                <a:lnTo>
                  <a:pt x="10099" y="8566"/>
                </a:lnTo>
                <a:lnTo>
                  <a:pt x="10184" y="8659"/>
                </a:lnTo>
                <a:lnTo>
                  <a:pt x="10238" y="8770"/>
                </a:lnTo>
                <a:lnTo>
                  <a:pt x="10261" y="8904"/>
                </a:lnTo>
                <a:lnTo>
                  <a:pt x="10253" y="9031"/>
                </a:lnTo>
                <a:lnTo>
                  <a:pt x="10213" y="9136"/>
                </a:lnTo>
                <a:lnTo>
                  <a:pt x="10136" y="9257"/>
                </a:lnTo>
                <a:lnTo>
                  <a:pt x="10028" y="9351"/>
                </a:lnTo>
                <a:lnTo>
                  <a:pt x="9902" y="9414"/>
                </a:lnTo>
                <a:lnTo>
                  <a:pt x="9758" y="9447"/>
                </a:lnTo>
                <a:lnTo>
                  <a:pt x="9619" y="9437"/>
                </a:lnTo>
                <a:lnTo>
                  <a:pt x="9466" y="9384"/>
                </a:lnTo>
                <a:lnTo>
                  <a:pt x="9334" y="9297"/>
                </a:lnTo>
                <a:lnTo>
                  <a:pt x="9223" y="9184"/>
                </a:lnTo>
                <a:lnTo>
                  <a:pt x="9137" y="9046"/>
                </a:lnTo>
                <a:lnTo>
                  <a:pt x="9087" y="8892"/>
                </a:lnTo>
                <a:lnTo>
                  <a:pt x="9071" y="8733"/>
                </a:lnTo>
                <a:lnTo>
                  <a:pt x="9072" y="8714"/>
                </a:lnTo>
                <a:lnTo>
                  <a:pt x="9015" y="8847"/>
                </a:lnTo>
                <a:lnTo>
                  <a:pt x="8902" y="9203"/>
                </a:lnTo>
                <a:lnTo>
                  <a:pt x="8833" y="9565"/>
                </a:lnTo>
                <a:lnTo>
                  <a:pt x="8796" y="9928"/>
                </a:lnTo>
                <a:lnTo>
                  <a:pt x="8802" y="10296"/>
                </a:lnTo>
                <a:lnTo>
                  <a:pt x="8841" y="10660"/>
                </a:lnTo>
                <a:lnTo>
                  <a:pt x="8914" y="11020"/>
                </a:lnTo>
                <a:lnTo>
                  <a:pt x="9029" y="11365"/>
                </a:lnTo>
                <a:lnTo>
                  <a:pt x="9173" y="11699"/>
                </a:lnTo>
                <a:lnTo>
                  <a:pt x="9354" y="12036"/>
                </a:lnTo>
                <a:lnTo>
                  <a:pt x="9575" y="12345"/>
                </a:lnTo>
                <a:lnTo>
                  <a:pt x="9798" y="12597"/>
                </a:lnTo>
                <a:lnTo>
                  <a:pt x="10046" y="12829"/>
                </a:lnTo>
                <a:lnTo>
                  <a:pt x="10314" y="13035"/>
                </a:lnTo>
                <a:lnTo>
                  <a:pt x="10591" y="13204"/>
                </a:lnTo>
                <a:lnTo>
                  <a:pt x="10889" y="13340"/>
                </a:lnTo>
                <a:lnTo>
                  <a:pt x="11202" y="13448"/>
                </a:lnTo>
                <a:lnTo>
                  <a:pt x="11514" y="13511"/>
                </a:lnTo>
                <a:lnTo>
                  <a:pt x="11833" y="13543"/>
                </a:lnTo>
                <a:lnTo>
                  <a:pt x="12159" y="13526"/>
                </a:lnTo>
                <a:lnTo>
                  <a:pt x="12480" y="13482"/>
                </a:lnTo>
                <a:lnTo>
                  <a:pt x="12729" y="13408"/>
                </a:lnTo>
                <a:lnTo>
                  <a:pt x="12960" y="13267"/>
                </a:lnTo>
                <a:lnTo>
                  <a:pt x="13181" y="13087"/>
                </a:lnTo>
                <a:lnTo>
                  <a:pt x="13377" y="12882"/>
                </a:lnTo>
                <a:lnTo>
                  <a:pt x="13547" y="12650"/>
                </a:lnTo>
                <a:lnTo>
                  <a:pt x="13682" y="12408"/>
                </a:lnTo>
                <a:lnTo>
                  <a:pt x="13784" y="12165"/>
                </a:lnTo>
                <a:lnTo>
                  <a:pt x="13849" y="11919"/>
                </a:lnTo>
                <a:lnTo>
                  <a:pt x="13877" y="11688"/>
                </a:lnTo>
                <a:lnTo>
                  <a:pt x="13882" y="11522"/>
                </a:lnTo>
                <a:lnTo>
                  <a:pt x="13867" y="11383"/>
                </a:lnTo>
                <a:lnTo>
                  <a:pt x="13848" y="11262"/>
                </a:lnTo>
                <a:lnTo>
                  <a:pt x="13820" y="11171"/>
                </a:lnTo>
                <a:lnTo>
                  <a:pt x="13795" y="11094"/>
                </a:lnTo>
                <a:lnTo>
                  <a:pt x="13779" y="11058"/>
                </a:lnTo>
                <a:lnTo>
                  <a:pt x="13756" y="10904"/>
                </a:lnTo>
                <a:lnTo>
                  <a:pt x="13768" y="10733"/>
                </a:lnTo>
                <a:lnTo>
                  <a:pt x="13801" y="10632"/>
                </a:lnTo>
                <a:lnTo>
                  <a:pt x="13852" y="10537"/>
                </a:lnTo>
                <a:lnTo>
                  <a:pt x="13928" y="10467"/>
                </a:lnTo>
                <a:lnTo>
                  <a:pt x="13957" y="10456"/>
                </a:lnTo>
                <a:lnTo>
                  <a:pt x="13877" y="10344"/>
                </a:lnTo>
                <a:lnTo>
                  <a:pt x="13710" y="10171"/>
                </a:lnTo>
                <a:lnTo>
                  <a:pt x="13520" y="10012"/>
                </a:lnTo>
                <a:lnTo>
                  <a:pt x="13317" y="9881"/>
                </a:lnTo>
                <a:lnTo>
                  <a:pt x="13111" y="9808"/>
                </a:lnTo>
                <a:lnTo>
                  <a:pt x="12905" y="9760"/>
                </a:lnTo>
                <a:lnTo>
                  <a:pt x="12686" y="9760"/>
                </a:lnTo>
                <a:lnTo>
                  <a:pt x="12562" y="9818"/>
                </a:lnTo>
                <a:lnTo>
                  <a:pt x="12333" y="9880"/>
                </a:lnTo>
                <a:lnTo>
                  <a:pt x="12200" y="9898"/>
                </a:lnTo>
                <a:lnTo>
                  <a:pt x="12080" y="9961"/>
                </a:lnTo>
                <a:lnTo>
                  <a:pt x="11909" y="10097"/>
                </a:lnTo>
                <a:lnTo>
                  <a:pt x="11778" y="10255"/>
                </a:lnTo>
                <a:lnTo>
                  <a:pt x="11671" y="10439"/>
                </a:lnTo>
                <a:lnTo>
                  <a:pt x="11610" y="10648"/>
                </a:lnTo>
                <a:lnTo>
                  <a:pt x="11601" y="10807"/>
                </a:lnTo>
                <a:lnTo>
                  <a:pt x="11621" y="10947"/>
                </a:lnTo>
                <a:lnTo>
                  <a:pt x="11664" y="11080"/>
                </a:lnTo>
                <a:lnTo>
                  <a:pt x="11727" y="11206"/>
                </a:lnTo>
                <a:lnTo>
                  <a:pt x="11819" y="11321"/>
                </a:lnTo>
                <a:lnTo>
                  <a:pt x="11918" y="11411"/>
                </a:lnTo>
                <a:lnTo>
                  <a:pt x="12045" y="11489"/>
                </a:lnTo>
                <a:lnTo>
                  <a:pt x="12061" y="11497"/>
                </a:lnTo>
                <a:lnTo>
                  <a:pt x="12200" y="11511"/>
                </a:lnTo>
                <a:lnTo>
                  <a:pt x="12365" y="11496"/>
                </a:lnTo>
                <a:lnTo>
                  <a:pt x="12510" y="11432"/>
                </a:lnTo>
                <a:lnTo>
                  <a:pt x="12640" y="11356"/>
                </a:lnTo>
                <a:lnTo>
                  <a:pt x="12740" y="11267"/>
                </a:lnTo>
                <a:lnTo>
                  <a:pt x="12802" y="11180"/>
                </a:lnTo>
                <a:lnTo>
                  <a:pt x="12834" y="11105"/>
                </a:lnTo>
                <a:lnTo>
                  <a:pt x="12842" y="11075"/>
                </a:lnTo>
                <a:lnTo>
                  <a:pt x="12859" y="11035"/>
                </a:lnTo>
                <a:lnTo>
                  <a:pt x="12879" y="11008"/>
                </a:lnTo>
                <a:lnTo>
                  <a:pt x="12899" y="10981"/>
                </a:lnTo>
                <a:lnTo>
                  <a:pt x="12923" y="10961"/>
                </a:lnTo>
                <a:lnTo>
                  <a:pt x="12952" y="10950"/>
                </a:lnTo>
                <a:lnTo>
                  <a:pt x="12979" y="10944"/>
                </a:lnTo>
                <a:lnTo>
                  <a:pt x="13007" y="10938"/>
                </a:lnTo>
                <a:lnTo>
                  <a:pt x="13031" y="10945"/>
                </a:lnTo>
                <a:lnTo>
                  <a:pt x="13055" y="10951"/>
                </a:lnTo>
                <a:lnTo>
                  <a:pt x="13057" y="10894"/>
                </a:lnTo>
                <a:lnTo>
                  <a:pt x="13058" y="10842"/>
                </a:lnTo>
                <a:lnTo>
                  <a:pt x="13035" y="10733"/>
                </a:lnTo>
                <a:lnTo>
                  <a:pt x="13007" y="10668"/>
                </a:lnTo>
                <a:lnTo>
                  <a:pt x="12985" y="10630"/>
                </a:lnTo>
                <a:lnTo>
                  <a:pt x="12975" y="10595"/>
                </a:lnTo>
                <a:lnTo>
                  <a:pt x="12971" y="10562"/>
                </a:lnTo>
                <a:lnTo>
                  <a:pt x="12974" y="10524"/>
                </a:lnTo>
                <a:lnTo>
                  <a:pt x="12970" y="10491"/>
                </a:lnTo>
                <a:lnTo>
                  <a:pt x="12976" y="10467"/>
                </a:lnTo>
                <a:lnTo>
                  <a:pt x="12995" y="10446"/>
                </a:lnTo>
                <a:lnTo>
                  <a:pt x="13007" y="10424"/>
                </a:lnTo>
                <a:lnTo>
                  <a:pt x="13037" y="10406"/>
                </a:lnTo>
                <a:lnTo>
                  <a:pt x="13065" y="10400"/>
                </a:lnTo>
                <a:lnTo>
                  <a:pt x="13096" y="10402"/>
                </a:lnTo>
                <a:lnTo>
                  <a:pt x="13132" y="10412"/>
                </a:lnTo>
                <a:lnTo>
                  <a:pt x="13212" y="10452"/>
                </a:lnTo>
                <a:lnTo>
                  <a:pt x="13273" y="10539"/>
                </a:lnTo>
                <a:lnTo>
                  <a:pt x="13295" y="10577"/>
                </a:lnTo>
                <a:lnTo>
                  <a:pt x="13306" y="10657"/>
                </a:lnTo>
                <a:lnTo>
                  <a:pt x="13326" y="10752"/>
                </a:lnTo>
                <a:lnTo>
                  <a:pt x="13318" y="10879"/>
                </a:lnTo>
                <a:lnTo>
                  <a:pt x="13276" y="11041"/>
                </a:lnTo>
                <a:lnTo>
                  <a:pt x="13194" y="11206"/>
                </a:lnTo>
                <a:lnTo>
                  <a:pt x="13070" y="11360"/>
                </a:lnTo>
                <a:lnTo>
                  <a:pt x="12952" y="11464"/>
                </a:lnTo>
                <a:lnTo>
                  <a:pt x="12823" y="11540"/>
                </a:lnTo>
                <a:lnTo>
                  <a:pt x="12682" y="11586"/>
                </a:lnTo>
                <a:lnTo>
                  <a:pt x="12535" y="11631"/>
                </a:lnTo>
                <a:lnTo>
                  <a:pt x="12390" y="11644"/>
                </a:lnTo>
                <a:lnTo>
                  <a:pt x="12321" y="11639"/>
                </a:lnTo>
                <a:lnTo>
                  <a:pt x="12250" y="11640"/>
                </a:lnTo>
                <a:lnTo>
                  <a:pt x="12112" y="11603"/>
                </a:lnTo>
                <a:lnTo>
                  <a:pt x="12111" y="11603"/>
                </a:lnTo>
                <a:lnTo>
                  <a:pt x="12111" y="11603"/>
                </a:lnTo>
                <a:lnTo>
                  <a:pt x="12105" y="11602"/>
                </a:lnTo>
                <a:lnTo>
                  <a:pt x="12097" y="11598"/>
                </a:lnTo>
                <a:lnTo>
                  <a:pt x="11988" y="11558"/>
                </a:lnTo>
                <a:lnTo>
                  <a:pt x="11889" y="11494"/>
                </a:lnTo>
                <a:lnTo>
                  <a:pt x="11844" y="11454"/>
                </a:lnTo>
                <a:lnTo>
                  <a:pt x="11821" y="11437"/>
                </a:lnTo>
                <a:lnTo>
                  <a:pt x="11807" y="11419"/>
                </a:lnTo>
                <a:lnTo>
                  <a:pt x="11761" y="11370"/>
                </a:lnTo>
                <a:lnTo>
                  <a:pt x="11733" y="11330"/>
                </a:lnTo>
                <a:lnTo>
                  <a:pt x="11729" y="11320"/>
                </a:lnTo>
                <a:lnTo>
                  <a:pt x="11720" y="11307"/>
                </a:lnTo>
                <a:lnTo>
                  <a:pt x="11646" y="11172"/>
                </a:lnTo>
                <a:lnTo>
                  <a:pt x="11596" y="11018"/>
                </a:lnTo>
                <a:lnTo>
                  <a:pt x="11582" y="10853"/>
                </a:lnTo>
                <a:lnTo>
                  <a:pt x="11587" y="10687"/>
                </a:lnTo>
                <a:lnTo>
                  <a:pt x="11624" y="10523"/>
                </a:lnTo>
                <a:lnTo>
                  <a:pt x="11704" y="10339"/>
                </a:lnTo>
                <a:lnTo>
                  <a:pt x="11821" y="10163"/>
                </a:lnTo>
                <a:lnTo>
                  <a:pt x="11957" y="10013"/>
                </a:lnTo>
                <a:lnTo>
                  <a:pt x="12109" y="9910"/>
                </a:lnTo>
                <a:lnTo>
                  <a:pt x="12106" y="9910"/>
                </a:lnTo>
                <a:lnTo>
                  <a:pt x="11871" y="9900"/>
                </a:lnTo>
                <a:lnTo>
                  <a:pt x="11642" y="9866"/>
                </a:lnTo>
                <a:lnTo>
                  <a:pt x="11433" y="9805"/>
                </a:lnTo>
                <a:lnTo>
                  <a:pt x="11253" y="9976"/>
                </a:lnTo>
                <a:lnTo>
                  <a:pt x="11109" y="10182"/>
                </a:lnTo>
                <a:lnTo>
                  <a:pt x="10984" y="10403"/>
                </a:lnTo>
                <a:lnTo>
                  <a:pt x="10985" y="10458"/>
                </a:lnTo>
                <a:lnTo>
                  <a:pt x="10952" y="10630"/>
                </a:lnTo>
                <a:lnTo>
                  <a:pt x="10898" y="10789"/>
                </a:lnTo>
                <a:lnTo>
                  <a:pt x="10874" y="10839"/>
                </a:lnTo>
                <a:lnTo>
                  <a:pt x="10869" y="10872"/>
                </a:lnTo>
                <a:lnTo>
                  <a:pt x="10865" y="11109"/>
                </a:lnTo>
                <a:lnTo>
                  <a:pt x="10900" y="11343"/>
                </a:lnTo>
                <a:lnTo>
                  <a:pt x="10976" y="11569"/>
                </a:lnTo>
                <a:lnTo>
                  <a:pt x="11080" y="11783"/>
                </a:lnTo>
                <a:lnTo>
                  <a:pt x="11215" y="11979"/>
                </a:lnTo>
                <a:lnTo>
                  <a:pt x="11384" y="12145"/>
                </a:lnTo>
                <a:lnTo>
                  <a:pt x="11574" y="12279"/>
                </a:lnTo>
                <a:lnTo>
                  <a:pt x="11778" y="12358"/>
                </a:lnTo>
                <a:lnTo>
                  <a:pt x="11992" y="12402"/>
                </a:lnTo>
                <a:lnTo>
                  <a:pt x="12202" y="12386"/>
                </a:lnTo>
                <a:lnTo>
                  <a:pt x="12407" y="12337"/>
                </a:lnTo>
                <a:lnTo>
                  <a:pt x="12609" y="12255"/>
                </a:lnTo>
                <a:lnTo>
                  <a:pt x="12783" y="12134"/>
                </a:lnTo>
                <a:lnTo>
                  <a:pt x="12943" y="11989"/>
                </a:lnTo>
                <a:lnTo>
                  <a:pt x="13060" y="11814"/>
                </a:lnTo>
                <a:lnTo>
                  <a:pt x="13149" y="11619"/>
                </a:lnTo>
                <a:lnTo>
                  <a:pt x="13188" y="11398"/>
                </a:lnTo>
                <a:lnTo>
                  <a:pt x="13154" y="11627"/>
                </a:lnTo>
                <a:lnTo>
                  <a:pt x="13056" y="11826"/>
                </a:lnTo>
                <a:lnTo>
                  <a:pt x="12936" y="12013"/>
                </a:lnTo>
                <a:lnTo>
                  <a:pt x="12767" y="12168"/>
                </a:lnTo>
                <a:lnTo>
                  <a:pt x="12576" y="12285"/>
                </a:lnTo>
                <a:lnTo>
                  <a:pt x="12368" y="12365"/>
                </a:lnTo>
                <a:lnTo>
                  <a:pt x="12158" y="12407"/>
                </a:lnTo>
                <a:lnTo>
                  <a:pt x="11925" y="12410"/>
                </a:lnTo>
                <a:lnTo>
                  <a:pt x="11713" y="12361"/>
                </a:lnTo>
                <a:lnTo>
                  <a:pt x="11501" y="12260"/>
                </a:lnTo>
                <a:lnTo>
                  <a:pt x="11331" y="12125"/>
                </a:lnTo>
                <a:lnTo>
                  <a:pt x="11167" y="11966"/>
                </a:lnTo>
                <a:lnTo>
                  <a:pt x="11049" y="11781"/>
                </a:lnTo>
                <a:lnTo>
                  <a:pt x="10948" y="11574"/>
                </a:lnTo>
                <a:lnTo>
                  <a:pt x="10882" y="11364"/>
                </a:lnTo>
                <a:lnTo>
                  <a:pt x="10842" y="11147"/>
                </a:lnTo>
                <a:lnTo>
                  <a:pt x="10839" y="10916"/>
                </a:lnTo>
                <a:lnTo>
                  <a:pt x="10823" y="10950"/>
                </a:lnTo>
                <a:lnTo>
                  <a:pt x="10725" y="11078"/>
                </a:lnTo>
                <a:lnTo>
                  <a:pt x="10608" y="11182"/>
                </a:lnTo>
                <a:lnTo>
                  <a:pt x="10473" y="11256"/>
                </a:lnTo>
                <a:lnTo>
                  <a:pt x="10446" y="11265"/>
                </a:lnTo>
                <a:lnTo>
                  <a:pt x="10462" y="11491"/>
                </a:lnTo>
                <a:lnTo>
                  <a:pt x="10504" y="11747"/>
                </a:lnTo>
                <a:lnTo>
                  <a:pt x="10578" y="12004"/>
                </a:lnTo>
                <a:lnTo>
                  <a:pt x="10692" y="12234"/>
                </a:lnTo>
                <a:lnTo>
                  <a:pt x="10846" y="12454"/>
                </a:lnTo>
                <a:lnTo>
                  <a:pt x="11034" y="12645"/>
                </a:lnTo>
                <a:lnTo>
                  <a:pt x="11206" y="12774"/>
                </a:lnTo>
                <a:lnTo>
                  <a:pt x="11414" y="12861"/>
                </a:lnTo>
                <a:lnTo>
                  <a:pt x="11625" y="12916"/>
                </a:lnTo>
                <a:lnTo>
                  <a:pt x="11837" y="12940"/>
                </a:lnTo>
                <a:lnTo>
                  <a:pt x="12061" y="12922"/>
                </a:lnTo>
                <a:lnTo>
                  <a:pt x="12279" y="12876"/>
                </a:lnTo>
                <a:lnTo>
                  <a:pt x="12486" y="12795"/>
                </a:lnTo>
                <a:lnTo>
                  <a:pt x="12681" y="12692"/>
                </a:lnTo>
                <a:lnTo>
                  <a:pt x="12840" y="12566"/>
                </a:lnTo>
                <a:lnTo>
                  <a:pt x="12835" y="12572"/>
                </a:lnTo>
                <a:lnTo>
                  <a:pt x="12655" y="12717"/>
                </a:lnTo>
                <a:lnTo>
                  <a:pt x="12453" y="12825"/>
                </a:lnTo>
                <a:lnTo>
                  <a:pt x="12233" y="12902"/>
                </a:lnTo>
                <a:lnTo>
                  <a:pt x="12005" y="12939"/>
                </a:lnTo>
                <a:lnTo>
                  <a:pt x="11777" y="12950"/>
                </a:lnTo>
                <a:lnTo>
                  <a:pt x="11558" y="12925"/>
                </a:lnTo>
                <a:lnTo>
                  <a:pt x="11337" y="12860"/>
                </a:lnTo>
                <a:lnTo>
                  <a:pt x="11127" y="12753"/>
                </a:lnTo>
                <a:lnTo>
                  <a:pt x="10942" y="12602"/>
                </a:lnTo>
                <a:lnTo>
                  <a:pt x="10772" y="12416"/>
                </a:lnTo>
                <a:lnTo>
                  <a:pt x="10642" y="12201"/>
                </a:lnTo>
                <a:lnTo>
                  <a:pt x="10535" y="11974"/>
                </a:lnTo>
                <a:lnTo>
                  <a:pt x="10462" y="11736"/>
                </a:lnTo>
                <a:lnTo>
                  <a:pt x="10426" y="11482"/>
                </a:lnTo>
                <a:lnTo>
                  <a:pt x="10421" y="11273"/>
                </a:lnTo>
                <a:lnTo>
                  <a:pt x="10332" y="11303"/>
                </a:lnTo>
                <a:lnTo>
                  <a:pt x="10171" y="11325"/>
                </a:lnTo>
                <a:lnTo>
                  <a:pt x="10019" y="11317"/>
                </a:lnTo>
                <a:lnTo>
                  <a:pt x="9870" y="11272"/>
                </a:lnTo>
                <a:lnTo>
                  <a:pt x="9719" y="11187"/>
                </a:lnTo>
                <a:lnTo>
                  <a:pt x="9606" y="11080"/>
                </a:lnTo>
                <a:lnTo>
                  <a:pt x="9503" y="10956"/>
                </a:lnTo>
                <a:lnTo>
                  <a:pt x="9432" y="10809"/>
                </a:lnTo>
                <a:lnTo>
                  <a:pt x="9389" y="10656"/>
                </a:lnTo>
                <a:lnTo>
                  <a:pt x="9379" y="10499"/>
                </a:lnTo>
                <a:lnTo>
                  <a:pt x="9408" y="10339"/>
                </a:lnTo>
                <a:lnTo>
                  <a:pt x="9471" y="10195"/>
                </a:lnTo>
                <a:lnTo>
                  <a:pt x="9575" y="10068"/>
                </a:lnTo>
                <a:lnTo>
                  <a:pt x="9694" y="9984"/>
                </a:lnTo>
                <a:lnTo>
                  <a:pt x="9823" y="9934"/>
                </a:lnTo>
                <a:lnTo>
                  <a:pt x="9964" y="9913"/>
                </a:lnTo>
                <a:lnTo>
                  <a:pt x="10113" y="9933"/>
                </a:lnTo>
                <a:lnTo>
                  <a:pt x="10138" y="9945"/>
                </a:lnTo>
                <a:lnTo>
                  <a:pt x="10143" y="9915"/>
                </a:lnTo>
                <a:lnTo>
                  <a:pt x="10188" y="9843"/>
                </a:lnTo>
                <a:lnTo>
                  <a:pt x="10243" y="9806"/>
                </a:lnTo>
                <a:lnTo>
                  <a:pt x="10312" y="9786"/>
                </a:lnTo>
                <a:lnTo>
                  <a:pt x="10383" y="9785"/>
                </a:lnTo>
                <a:lnTo>
                  <a:pt x="10446" y="9815"/>
                </a:lnTo>
                <a:lnTo>
                  <a:pt x="10457" y="9824"/>
                </a:lnTo>
                <a:lnTo>
                  <a:pt x="10398" y="9802"/>
                </a:lnTo>
                <a:lnTo>
                  <a:pt x="10330" y="9791"/>
                </a:lnTo>
                <a:lnTo>
                  <a:pt x="10270" y="9801"/>
                </a:lnTo>
                <a:lnTo>
                  <a:pt x="10209" y="9836"/>
                </a:lnTo>
                <a:lnTo>
                  <a:pt x="10162" y="9894"/>
                </a:lnTo>
                <a:lnTo>
                  <a:pt x="10143" y="9947"/>
                </a:lnTo>
                <a:lnTo>
                  <a:pt x="10239" y="9992"/>
                </a:lnTo>
                <a:lnTo>
                  <a:pt x="10334" y="10069"/>
                </a:lnTo>
                <a:lnTo>
                  <a:pt x="10404" y="10170"/>
                </a:lnTo>
                <a:lnTo>
                  <a:pt x="10447" y="10278"/>
                </a:lnTo>
                <a:lnTo>
                  <a:pt x="10449" y="10291"/>
                </a:lnTo>
                <a:lnTo>
                  <a:pt x="10469" y="10290"/>
                </a:lnTo>
                <a:lnTo>
                  <a:pt x="10560" y="10263"/>
                </a:lnTo>
                <a:lnTo>
                  <a:pt x="10622" y="10221"/>
                </a:lnTo>
                <a:lnTo>
                  <a:pt x="10688" y="10142"/>
                </a:lnTo>
                <a:lnTo>
                  <a:pt x="10733" y="10045"/>
                </a:lnTo>
                <a:lnTo>
                  <a:pt x="10751" y="9927"/>
                </a:lnTo>
                <a:lnTo>
                  <a:pt x="10748" y="9791"/>
                </a:lnTo>
                <a:lnTo>
                  <a:pt x="10696" y="9623"/>
                </a:lnTo>
                <a:lnTo>
                  <a:pt x="10598" y="9456"/>
                </a:lnTo>
                <a:lnTo>
                  <a:pt x="10647" y="9514"/>
                </a:lnTo>
                <a:lnTo>
                  <a:pt x="10730" y="9664"/>
                </a:lnTo>
                <a:lnTo>
                  <a:pt x="10769" y="9810"/>
                </a:lnTo>
                <a:lnTo>
                  <a:pt x="10775" y="9934"/>
                </a:lnTo>
                <a:lnTo>
                  <a:pt x="10754" y="10037"/>
                </a:lnTo>
                <a:lnTo>
                  <a:pt x="10725" y="10126"/>
                </a:lnTo>
                <a:lnTo>
                  <a:pt x="10672" y="10202"/>
                </a:lnTo>
                <a:lnTo>
                  <a:pt x="10616" y="10245"/>
                </a:lnTo>
                <a:lnTo>
                  <a:pt x="10519" y="10297"/>
                </a:lnTo>
                <a:lnTo>
                  <a:pt x="10451" y="10305"/>
                </a:lnTo>
                <a:lnTo>
                  <a:pt x="10466" y="10399"/>
                </a:lnTo>
                <a:lnTo>
                  <a:pt x="10456" y="10512"/>
                </a:lnTo>
                <a:lnTo>
                  <a:pt x="10400" y="10626"/>
                </a:lnTo>
                <a:lnTo>
                  <a:pt x="10330" y="10698"/>
                </a:lnTo>
                <a:lnTo>
                  <a:pt x="10239" y="10751"/>
                </a:lnTo>
                <a:lnTo>
                  <a:pt x="10142" y="10777"/>
                </a:lnTo>
                <a:lnTo>
                  <a:pt x="10039" y="10776"/>
                </a:lnTo>
                <a:lnTo>
                  <a:pt x="9940" y="10737"/>
                </a:lnTo>
                <a:lnTo>
                  <a:pt x="9864" y="10684"/>
                </a:lnTo>
                <a:lnTo>
                  <a:pt x="9805" y="10592"/>
                </a:lnTo>
                <a:lnTo>
                  <a:pt x="9801" y="10576"/>
                </a:lnTo>
                <a:lnTo>
                  <a:pt x="9852" y="10656"/>
                </a:lnTo>
                <a:lnTo>
                  <a:pt x="9919" y="10718"/>
                </a:lnTo>
                <a:lnTo>
                  <a:pt x="10012" y="10756"/>
                </a:lnTo>
                <a:lnTo>
                  <a:pt x="10100" y="10766"/>
                </a:lnTo>
                <a:lnTo>
                  <a:pt x="10201" y="10747"/>
                </a:lnTo>
                <a:lnTo>
                  <a:pt x="10293" y="10714"/>
                </a:lnTo>
                <a:lnTo>
                  <a:pt x="10367" y="10656"/>
                </a:lnTo>
                <a:lnTo>
                  <a:pt x="10425" y="10555"/>
                </a:lnTo>
                <a:lnTo>
                  <a:pt x="10452" y="10453"/>
                </a:lnTo>
                <a:lnTo>
                  <a:pt x="10450" y="10337"/>
                </a:lnTo>
                <a:lnTo>
                  <a:pt x="10442" y="10307"/>
                </a:lnTo>
                <a:lnTo>
                  <a:pt x="10419" y="10309"/>
                </a:lnTo>
                <a:lnTo>
                  <a:pt x="10377" y="10299"/>
                </a:lnTo>
                <a:lnTo>
                  <a:pt x="10381" y="10306"/>
                </a:lnTo>
                <a:lnTo>
                  <a:pt x="10380" y="10409"/>
                </a:lnTo>
                <a:lnTo>
                  <a:pt x="10374" y="10433"/>
                </a:lnTo>
                <a:lnTo>
                  <a:pt x="10372" y="10342"/>
                </a:lnTo>
                <a:lnTo>
                  <a:pt x="10357" y="10293"/>
                </a:lnTo>
                <a:lnTo>
                  <a:pt x="10311" y="10281"/>
                </a:lnTo>
                <a:lnTo>
                  <a:pt x="10216" y="10224"/>
                </a:lnTo>
                <a:lnTo>
                  <a:pt x="10169" y="10160"/>
                </a:lnTo>
                <a:lnTo>
                  <a:pt x="10135" y="10094"/>
                </a:lnTo>
                <a:lnTo>
                  <a:pt x="10129" y="10092"/>
                </a:lnTo>
                <a:lnTo>
                  <a:pt x="10036" y="10080"/>
                </a:lnTo>
                <a:lnTo>
                  <a:pt x="9948" y="10096"/>
                </a:lnTo>
                <a:lnTo>
                  <a:pt x="9852" y="10141"/>
                </a:lnTo>
                <a:lnTo>
                  <a:pt x="9773" y="10223"/>
                </a:lnTo>
                <a:lnTo>
                  <a:pt x="9723" y="10313"/>
                </a:lnTo>
                <a:lnTo>
                  <a:pt x="9701" y="10423"/>
                </a:lnTo>
                <a:lnTo>
                  <a:pt x="9700" y="10526"/>
                </a:lnTo>
                <a:lnTo>
                  <a:pt x="9723" y="10635"/>
                </a:lnTo>
                <a:lnTo>
                  <a:pt x="9789" y="10748"/>
                </a:lnTo>
                <a:lnTo>
                  <a:pt x="9880" y="10843"/>
                </a:lnTo>
                <a:lnTo>
                  <a:pt x="9992" y="10905"/>
                </a:lnTo>
                <a:lnTo>
                  <a:pt x="10105" y="10941"/>
                </a:lnTo>
                <a:lnTo>
                  <a:pt x="10239" y="10944"/>
                </a:lnTo>
                <a:lnTo>
                  <a:pt x="10319" y="10933"/>
                </a:lnTo>
                <a:lnTo>
                  <a:pt x="10406" y="10898"/>
                </a:lnTo>
                <a:lnTo>
                  <a:pt x="10474" y="10848"/>
                </a:lnTo>
                <a:lnTo>
                  <a:pt x="10500" y="10736"/>
                </a:lnTo>
                <a:lnTo>
                  <a:pt x="10577" y="10492"/>
                </a:lnTo>
                <a:lnTo>
                  <a:pt x="10705" y="10275"/>
                </a:lnTo>
                <a:lnTo>
                  <a:pt x="10796" y="10145"/>
                </a:lnTo>
                <a:lnTo>
                  <a:pt x="10791" y="9970"/>
                </a:lnTo>
                <a:lnTo>
                  <a:pt x="10761" y="9743"/>
                </a:lnTo>
                <a:lnTo>
                  <a:pt x="10788" y="9860"/>
                </a:lnTo>
                <a:lnTo>
                  <a:pt x="10819" y="10086"/>
                </a:lnTo>
                <a:lnTo>
                  <a:pt x="10818" y="10113"/>
                </a:lnTo>
                <a:lnTo>
                  <a:pt x="10849" y="10069"/>
                </a:lnTo>
                <a:lnTo>
                  <a:pt x="10908" y="10007"/>
                </a:lnTo>
                <a:lnTo>
                  <a:pt x="10850" y="9818"/>
                </a:lnTo>
                <a:lnTo>
                  <a:pt x="10760" y="9601"/>
                </a:lnTo>
                <a:lnTo>
                  <a:pt x="10649" y="9386"/>
                </a:lnTo>
                <a:lnTo>
                  <a:pt x="10531" y="9175"/>
                </a:lnTo>
                <a:lnTo>
                  <a:pt x="10419" y="8965"/>
                </a:lnTo>
                <a:lnTo>
                  <a:pt x="10301" y="8728"/>
                </a:lnTo>
                <a:lnTo>
                  <a:pt x="10224" y="8509"/>
                </a:lnTo>
                <a:lnTo>
                  <a:pt x="10193" y="8307"/>
                </a:lnTo>
                <a:lnTo>
                  <a:pt x="10186" y="8113"/>
                </a:lnTo>
                <a:lnTo>
                  <a:pt x="10199" y="7942"/>
                </a:lnTo>
                <a:lnTo>
                  <a:pt x="10218" y="7831"/>
                </a:lnTo>
                <a:lnTo>
                  <a:pt x="10226" y="7692"/>
                </a:lnTo>
                <a:lnTo>
                  <a:pt x="10268" y="7433"/>
                </a:lnTo>
                <a:lnTo>
                  <a:pt x="10341" y="7156"/>
                </a:lnTo>
                <a:lnTo>
                  <a:pt x="10453" y="6877"/>
                </a:lnTo>
                <a:lnTo>
                  <a:pt x="10588" y="6585"/>
                </a:lnTo>
                <a:lnTo>
                  <a:pt x="10769" y="6285"/>
                </a:lnTo>
                <a:lnTo>
                  <a:pt x="10859" y="6154"/>
                </a:lnTo>
                <a:lnTo>
                  <a:pt x="10865" y="6143"/>
                </a:lnTo>
                <a:lnTo>
                  <a:pt x="10983" y="5962"/>
                </a:lnTo>
                <a:lnTo>
                  <a:pt x="11042" y="5906"/>
                </a:lnTo>
                <a:lnTo>
                  <a:pt x="11239" y="5675"/>
                </a:lnTo>
                <a:lnTo>
                  <a:pt x="11546" y="5363"/>
                </a:lnTo>
                <a:lnTo>
                  <a:pt x="11874" y="5115"/>
                </a:lnTo>
                <a:lnTo>
                  <a:pt x="11528" y="5430"/>
                </a:lnTo>
                <a:lnTo>
                  <a:pt x="11236" y="5758"/>
                </a:lnTo>
                <a:lnTo>
                  <a:pt x="10992" y="6073"/>
                </a:lnTo>
                <a:lnTo>
                  <a:pt x="10818" y="6343"/>
                </a:lnTo>
                <a:lnTo>
                  <a:pt x="10804" y="6423"/>
                </a:lnTo>
                <a:lnTo>
                  <a:pt x="10817" y="6568"/>
                </a:lnTo>
                <a:lnTo>
                  <a:pt x="10869" y="6691"/>
                </a:lnTo>
                <a:lnTo>
                  <a:pt x="10943" y="6800"/>
                </a:lnTo>
                <a:lnTo>
                  <a:pt x="11046" y="6898"/>
                </a:lnTo>
                <a:lnTo>
                  <a:pt x="11166" y="6955"/>
                </a:lnTo>
                <a:lnTo>
                  <a:pt x="11266" y="6972"/>
                </a:lnTo>
                <a:lnTo>
                  <a:pt x="11272" y="6964"/>
                </a:lnTo>
                <a:lnTo>
                  <a:pt x="11267" y="6972"/>
                </a:lnTo>
                <a:lnTo>
                  <a:pt x="11295" y="6976"/>
                </a:lnTo>
                <a:lnTo>
                  <a:pt x="11419" y="6970"/>
                </a:lnTo>
                <a:lnTo>
                  <a:pt x="11533" y="6929"/>
                </a:lnTo>
                <a:lnTo>
                  <a:pt x="11627" y="6864"/>
                </a:lnTo>
                <a:lnTo>
                  <a:pt x="11704" y="6769"/>
                </a:lnTo>
                <a:lnTo>
                  <a:pt x="11714" y="6742"/>
                </a:lnTo>
                <a:lnTo>
                  <a:pt x="11631" y="6750"/>
                </a:lnTo>
                <a:lnTo>
                  <a:pt x="11494" y="6784"/>
                </a:lnTo>
                <a:lnTo>
                  <a:pt x="11376" y="6853"/>
                </a:lnTo>
                <a:lnTo>
                  <a:pt x="11439" y="6796"/>
                </a:lnTo>
                <a:lnTo>
                  <a:pt x="11576" y="6741"/>
                </a:lnTo>
                <a:lnTo>
                  <a:pt x="11721" y="6722"/>
                </a:lnTo>
                <a:lnTo>
                  <a:pt x="11746" y="6657"/>
                </a:lnTo>
                <a:lnTo>
                  <a:pt x="11752" y="6537"/>
                </a:lnTo>
                <a:lnTo>
                  <a:pt x="11724" y="6420"/>
                </a:lnTo>
                <a:lnTo>
                  <a:pt x="11659" y="6326"/>
                </a:lnTo>
                <a:lnTo>
                  <a:pt x="11574" y="6259"/>
                </a:lnTo>
                <a:lnTo>
                  <a:pt x="11473" y="6226"/>
                </a:lnTo>
                <a:lnTo>
                  <a:pt x="11363" y="6229"/>
                </a:lnTo>
                <a:lnTo>
                  <a:pt x="11248" y="6276"/>
                </a:lnTo>
                <a:lnTo>
                  <a:pt x="11255" y="6271"/>
                </a:lnTo>
                <a:lnTo>
                  <a:pt x="11357" y="6227"/>
                </a:lnTo>
                <a:lnTo>
                  <a:pt x="11449" y="6219"/>
                </a:lnTo>
                <a:lnTo>
                  <a:pt x="11535" y="6235"/>
                </a:lnTo>
                <a:lnTo>
                  <a:pt x="11628" y="6273"/>
                </a:lnTo>
                <a:lnTo>
                  <a:pt x="11704" y="6351"/>
                </a:lnTo>
                <a:lnTo>
                  <a:pt x="11742" y="6451"/>
                </a:lnTo>
                <a:lnTo>
                  <a:pt x="11767" y="6554"/>
                </a:lnTo>
                <a:lnTo>
                  <a:pt x="11753" y="6653"/>
                </a:lnTo>
                <a:lnTo>
                  <a:pt x="11727" y="6722"/>
                </a:lnTo>
                <a:lnTo>
                  <a:pt x="11861" y="6733"/>
                </a:lnTo>
                <a:lnTo>
                  <a:pt x="11996" y="6781"/>
                </a:lnTo>
                <a:lnTo>
                  <a:pt x="11989" y="6612"/>
                </a:lnTo>
                <a:lnTo>
                  <a:pt x="12008" y="6295"/>
                </a:lnTo>
                <a:lnTo>
                  <a:pt x="12027" y="6101"/>
                </a:lnTo>
                <a:lnTo>
                  <a:pt x="12081" y="5896"/>
                </a:lnTo>
                <a:lnTo>
                  <a:pt x="12142" y="5687"/>
                </a:lnTo>
                <a:lnTo>
                  <a:pt x="12238" y="5468"/>
                </a:lnTo>
                <a:lnTo>
                  <a:pt x="12347" y="5252"/>
                </a:lnTo>
                <a:lnTo>
                  <a:pt x="12476" y="5029"/>
                </a:lnTo>
                <a:lnTo>
                  <a:pt x="12634" y="4820"/>
                </a:lnTo>
                <a:lnTo>
                  <a:pt x="12822" y="4618"/>
                </a:lnTo>
                <a:lnTo>
                  <a:pt x="13031" y="4410"/>
                </a:lnTo>
                <a:lnTo>
                  <a:pt x="13255" y="4218"/>
                </a:lnTo>
                <a:lnTo>
                  <a:pt x="13514" y="4041"/>
                </a:lnTo>
                <a:lnTo>
                  <a:pt x="13803" y="3873"/>
                </a:lnTo>
                <a:lnTo>
                  <a:pt x="14112" y="3723"/>
                </a:lnTo>
                <a:lnTo>
                  <a:pt x="14452" y="3580"/>
                </a:lnTo>
                <a:lnTo>
                  <a:pt x="14817" y="3464"/>
                </a:lnTo>
                <a:lnTo>
                  <a:pt x="15213" y="3375"/>
                </a:lnTo>
                <a:lnTo>
                  <a:pt x="15643" y="3308"/>
                </a:lnTo>
                <a:lnTo>
                  <a:pt x="16101" y="3255"/>
                </a:lnTo>
                <a:lnTo>
                  <a:pt x="16593" y="3243"/>
                </a:lnTo>
                <a:lnTo>
                  <a:pt x="16944" y="3249"/>
                </a:lnTo>
                <a:lnTo>
                  <a:pt x="16717" y="3160"/>
                </a:lnTo>
                <a:lnTo>
                  <a:pt x="16589" y="3070"/>
                </a:lnTo>
                <a:lnTo>
                  <a:pt x="16575" y="3064"/>
                </a:lnTo>
                <a:lnTo>
                  <a:pt x="16509" y="3022"/>
                </a:lnTo>
                <a:lnTo>
                  <a:pt x="16412" y="3002"/>
                </a:lnTo>
                <a:lnTo>
                  <a:pt x="16075" y="2913"/>
                </a:lnTo>
                <a:lnTo>
                  <a:pt x="15744" y="2801"/>
                </a:lnTo>
                <a:lnTo>
                  <a:pt x="15421" y="2684"/>
                </a:lnTo>
                <a:lnTo>
                  <a:pt x="15335" y="2647"/>
                </a:lnTo>
                <a:lnTo>
                  <a:pt x="15251" y="2620"/>
                </a:lnTo>
                <a:lnTo>
                  <a:pt x="15030" y="2555"/>
                </a:lnTo>
                <a:lnTo>
                  <a:pt x="14776" y="2495"/>
                </a:lnTo>
                <a:lnTo>
                  <a:pt x="14662" y="2465"/>
                </a:lnTo>
                <a:lnTo>
                  <a:pt x="14509" y="2443"/>
                </a:lnTo>
                <a:cubicBezTo>
                  <a:pt x="14740" y="2483"/>
                  <a:pt x="14989" y="2548"/>
                  <a:pt x="15257" y="2647"/>
                </a:cubicBezTo>
                <a:cubicBezTo>
                  <a:pt x="14590" y="2653"/>
                  <a:pt x="13969" y="2854"/>
                  <a:pt x="13359" y="3099"/>
                </a:cubicBezTo>
                <a:lnTo>
                  <a:pt x="13412" y="3082"/>
                </a:lnTo>
                <a:lnTo>
                  <a:pt x="13721" y="2983"/>
                </a:lnTo>
                <a:lnTo>
                  <a:pt x="14056" y="2910"/>
                </a:lnTo>
                <a:lnTo>
                  <a:pt x="14375" y="2846"/>
                </a:lnTo>
                <a:lnTo>
                  <a:pt x="14704" y="2817"/>
                </a:lnTo>
                <a:lnTo>
                  <a:pt x="15014" y="2789"/>
                </a:lnTo>
                <a:lnTo>
                  <a:pt x="15322" y="2793"/>
                </a:lnTo>
                <a:lnTo>
                  <a:pt x="15609" y="2823"/>
                </a:lnTo>
                <a:lnTo>
                  <a:pt x="15883" y="2882"/>
                </a:lnTo>
                <a:lnTo>
                  <a:pt x="16130" y="2973"/>
                </a:lnTo>
                <a:lnTo>
                  <a:pt x="15916" y="2930"/>
                </a:lnTo>
                <a:lnTo>
                  <a:pt x="15626" y="2860"/>
                </a:lnTo>
                <a:lnTo>
                  <a:pt x="15303" y="2839"/>
                </a:lnTo>
                <a:lnTo>
                  <a:pt x="14974" y="2843"/>
                </a:lnTo>
                <a:lnTo>
                  <a:pt x="14636" y="2882"/>
                </a:lnTo>
                <a:lnTo>
                  <a:pt x="14277" y="2949"/>
                </a:lnTo>
                <a:lnTo>
                  <a:pt x="13920" y="3035"/>
                </a:lnTo>
                <a:lnTo>
                  <a:pt x="13561" y="3153"/>
                </a:lnTo>
                <a:lnTo>
                  <a:pt x="13202" y="3271"/>
                </a:lnTo>
                <a:lnTo>
                  <a:pt x="12846" y="3403"/>
                </a:lnTo>
                <a:lnTo>
                  <a:pt x="12594" y="3504"/>
                </a:lnTo>
                <a:lnTo>
                  <a:pt x="12332" y="3621"/>
                </a:lnTo>
                <a:lnTo>
                  <a:pt x="12081" y="3742"/>
                </a:lnTo>
                <a:lnTo>
                  <a:pt x="11840" y="3878"/>
                </a:lnTo>
                <a:lnTo>
                  <a:pt x="11595" y="4000"/>
                </a:lnTo>
                <a:lnTo>
                  <a:pt x="11428" y="4083"/>
                </a:lnTo>
                <a:lnTo>
                  <a:pt x="11489" y="4088"/>
                </a:lnTo>
                <a:lnTo>
                  <a:pt x="11715" y="4083"/>
                </a:lnTo>
                <a:lnTo>
                  <a:pt x="11934" y="4057"/>
                </a:lnTo>
                <a:lnTo>
                  <a:pt x="12147" y="4004"/>
                </a:lnTo>
                <a:lnTo>
                  <a:pt x="12372" y="3934"/>
                </a:lnTo>
                <a:lnTo>
                  <a:pt x="12591" y="3857"/>
                </a:lnTo>
                <a:lnTo>
                  <a:pt x="12808" y="3766"/>
                </a:lnTo>
                <a:lnTo>
                  <a:pt x="13028" y="3663"/>
                </a:lnTo>
                <a:lnTo>
                  <a:pt x="13268" y="3558"/>
                </a:lnTo>
                <a:lnTo>
                  <a:pt x="13500" y="3459"/>
                </a:lnTo>
                <a:lnTo>
                  <a:pt x="13752" y="3358"/>
                </a:lnTo>
                <a:lnTo>
                  <a:pt x="14002" y="3263"/>
                </a:lnTo>
                <a:lnTo>
                  <a:pt x="14280" y="3181"/>
                </a:lnTo>
                <a:lnTo>
                  <a:pt x="14556" y="3112"/>
                </a:lnTo>
                <a:lnTo>
                  <a:pt x="14860" y="3057"/>
                </a:lnTo>
                <a:lnTo>
                  <a:pt x="15169" y="3029"/>
                </a:lnTo>
                <a:lnTo>
                  <a:pt x="15502" y="3014"/>
                </a:lnTo>
                <a:lnTo>
                  <a:pt x="15857" y="3030"/>
                </a:lnTo>
                <a:lnTo>
                  <a:pt x="16234" y="3090"/>
                </a:lnTo>
                <a:lnTo>
                  <a:pt x="16631" y="3169"/>
                </a:lnTo>
                <a:lnTo>
                  <a:pt x="16771" y="3225"/>
                </a:lnTo>
                <a:lnTo>
                  <a:pt x="16438" y="3144"/>
                </a:lnTo>
                <a:lnTo>
                  <a:pt x="16104" y="3095"/>
                </a:lnTo>
                <a:lnTo>
                  <a:pt x="15778" y="3086"/>
                </a:lnTo>
                <a:lnTo>
                  <a:pt x="15458" y="3105"/>
                </a:lnTo>
                <a:lnTo>
                  <a:pt x="15142" y="3157"/>
                </a:lnTo>
                <a:lnTo>
                  <a:pt x="14843" y="3220"/>
                </a:lnTo>
                <a:lnTo>
                  <a:pt x="14537" y="3307"/>
                </a:lnTo>
                <a:lnTo>
                  <a:pt x="14253" y="3406"/>
                </a:lnTo>
                <a:lnTo>
                  <a:pt x="13963" y="3510"/>
                </a:lnTo>
                <a:lnTo>
                  <a:pt x="13676" y="3621"/>
                </a:lnTo>
                <a:lnTo>
                  <a:pt x="13389" y="3732"/>
                </a:lnTo>
                <a:lnTo>
                  <a:pt x="13118" y="3834"/>
                </a:lnTo>
                <a:lnTo>
                  <a:pt x="12841" y="3935"/>
                </a:lnTo>
                <a:lnTo>
                  <a:pt x="12576" y="4013"/>
                </a:lnTo>
                <a:lnTo>
                  <a:pt x="12306" y="4084"/>
                </a:lnTo>
                <a:lnTo>
                  <a:pt x="12033" y="4121"/>
                </a:lnTo>
                <a:lnTo>
                  <a:pt x="11768" y="4148"/>
                </a:lnTo>
                <a:lnTo>
                  <a:pt x="11502" y="4136"/>
                </a:lnTo>
                <a:lnTo>
                  <a:pt x="11335" y="4129"/>
                </a:lnTo>
                <a:lnTo>
                  <a:pt x="11111" y="4227"/>
                </a:lnTo>
                <a:lnTo>
                  <a:pt x="10869" y="4317"/>
                </a:lnTo>
                <a:lnTo>
                  <a:pt x="10648" y="4375"/>
                </a:lnTo>
                <a:lnTo>
                  <a:pt x="10409" y="4402"/>
                </a:lnTo>
                <a:lnTo>
                  <a:pt x="10186" y="4395"/>
                </a:lnTo>
                <a:lnTo>
                  <a:pt x="9960" y="4348"/>
                </a:lnTo>
                <a:lnTo>
                  <a:pt x="9814" y="4291"/>
                </a:lnTo>
                <a:lnTo>
                  <a:pt x="9687" y="4212"/>
                </a:lnTo>
                <a:lnTo>
                  <a:pt x="9675" y="4202"/>
                </a:lnTo>
                <a:lnTo>
                  <a:pt x="9669" y="4208"/>
                </a:lnTo>
                <a:lnTo>
                  <a:pt x="9576" y="4145"/>
                </a:lnTo>
                <a:lnTo>
                  <a:pt x="9469" y="4110"/>
                </a:lnTo>
                <a:lnTo>
                  <a:pt x="9352" y="4092"/>
                </a:lnTo>
                <a:lnTo>
                  <a:pt x="9249" y="4117"/>
                </a:lnTo>
                <a:lnTo>
                  <a:pt x="9155" y="4156"/>
                </a:lnTo>
                <a:lnTo>
                  <a:pt x="9058" y="4233"/>
                </a:lnTo>
                <a:lnTo>
                  <a:pt x="9001" y="4328"/>
                </a:lnTo>
                <a:lnTo>
                  <a:pt x="8974" y="4430"/>
                </a:lnTo>
                <a:lnTo>
                  <a:pt x="8978" y="4534"/>
                </a:lnTo>
                <a:lnTo>
                  <a:pt x="9016" y="4634"/>
                </a:lnTo>
                <a:lnTo>
                  <a:pt x="9089" y="4724"/>
                </a:lnTo>
                <a:lnTo>
                  <a:pt x="9160" y="4775"/>
                </a:lnTo>
                <a:lnTo>
                  <a:pt x="9244" y="4797"/>
                </a:lnTo>
                <a:lnTo>
                  <a:pt x="9328" y="4793"/>
                </a:lnTo>
                <a:lnTo>
                  <a:pt x="9407" y="4763"/>
                </a:lnTo>
                <a:lnTo>
                  <a:pt x="9480" y="4705"/>
                </a:lnTo>
                <a:lnTo>
                  <a:pt x="9525" y="4633"/>
                </a:lnTo>
                <a:lnTo>
                  <a:pt x="9529" y="4544"/>
                </a:lnTo>
                <a:lnTo>
                  <a:pt x="9512" y="4462"/>
                </a:lnTo>
                <a:lnTo>
                  <a:pt x="9460" y="4391"/>
                </a:lnTo>
                <a:lnTo>
                  <a:pt x="9405" y="4357"/>
                </a:lnTo>
                <a:lnTo>
                  <a:pt x="9329" y="4350"/>
                </a:lnTo>
                <a:lnTo>
                  <a:pt x="9267" y="4366"/>
                </a:lnTo>
                <a:lnTo>
                  <a:pt x="9212" y="4403"/>
                </a:lnTo>
                <a:lnTo>
                  <a:pt x="9181" y="4472"/>
                </a:lnTo>
                <a:lnTo>
                  <a:pt x="9176" y="4541"/>
                </a:lnTo>
                <a:lnTo>
                  <a:pt x="9169" y="4469"/>
                </a:lnTo>
                <a:lnTo>
                  <a:pt x="9208" y="4395"/>
                </a:lnTo>
                <a:lnTo>
                  <a:pt x="9266" y="4346"/>
                </a:lnTo>
                <a:lnTo>
                  <a:pt x="9334" y="4332"/>
                </a:lnTo>
                <a:lnTo>
                  <a:pt x="9408" y="4345"/>
                </a:lnTo>
                <a:lnTo>
                  <a:pt x="9474" y="4388"/>
                </a:lnTo>
                <a:lnTo>
                  <a:pt x="9526" y="4459"/>
                </a:lnTo>
                <a:lnTo>
                  <a:pt x="9547" y="4549"/>
                </a:lnTo>
                <a:lnTo>
                  <a:pt x="9543" y="4638"/>
                </a:lnTo>
                <a:lnTo>
                  <a:pt x="9483" y="4718"/>
                </a:lnTo>
                <a:lnTo>
                  <a:pt x="9416" y="4778"/>
                </a:lnTo>
                <a:lnTo>
                  <a:pt x="9327" y="4799"/>
                </a:lnTo>
                <a:lnTo>
                  <a:pt x="9239" y="4815"/>
                </a:lnTo>
                <a:lnTo>
                  <a:pt x="9155" y="4793"/>
                </a:lnTo>
                <a:lnTo>
                  <a:pt x="9074" y="4733"/>
                </a:lnTo>
                <a:lnTo>
                  <a:pt x="9001" y="4643"/>
                </a:lnTo>
                <a:lnTo>
                  <a:pt x="8959" y="4535"/>
                </a:lnTo>
                <a:lnTo>
                  <a:pt x="8956" y="4425"/>
                </a:lnTo>
                <a:lnTo>
                  <a:pt x="8984" y="4317"/>
                </a:lnTo>
                <a:lnTo>
                  <a:pt x="9043" y="4217"/>
                </a:lnTo>
                <a:lnTo>
                  <a:pt x="9140" y="4139"/>
                </a:lnTo>
                <a:lnTo>
                  <a:pt x="9245" y="4083"/>
                </a:lnTo>
                <a:lnTo>
                  <a:pt x="9360" y="4062"/>
                </a:lnTo>
                <a:lnTo>
                  <a:pt x="9479" y="4074"/>
                </a:lnTo>
                <a:lnTo>
                  <a:pt x="9575" y="4110"/>
                </a:lnTo>
                <a:lnTo>
                  <a:pt x="9507" y="4017"/>
                </a:lnTo>
                <a:lnTo>
                  <a:pt x="9454" y="3900"/>
                </a:lnTo>
                <a:lnTo>
                  <a:pt x="9443" y="3794"/>
                </a:lnTo>
                <a:lnTo>
                  <a:pt x="9458" y="3689"/>
                </a:lnTo>
                <a:lnTo>
                  <a:pt x="9518" y="3608"/>
                </a:lnTo>
                <a:lnTo>
                  <a:pt x="9598" y="3546"/>
                </a:lnTo>
                <a:lnTo>
                  <a:pt x="9676" y="3521"/>
                </a:lnTo>
                <a:lnTo>
                  <a:pt x="9737" y="3531"/>
                </a:lnTo>
                <a:lnTo>
                  <a:pt x="9674" y="3527"/>
                </a:lnTo>
                <a:lnTo>
                  <a:pt x="9597" y="3552"/>
                </a:lnTo>
                <a:lnTo>
                  <a:pt x="9524" y="3610"/>
                </a:lnTo>
                <a:lnTo>
                  <a:pt x="9476" y="3694"/>
                </a:lnTo>
                <a:lnTo>
                  <a:pt x="9457" y="3792"/>
                </a:lnTo>
                <a:lnTo>
                  <a:pt x="9473" y="3899"/>
                </a:lnTo>
                <a:lnTo>
                  <a:pt x="9530" y="4004"/>
                </a:lnTo>
                <a:lnTo>
                  <a:pt x="9605" y="4107"/>
                </a:lnTo>
                <a:lnTo>
                  <a:pt x="9693" y="4181"/>
                </a:lnTo>
                <a:lnTo>
                  <a:pt x="9695" y="4182"/>
                </a:lnTo>
                <a:lnTo>
                  <a:pt x="9695" y="4182"/>
                </a:lnTo>
                <a:lnTo>
                  <a:pt x="9705" y="4191"/>
                </a:lnTo>
                <a:lnTo>
                  <a:pt x="9834" y="4264"/>
                </a:lnTo>
                <a:lnTo>
                  <a:pt x="9971" y="4306"/>
                </a:lnTo>
                <a:lnTo>
                  <a:pt x="10189" y="4357"/>
                </a:lnTo>
                <a:lnTo>
                  <a:pt x="10408" y="4357"/>
                </a:lnTo>
                <a:lnTo>
                  <a:pt x="10636" y="4320"/>
                </a:lnTo>
                <a:lnTo>
                  <a:pt x="10853" y="4255"/>
                </a:lnTo>
                <a:lnTo>
                  <a:pt x="11088" y="4169"/>
                </a:lnTo>
                <a:lnTo>
                  <a:pt x="11211" y="4108"/>
                </a:lnTo>
                <a:lnTo>
                  <a:pt x="11092" y="4080"/>
                </a:lnTo>
                <a:lnTo>
                  <a:pt x="10883" y="4019"/>
                </a:lnTo>
                <a:lnTo>
                  <a:pt x="10689" y="3923"/>
                </a:lnTo>
                <a:lnTo>
                  <a:pt x="10505" y="3816"/>
                </a:lnTo>
                <a:lnTo>
                  <a:pt x="10348" y="3679"/>
                </a:lnTo>
                <a:lnTo>
                  <a:pt x="10220" y="3529"/>
                </a:lnTo>
                <a:lnTo>
                  <a:pt x="10129" y="3364"/>
                </a:lnTo>
                <a:lnTo>
                  <a:pt x="10068" y="3180"/>
                </a:lnTo>
                <a:lnTo>
                  <a:pt x="10034" y="2991"/>
                </a:lnTo>
                <a:lnTo>
                  <a:pt x="10031" y="2924"/>
                </a:lnTo>
                <a:lnTo>
                  <a:pt x="9879" y="2970"/>
                </a:lnTo>
                <a:lnTo>
                  <a:pt x="9626" y="3026"/>
                </a:lnTo>
                <a:lnTo>
                  <a:pt x="9376" y="3069"/>
                </a:lnTo>
                <a:lnTo>
                  <a:pt x="9198" y="3087"/>
                </a:lnTo>
                <a:lnTo>
                  <a:pt x="9032" y="3082"/>
                </a:lnTo>
                <a:lnTo>
                  <a:pt x="8895" y="3065"/>
                </a:lnTo>
                <a:lnTo>
                  <a:pt x="8775" y="3033"/>
                </a:lnTo>
                <a:lnTo>
                  <a:pt x="8683" y="2990"/>
                </a:lnTo>
                <a:lnTo>
                  <a:pt x="8584" y="2926"/>
                </a:lnTo>
                <a:lnTo>
                  <a:pt x="8510" y="2842"/>
                </a:lnTo>
                <a:lnTo>
                  <a:pt x="8467" y="2760"/>
                </a:lnTo>
                <a:lnTo>
                  <a:pt x="8443" y="2657"/>
                </a:lnTo>
                <a:lnTo>
                  <a:pt x="8441" y="2566"/>
                </a:lnTo>
                <a:lnTo>
                  <a:pt x="8466" y="2470"/>
                </a:lnTo>
                <a:lnTo>
                  <a:pt x="8505" y="2396"/>
                </a:lnTo>
                <a:lnTo>
                  <a:pt x="8561" y="2328"/>
                </a:lnTo>
                <a:lnTo>
                  <a:pt x="8643" y="2285"/>
                </a:lnTo>
                <a:lnTo>
                  <a:pt x="8733" y="2263"/>
                </a:lnTo>
                <a:lnTo>
                  <a:pt x="8783" y="2273"/>
                </a:lnTo>
                <a:lnTo>
                  <a:pt x="8782" y="2270"/>
                </a:lnTo>
                <a:lnTo>
                  <a:pt x="8819" y="2280"/>
                </a:lnTo>
                <a:lnTo>
                  <a:pt x="8867" y="2292"/>
                </a:lnTo>
                <a:lnTo>
                  <a:pt x="8929" y="2347"/>
                </a:lnTo>
                <a:lnTo>
                  <a:pt x="8969" y="2416"/>
                </a:lnTo>
                <a:lnTo>
                  <a:pt x="8979" y="2502"/>
                </a:lnTo>
                <a:lnTo>
                  <a:pt x="8954" y="2572"/>
                </a:lnTo>
                <a:lnTo>
                  <a:pt x="8916" y="2620"/>
                </a:lnTo>
                <a:lnTo>
                  <a:pt x="8855" y="2656"/>
                </a:lnTo>
                <a:lnTo>
                  <a:pt x="8788" y="2664"/>
                </a:lnTo>
                <a:lnTo>
                  <a:pt x="8718" y="2639"/>
                </a:lnTo>
                <a:lnTo>
                  <a:pt x="8675" y="2583"/>
                </a:lnTo>
                <a:lnTo>
                  <a:pt x="8660" y="2515"/>
                </a:lnTo>
                <a:lnTo>
                  <a:pt x="8671" y="2472"/>
                </a:lnTo>
                <a:lnTo>
                  <a:pt x="8691" y="2445"/>
                </a:lnTo>
                <a:lnTo>
                  <a:pt x="8716" y="2426"/>
                </a:lnTo>
                <a:lnTo>
                  <a:pt x="8746" y="2408"/>
                </a:lnTo>
                <a:lnTo>
                  <a:pt x="8784" y="2412"/>
                </a:lnTo>
                <a:lnTo>
                  <a:pt x="8808" y="2418"/>
                </a:lnTo>
                <a:lnTo>
                  <a:pt x="8830" y="2431"/>
                </a:lnTo>
                <a:lnTo>
                  <a:pt x="8850" y="2455"/>
                </a:lnTo>
                <a:lnTo>
                  <a:pt x="8861" y="2484"/>
                </a:lnTo>
                <a:lnTo>
                  <a:pt x="8848" y="2461"/>
                </a:lnTo>
                <a:lnTo>
                  <a:pt x="8833" y="2444"/>
                </a:lnTo>
                <a:lnTo>
                  <a:pt x="8818" y="2427"/>
                </a:lnTo>
                <a:lnTo>
                  <a:pt x="8794" y="2421"/>
                </a:lnTo>
                <a:lnTo>
                  <a:pt x="8755" y="2424"/>
                </a:lnTo>
                <a:lnTo>
                  <a:pt x="8728" y="2429"/>
                </a:lnTo>
                <a:lnTo>
                  <a:pt x="8709" y="2450"/>
                </a:lnTo>
                <a:lnTo>
                  <a:pt x="8689" y="2477"/>
                </a:lnTo>
                <a:lnTo>
                  <a:pt x="8680" y="2513"/>
                </a:lnTo>
                <a:lnTo>
                  <a:pt x="8690" y="2574"/>
                </a:lnTo>
                <a:lnTo>
                  <a:pt x="8728" y="2622"/>
                </a:lnTo>
                <a:lnTo>
                  <a:pt x="8795" y="2640"/>
                </a:lnTo>
                <a:lnTo>
                  <a:pt x="8875" y="2629"/>
                </a:lnTo>
                <a:lnTo>
                  <a:pt x="8931" y="2586"/>
                </a:lnTo>
                <a:lnTo>
                  <a:pt x="8964" y="2511"/>
                </a:lnTo>
                <a:lnTo>
                  <a:pt x="8959" y="2432"/>
                </a:lnTo>
                <a:lnTo>
                  <a:pt x="8919" y="2364"/>
                </a:lnTo>
                <a:lnTo>
                  <a:pt x="8864" y="2304"/>
                </a:lnTo>
                <a:lnTo>
                  <a:pt x="8785" y="2284"/>
                </a:lnTo>
                <a:lnTo>
                  <a:pt x="8784" y="2276"/>
                </a:lnTo>
                <a:lnTo>
                  <a:pt x="8731" y="2269"/>
                </a:lnTo>
                <a:lnTo>
                  <a:pt x="8648" y="2293"/>
                </a:lnTo>
                <a:lnTo>
                  <a:pt x="8578" y="2339"/>
                </a:lnTo>
                <a:lnTo>
                  <a:pt x="8517" y="2400"/>
                </a:lnTo>
                <a:lnTo>
                  <a:pt x="8483" y="2481"/>
                </a:lnTo>
                <a:lnTo>
                  <a:pt x="8467" y="2567"/>
                </a:lnTo>
                <a:lnTo>
                  <a:pt x="8462" y="2655"/>
                </a:lnTo>
                <a:lnTo>
                  <a:pt x="8490" y="2746"/>
                </a:lnTo>
                <a:lnTo>
                  <a:pt x="8531" y="2834"/>
                </a:lnTo>
                <a:lnTo>
                  <a:pt x="8601" y="2911"/>
                </a:lnTo>
                <a:lnTo>
                  <a:pt x="8696" y="2968"/>
                </a:lnTo>
                <a:lnTo>
                  <a:pt x="8781" y="3009"/>
                </a:lnTo>
                <a:lnTo>
                  <a:pt x="8889" y="3038"/>
                </a:lnTo>
                <a:lnTo>
                  <a:pt x="9039" y="3058"/>
                </a:lnTo>
                <a:lnTo>
                  <a:pt x="9198" y="3061"/>
                </a:lnTo>
                <a:lnTo>
                  <a:pt x="9375" y="3050"/>
                </a:lnTo>
                <a:lnTo>
                  <a:pt x="9623" y="3012"/>
                </a:lnTo>
                <a:lnTo>
                  <a:pt x="9871" y="2949"/>
                </a:lnTo>
                <a:lnTo>
                  <a:pt x="10031" y="2903"/>
                </a:lnTo>
                <a:lnTo>
                  <a:pt x="10027" y="2797"/>
                </a:lnTo>
                <a:lnTo>
                  <a:pt x="10052" y="2604"/>
                </a:lnTo>
                <a:lnTo>
                  <a:pt x="10109" y="2413"/>
                </a:lnTo>
                <a:lnTo>
                  <a:pt x="10206" y="2239"/>
                </a:lnTo>
                <a:lnTo>
                  <a:pt x="10337" y="2081"/>
                </a:lnTo>
                <a:lnTo>
                  <a:pt x="10487" y="1953"/>
                </a:lnTo>
                <a:lnTo>
                  <a:pt x="10663" y="1845"/>
                </a:lnTo>
                <a:lnTo>
                  <a:pt x="10851" y="1765"/>
                </a:lnTo>
                <a:lnTo>
                  <a:pt x="10988" y="1727"/>
                </a:lnTo>
                <a:lnTo>
                  <a:pt x="10972" y="1624"/>
                </a:lnTo>
                <a:lnTo>
                  <a:pt x="10983" y="1511"/>
                </a:lnTo>
                <a:lnTo>
                  <a:pt x="11032" y="1395"/>
                </a:lnTo>
                <a:lnTo>
                  <a:pt x="11106" y="1286"/>
                </a:lnTo>
                <a:lnTo>
                  <a:pt x="11195" y="1193"/>
                </a:lnTo>
                <a:lnTo>
                  <a:pt x="11319" y="1110"/>
                </a:lnTo>
                <a:lnTo>
                  <a:pt x="11453" y="1042"/>
                </a:lnTo>
                <a:lnTo>
                  <a:pt x="11606" y="999"/>
                </a:lnTo>
                <a:lnTo>
                  <a:pt x="11854" y="961"/>
                </a:lnTo>
                <a:lnTo>
                  <a:pt x="12092" y="960"/>
                </a:lnTo>
                <a:lnTo>
                  <a:pt x="12330" y="1003"/>
                </a:lnTo>
                <a:lnTo>
                  <a:pt x="12225" y="969"/>
                </a:lnTo>
                <a:lnTo>
                  <a:pt x="12017" y="927"/>
                </a:lnTo>
                <a:lnTo>
                  <a:pt x="11815" y="913"/>
                </a:lnTo>
                <a:lnTo>
                  <a:pt x="11626" y="921"/>
                </a:lnTo>
                <a:lnTo>
                  <a:pt x="11424" y="958"/>
                </a:lnTo>
                <a:lnTo>
                  <a:pt x="11296" y="1012"/>
                </a:lnTo>
                <a:lnTo>
                  <a:pt x="11157" y="1093"/>
                </a:lnTo>
                <a:lnTo>
                  <a:pt x="11036" y="1184"/>
                </a:lnTo>
                <a:lnTo>
                  <a:pt x="10943" y="1294"/>
                </a:lnTo>
                <a:lnTo>
                  <a:pt x="10862" y="1408"/>
                </a:lnTo>
                <a:lnTo>
                  <a:pt x="10780" y="1522"/>
                </a:lnTo>
                <a:lnTo>
                  <a:pt x="10704" y="1617"/>
                </a:lnTo>
                <a:lnTo>
                  <a:pt x="10619" y="1717"/>
                </a:lnTo>
                <a:lnTo>
                  <a:pt x="10525" y="1783"/>
                </a:lnTo>
                <a:lnTo>
                  <a:pt x="10448" y="1833"/>
                </a:lnTo>
                <a:lnTo>
                  <a:pt x="10360" y="1849"/>
                </a:lnTo>
                <a:lnTo>
                  <a:pt x="10263" y="1849"/>
                </a:lnTo>
                <a:lnTo>
                  <a:pt x="10187" y="1822"/>
                </a:lnTo>
                <a:lnTo>
                  <a:pt x="10125" y="1761"/>
                </a:lnTo>
                <a:lnTo>
                  <a:pt x="10086" y="1693"/>
                </a:lnTo>
                <a:lnTo>
                  <a:pt x="10068" y="1611"/>
                </a:lnTo>
                <a:lnTo>
                  <a:pt x="10079" y="1524"/>
                </a:lnTo>
                <a:lnTo>
                  <a:pt x="10123" y="1452"/>
                </a:lnTo>
                <a:lnTo>
                  <a:pt x="10184" y="1391"/>
                </a:lnTo>
                <a:lnTo>
                  <a:pt x="10257" y="1358"/>
                </a:lnTo>
                <a:lnTo>
                  <a:pt x="10340" y="1361"/>
                </a:lnTo>
                <a:lnTo>
                  <a:pt x="10414" y="1400"/>
                </a:lnTo>
                <a:lnTo>
                  <a:pt x="10461" y="1463"/>
                </a:lnTo>
                <a:lnTo>
                  <a:pt x="10475" y="1532"/>
                </a:lnTo>
                <a:lnTo>
                  <a:pt x="10465" y="1593"/>
                </a:lnTo>
                <a:lnTo>
                  <a:pt x="10442" y="1632"/>
                </a:lnTo>
                <a:lnTo>
                  <a:pt x="10388" y="1669"/>
                </a:lnTo>
                <a:lnTo>
                  <a:pt x="10333" y="1681"/>
                </a:lnTo>
                <a:lnTo>
                  <a:pt x="10321" y="1678"/>
                </a:lnTo>
                <a:lnTo>
                  <a:pt x="10389" y="1663"/>
                </a:lnTo>
                <a:lnTo>
                  <a:pt x="10446" y="1620"/>
                </a:lnTo>
                <a:lnTo>
                  <a:pt x="10469" y="1556"/>
                </a:lnTo>
                <a:lnTo>
                  <a:pt x="10462" y="1483"/>
                </a:lnTo>
                <a:lnTo>
                  <a:pt x="10427" y="1422"/>
                </a:lnTo>
                <a:lnTo>
                  <a:pt x="10373" y="1382"/>
                </a:lnTo>
                <a:lnTo>
                  <a:pt x="10287" y="1366"/>
                </a:lnTo>
                <a:lnTo>
                  <a:pt x="10210" y="1391"/>
                </a:lnTo>
                <a:lnTo>
                  <a:pt x="10146" y="1439"/>
                </a:lnTo>
                <a:lnTo>
                  <a:pt x="10103" y="1504"/>
                </a:lnTo>
                <a:lnTo>
                  <a:pt x="10081" y="1589"/>
                </a:lnTo>
                <a:lnTo>
                  <a:pt x="10092" y="1669"/>
                </a:lnTo>
                <a:lnTo>
                  <a:pt x="10129" y="1749"/>
                </a:lnTo>
                <a:lnTo>
                  <a:pt x="10193" y="1798"/>
                </a:lnTo>
                <a:lnTo>
                  <a:pt x="10268" y="1831"/>
                </a:lnTo>
                <a:lnTo>
                  <a:pt x="10349" y="1839"/>
                </a:lnTo>
                <a:lnTo>
                  <a:pt x="10439" y="1818"/>
                </a:lnTo>
                <a:lnTo>
                  <a:pt x="10513" y="1779"/>
                </a:lnTo>
                <a:lnTo>
                  <a:pt x="10605" y="1701"/>
                </a:lnTo>
                <a:lnTo>
                  <a:pt x="10680" y="1611"/>
                </a:lnTo>
                <a:lnTo>
                  <a:pt x="10752" y="1508"/>
                </a:lnTo>
                <a:lnTo>
                  <a:pt x="10821" y="1391"/>
                </a:lnTo>
                <a:lnTo>
                  <a:pt x="10908" y="1279"/>
                </a:lnTo>
                <a:lnTo>
                  <a:pt x="10968" y="1224"/>
                </a:lnTo>
                <a:lnTo>
                  <a:pt x="11011" y="1183"/>
                </a:lnTo>
                <a:lnTo>
                  <a:pt x="11004" y="1190"/>
                </a:lnTo>
                <a:lnTo>
                  <a:pt x="11014" y="1181"/>
                </a:lnTo>
                <a:lnTo>
                  <a:pt x="11011" y="1183"/>
                </a:lnTo>
                <a:lnTo>
                  <a:pt x="11017" y="1178"/>
                </a:lnTo>
                <a:lnTo>
                  <a:pt x="11027" y="1169"/>
                </a:lnTo>
                <a:lnTo>
                  <a:pt x="11040" y="1160"/>
                </a:lnTo>
                <a:lnTo>
                  <a:pt x="11117" y="1096"/>
                </a:lnTo>
                <a:lnTo>
                  <a:pt x="11154" y="1076"/>
                </a:lnTo>
                <a:lnTo>
                  <a:pt x="11163" y="1069"/>
                </a:lnTo>
                <a:lnTo>
                  <a:pt x="11232" y="1033"/>
                </a:lnTo>
                <a:lnTo>
                  <a:pt x="11260" y="1017"/>
                </a:lnTo>
                <a:lnTo>
                  <a:pt x="11265" y="1015"/>
                </a:lnTo>
                <a:lnTo>
                  <a:pt x="11334" y="979"/>
                </a:lnTo>
                <a:lnTo>
                  <a:pt x="11323" y="992"/>
                </a:lnTo>
                <a:lnTo>
                  <a:pt x="11425" y="952"/>
                </a:lnTo>
                <a:lnTo>
                  <a:pt x="11624" y="907"/>
                </a:lnTo>
                <a:lnTo>
                  <a:pt x="11814" y="893"/>
                </a:lnTo>
                <a:lnTo>
                  <a:pt x="12020" y="915"/>
                </a:lnTo>
                <a:lnTo>
                  <a:pt x="12230" y="951"/>
                </a:lnTo>
                <a:lnTo>
                  <a:pt x="12435" y="1024"/>
                </a:lnTo>
                <a:lnTo>
                  <a:pt x="12510" y="1055"/>
                </a:lnTo>
                <a:lnTo>
                  <a:pt x="12577" y="1074"/>
                </a:lnTo>
                <a:lnTo>
                  <a:pt x="12820" y="1177"/>
                </a:lnTo>
                <a:lnTo>
                  <a:pt x="13067" y="1287"/>
                </a:lnTo>
                <a:lnTo>
                  <a:pt x="13174" y="1348"/>
                </a:lnTo>
                <a:lnTo>
                  <a:pt x="13242" y="1333"/>
                </a:lnTo>
                <a:lnTo>
                  <a:pt x="13444" y="1321"/>
                </a:lnTo>
                <a:lnTo>
                  <a:pt x="13637" y="1346"/>
                </a:lnTo>
                <a:lnTo>
                  <a:pt x="13842" y="1400"/>
                </a:lnTo>
                <a:lnTo>
                  <a:pt x="14041" y="1498"/>
                </a:lnTo>
                <a:lnTo>
                  <a:pt x="14237" y="1607"/>
                </a:lnTo>
                <a:lnTo>
                  <a:pt x="14443" y="1732"/>
                </a:lnTo>
                <a:lnTo>
                  <a:pt x="14637" y="1873"/>
                </a:lnTo>
                <a:lnTo>
                  <a:pt x="14845" y="2011"/>
                </a:lnTo>
                <a:lnTo>
                  <a:pt x="15052" y="2156"/>
                </a:lnTo>
                <a:lnTo>
                  <a:pt x="15261" y="2288"/>
                </a:lnTo>
                <a:lnTo>
                  <a:pt x="15476" y="2402"/>
                </a:lnTo>
                <a:lnTo>
                  <a:pt x="15752" y="2552"/>
                </a:lnTo>
                <a:lnTo>
                  <a:pt x="16025" y="2688"/>
                </a:lnTo>
                <a:lnTo>
                  <a:pt x="16052" y="2700"/>
                </a:lnTo>
                <a:lnTo>
                  <a:pt x="15868" y="2525"/>
                </a:lnTo>
                <a:lnTo>
                  <a:pt x="15712" y="2336"/>
                </a:lnTo>
                <a:lnTo>
                  <a:pt x="15589" y="2143"/>
                </a:lnTo>
                <a:lnTo>
                  <a:pt x="15489" y="1962"/>
                </a:lnTo>
                <a:lnTo>
                  <a:pt x="15429" y="1772"/>
                </a:lnTo>
                <a:lnTo>
                  <a:pt x="15386" y="1594"/>
                </a:lnTo>
                <a:lnTo>
                  <a:pt x="15371" y="1429"/>
                </a:lnTo>
                <a:lnTo>
                  <a:pt x="15382" y="1265"/>
                </a:lnTo>
                <a:lnTo>
                  <a:pt x="15401" y="1122"/>
                </a:lnTo>
                <a:lnTo>
                  <a:pt x="15437" y="983"/>
                </a:lnTo>
                <a:lnTo>
                  <a:pt x="15494" y="863"/>
                </a:lnTo>
                <a:lnTo>
                  <a:pt x="15596" y="697"/>
                </a:lnTo>
                <a:lnTo>
                  <a:pt x="15613" y="680"/>
                </a:lnTo>
                <a:lnTo>
                  <a:pt x="15620" y="607"/>
                </a:lnTo>
                <a:lnTo>
                  <a:pt x="15617" y="420"/>
                </a:lnTo>
                <a:lnTo>
                  <a:pt x="15601" y="235"/>
                </a:lnTo>
                <a:lnTo>
                  <a:pt x="15545" y="60"/>
                </a:lnTo>
                <a:lnTo>
                  <a:pt x="15517" y="0"/>
                </a:lnTo>
                <a:lnTo>
                  <a:pt x="15543" y="0"/>
                </a:lnTo>
                <a:lnTo>
                  <a:pt x="15570" y="60"/>
                </a:lnTo>
                <a:lnTo>
                  <a:pt x="15633" y="237"/>
                </a:lnTo>
                <a:lnTo>
                  <a:pt x="15676" y="416"/>
                </a:lnTo>
                <a:lnTo>
                  <a:pt x="15693" y="598"/>
                </a:lnTo>
                <a:lnTo>
                  <a:pt x="15736" y="554"/>
                </a:lnTo>
                <a:lnTo>
                  <a:pt x="15905" y="425"/>
                </a:lnTo>
                <a:lnTo>
                  <a:pt x="16077" y="335"/>
                </a:lnTo>
                <a:lnTo>
                  <a:pt x="16278" y="278"/>
                </a:lnTo>
                <a:lnTo>
                  <a:pt x="16475" y="266"/>
                </a:lnTo>
                <a:lnTo>
                  <a:pt x="16678" y="300"/>
                </a:lnTo>
                <a:lnTo>
                  <a:pt x="16849" y="358"/>
                </a:lnTo>
                <a:lnTo>
                  <a:pt x="17002" y="436"/>
                </a:lnTo>
                <a:lnTo>
                  <a:pt x="17073" y="495"/>
                </a:lnTo>
                <a:lnTo>
                  <a:pt x="17154" y="496"/>
                </a:lnTo>
                <a:lnTo>
                  <a:pt x="17368" y="539"/>
                </a:lnTo>
                <a:lnTo>
                  <a:pt x="17543" y="604"/>
                </a:lnTo>
                <a:lnTo>
                  <a:pt x="17698" y="703"/>
                </a:lnTo>
                <a:lnTo>
                  <a:pt x="17841" y="843"/>
                </a:lnTo>
                <a:lnTo>
                  <a:pt x="17962" y="1017"/>
                </a:lnTo>
                <a:lnTo>
                  <a:pt x="18030" y="1176"/>
                </a:lnTo>
                <a:lnTo>
                  <a:pt x="18039" y="1211"/>
                </a:lnTo>
                <a:lnTo>
                  <a:pt x="18057" y="1170"/>
                </a:lnTo>
                <a:lnTo>
                  <a:pt x="18180" y="1023"/>
                </a:lnTo>
                <a:lnTo>
                  <a:pt x="18340" y="904"/>
                </a:lnTo>
                <a:lnTo>
                  <a:pt x="18510" y="820"/>
                </a:lnTo>
                <a:lnTo>
                  <a:pt x="18702" y="774"/>
                </a:lnTo>
                <a:lnTo>
                  <a:pt x="18896" y="767"/>
                </a:lnTo>
                <a:lnTo>
                  <a:pt x="19088" y="798"/>
                </a:lnTo>
                <a:lnTo>
                  <a:pt x="19274" y="873"/>
                </a:lnTo>
                <a:lnTo>
                  <a:pt x="19440" y="974"/>
                </a:lnTo>
                <a:lnTo>
                  <a:pt x="19571" y="1112"/>
                </a:lnTo>
                <a:lnTo>
                  <a:pt x="19690" y="1272"/>
                </a:lnTo>
                <a:lnTo>
                  <a:pt x="19774" y="1442"/>
                </a:lnTo>
                <a:lnTo>
                  <a:pt x="19820" y="1634"/>
                </a:lnTo>
                <a:lnTo>
                  <a:pt x="19835" y="1773"/>
                </a:lnTo>
                <a:lnTo>
                  <a:pt x="19836" y="1915"/>
                </a:lnTo>
                <a:lnTo>
                  <a:pt x="19809" y="2068"/>
                </a:lnTo>
                <a:lnTo>
                  <a:pt x="19760" y="2229"/>
                </a:lnTo>
                <a:lnTo>
                  <a:pt x="19672" y="2393"/>
                </a:lnTo>
                <a:lnTo>
                  <a:pt x="19570" y="2559"/>
                </a:lnTo>
                <a:lnTo>
                  <a:pt x="19439" y="2717"/>
                </a:lnTo>
                <a:lnTo>
                  <a:pt x="19263" y="2870"/>
                </a:lnTo>
                <a:lnTo>
                  <a:pt x="19058" y="3016"/>
                </a:lnTo>
                <a:lnTo>
                  <a:pt x="18813" y="3138"/>
                </a:lnTo>
                <a:lnTo>
                  <a:pt x="18533" y="3251"/>
                </a:lnTo>
                <a:lnTo>
                  <a:pt x="18202" y="3337"/>
                </a:lnTo>
                <a:lnTo>
                  <a:pt x="17963" y="3365"/>
                </a:lnTo>
                <a:lnTo>
                  <a:pt x="18290" y="3296"/>
                </a:lnTo>
                <a:lnTo>
                  <a:pt x="18579" y="3199"/>
                </a:lnTo>
                <a:lnTo>
                  <a:pt x="18834" y="3086"/>
                </a:lnTo>
                <a:lnTo>
                  <a:pt x="19048" y="2955"/>
                </a:lnTo>
                <a:lnTo>
                  <a:pt x="19234" y="2811"/>
                </a:lnTo>
                <a:lnTo>
                  <a:pt x="19396" y="2661"/>
                </a:lnTo>
                <a:lnTo>
                  <a:pt x="19523" y="2495"/>
                </a:lnTo>
                <a:lnTo>
                  <a:pt x="19621" y="2341"/>
                </a:lnTo>
                <a:lnTo>
                  <a:pt x="19697" y="2174"/>
                </a:lnTo>
                <a:lnTo>
                  <a:pt x="19744" y="2019"/>
                </a:lnTo>
                <a:lnTo>
                  <a:pt x="19772" y="1866"/>
                </a:lnTo>
                <a:lnTo>
                  <a:pt x="19783" y="1727"/>
                </a:lnTo>
                <a:lnTo>
                  <a:pt x="19766" y="1594"/>
                </a:lnTo>
                <a:lnTo>
                  <a:pt x="19737" y="1483"/>
                </a:lnTo>
                <a:lnTo>
                  <a:pt x="19671" y="1318"/>
                </a:lnTo>
                <a:lnTo>
                  <a:pt x="19571" y="1163"/>
                </a:lnTo>
                <a:lnTo>
                  <a:pt x="19446" y="1027"/>
                </a:lnTo>
                <a:lnTo>
                  <a:pt x="19291" y="929"/>
                </a:lnTo>
                <a:lnTo>
                  <a:pt x="19125" y="853"/>
                </a:lnTo>
                <a:lnTo>
                  <a:pt x="18956" y="809"/>
                </a:lnTo>
                <a:lnTo>
                  <a:pt x="18772" y="799"/>
                </a:lnTo>
                <a:lnTo>
                  <a:pt x="18585" y="827"/>
                </a:lnTo>
                <a:lnTo>
                  <a:pt x="18420" y="893"/>
                </a:lnTo>
                <a:lnTo>
                  <a:pt x="18266" y="987"/>
                </a:lnTo>
                <a:lnTo>
                  <a:pt x="18130" y="1113"/>
                </a:lnTo>
                <a:lnTo>
                  <a:pt x="18047" y="1243"/>
                </a:lnTo>
                <a:lnTo>
                  <a:pt x="18077" y="1362"/>
                </a:lnTo>
                <a:lnTo>
                  <a:pt x="18077" y="1536"/>
                </a:lnTo>
                <a:lnTo>
                  <a:pt x="18044" y="1733"/>
                </a:lnTo>
                <a:lnTo>
                  <a:pt x="18018" y="1806"/>
                </a:lnTo>
                <a:lnTo>
                  <a:pt x="18055" y="1890"/>
                </a:lnTo>
                <a:lnTo>
                  <a:pt x="18139" y="2009"/>
                </a:lnTo>
                <a:lnTo>
                  <a:pt x="18250" y="2102"/>
                </a:lnTo>
                <a:lnTo>
                  <a:pt x="18372" y="2173"/>
                </a:lnTo>
                <a:lnTo>
                  <a:pt x="18427" y="2190"/>
                </a:lnTo>
                <a:lnTo>
                  <a:pt x="18473" y="2135"/>
                </a:lnTo>
                <a:lnTo>
                  <a:pt x="18544" y="2083"/>
                </a:lnTo>
                <a:lnTo>
                  <a:pt x="18629" y="2054"/>
                </a:lnTo>
                <a:lnTo>
                  <a:pt x="18724" y="2034"/>
                </a:lnTo>
                <a:lnTo>
                  <a:pt x="18810" y="2050"/>
                </a:lnTo>
                <a:lnTo>
                  <a:pt x="18903" y="2088"/>
                </a:lnTo>
                <a:lnTo>
                  <a:pt x="18933" y="2119"/>
                </a:lnTo>
                <a:lnTo>
                  <a:pt x="19005" y="2043"/>
                </a:lnTo>
                <a:lnTo>
                  <a:pt x="19072" y="1933"/>
                </a:lnTo>
                <a:lnTo>
                  <a:pt x="19094" y="1803"/>
                </a:lnTo>
                <a:lnTo>
                  <a:pt x="19095" y="1675"/>
                </a:lnTo>
                <a:lnTo>
                  <a:pt x="19044" y="1552"/>
                </a:lnTo>
                <a:lnTo>
                  <a:pt x="18974" y="1476"/>
                </a:lnTo>
                <a:lnTo>
                  <a:pt x="19001" y="1496"/>
                </a:lnTo>
                <a:lnTo>
                  <a:pt x="19065" y="1570"/>
                </a:lnTo>
                <a:lnTo>
                  <a:pt x="19101" y="1676"/>
                </a:lnTo>
                <a:lnTo>
                  <a:pt x="19109" y="1794"/>
                </a:lnTo>
                <a:lnTo>
                  <a:pt x="19086" y="1904"/>
                </a:lnTo>
                <a:lnTo>
                  <a:pt x="19040" y="2008"/>
                </a:lnTo>
                <a:lnTo>
                  <a:pt x="18979" y="2094"/>
                </a:lnTo>
                <a:lnTo>
                  <a:pt x="18937" y="2123"/>
                </a:lnTo>
                <a:lnTo>
                  <a:pt x="18984" y="2173"/>
                </a:lnTo>
                <a:lnTo>
                  <a:pt x="19044" y="2285"/>
                </a:lnTo>
                <a:lnTo>
                  <a:pt x="19057" y="2359"/>
                </a:lnTo>
                <a:lnTo>
                  <a:pt x="19059" y="2450"/>
                </a:lnTo>
                <a:lnTo>
                  <a:pt x="19041" y="2567"/>
                </a:lnTo>
                <a:lnTo>
                  <a:pt x="18982" y="2694"/>
                </a:lnTo>
                <a:lnTo>
                  <a:pt x="18876" y="2827"/>
                </a:lnTo>
                <a:lnTo>
                  <a:pt x="18751" y="2935"/>
                </a:lnTo>
                <a:lnTo>
                  <a:pt x="18579" y="3025"/>
                </a:lnTo>
                <a:lnTo>
                  <a:pt x="18562" y="3031"/>
                </a:lnTo>
                <a:lnTo>
                  <a:pt x="18592" y="3028"/>
                </a:lnTo>
                <a:lnTo>
                  <a:pt x="18481" y="3061"/>
                </a:lnTo>
                <a:lnTo>
                  <a:pt x="18395" y="3092"/>
                </a:lnTo>
                <a:lnTo>
                  <a:pt x="18187" y="3147"/>
                </a:lnTo>
                <a:lnTo>
                  <a:pt x="17965" y="3185"/>
                </a:lnTo>
                <a:lnTo>
                  <a:pt x="17701" y="3212"/>
                </a:lnTo>
                <a:lnTo>
                  <a:pt x="17420" y="3203"/>
                </a:lnTo>
                <a:lnTo>
                  <a:pt x="17140" y="3168"/>
                </a:lnTo>
                <a:lnTo>
                  <a:pt x="16849" y="3098"/>
                </a:lnTo>
                <a:lnTo>
                  <a:pt x="16776" y="3077"/>
                </a:lnTo>
                <a:lnTo>
                  <a:pt x="16759" y="3074"/>
                </a:lnTo>
                <a:lnTo>
                  <a:pt x="16680" y="3058"/>
                </a:lnTo>
                <a:lnTo>
                  <a:pt x="16796" y="3129"/>
                </a:lnTo>
                <a:lnTo>
                  <a:pt x="17021" y="3227"/>
                </a:lnTo>
                <a:lnTo>
                  <a:pt x="17118" y="3252"/>
                </a:lnTo>
                <a:lnTo>
                  <a:pt x="17118" y="3252"/>
                </a:lnTo>
                <a:lnTo>
                  <a:pt x="17471" y="3311"/>
                </a:lnTo>
                <a:lnTo>
                  <a:pt x="17500" y="3314"/>
                </a:lnTo>
                <a:lnTo>
                  <a:pt x="17490" y="3314"/>
                </a:lnTo>
                <a:lnTo>
                  <a:pt x="17721" y="3353"/>
                </a:lnTo>
                <a:lnTo>
                  <a:pt x="17197" y="3318"/>
                </a:lnTo>
                <a:lnTo>
                  <a:pt x="16705" y="3304"/>
                </a:lnTo>
                <a:lnTo>
                  <a:pt x="16242" y="3330"/>
                </a:lnTo>
                <a:lnTo>
                  <a:pt x="15797" y="3381"/>
                </a:lnTo>
                <a:lnTo>
                  <a:pt x="15388" y="3447"/>
                </a:lnTo>
                <a:lnTo>
                  <a:pt x="15006" y="3552"/>
                </a:lnTo>
                <a:lnTo>
                  <a:pt x="14649" y="3664"/>
                </a:lnTo>
                <a:lnTo>
                  <a:pt x="14309" y="3806"/>
                </a:lnTo>
                <a:lnTo>
                  <a:pt x="13999" y="3957"/>
                </a:lnTo>
                <a:lnTo>
                  <a:pt x="13717" y="4127"/>
                </a:lnTo>
                <a:lnTo>
                  <a:pt x="13455" y="4315"/>
                </a:lnTo>
                <a:lnTo>
                  <a:pt x="13225" y="4506"/>
                </a:lnTo>
                <a:lnTo>
                  <a:pt x="13013" y="4701"/>
                </a:lnTo>
                <a:lnTo>
                  <a:pt x="12821" y="4914"/>
                </a:lnTo>
                <a:lnTo>
                  <a:pt x="12657" y="5122"/>
                </a:lnTo>
                <a:lnTo>
                  <a:pt x="12506" y="5333"/>
                </a:lnTo>
                <a:lnTo>
                  <a:pt x="12388" y="5559"/>
                </a:lnTo>
                <a:lnTo>
                  <a:pt x="12295" y="5766"/>
                </a:lnTo>
                <a:lnTo>
                  <a:pt x="12214" y="5977"/>
                </a:lnTo>
                <a:lnTo>
                  <a:pt x="12148" y="6178"/>
                </a:lnTo>
                <a:lnTo>
                  <a:pt x="12117" y="6369"/>
                </a:lnTo>
                <a:lnTo>
                  <a:pt x="12100" y="6558"/>
                </a:lnTo>
                <a:lnTo>
                  <a:pt x="12107" y="6727"/>
                </a:lnTo>
                <a:lnTo>
                  <a:pt x="12119" y="6857"/>
                </a:lnTo>
                <a:lnTo>
                  <a:pt x="12124" y="6860"/>
                </a:lnTo>
                <a:lnTo>
                  <a:pt x="12229" y="6971"/>
                </a:lnTo>
                <a:lnTo>
                  <a:pt x="12306" y="7094"/>
                </a:lnTo>
                <a:lnTo>
                  <a:pt x="12342" y="7194"/>
                </a:lnTo>
                <a:lnTo>
                  <a:pt x="12456" y="7185"/>
                </a:lnTo>
                <a:lnTo>
                  <a:pt x="12640" y="7195"/>
                </a:lnTo>
                <a:lnTo>
                  <a:pt x="12816" y="7235"/>
                </a:lnTo>
                <a:lnTo>
                  <a:pt x="12986" y="7299"/>
                </a:lnTo>
                <a:lnTo>
                  <a:pt x="13136" y="7389"/>
                </a:lnTo>
                <a:lnTo>
                  <a:pt x="13282" y="7492"/>
                </a:lnTo>
                <a:lnTo>
                  <a:pt x="13404" y="7614"/>
                </a:lnTo>
                <a:lnTo>
                  <a:pt x="13499" y="7768"/>
                </a:lnTo>
                <a:lnTo>
                  <a:pt x="13593" y="7973"/>
                </a:lnTo>
                <a:lnTo>
                  <a:pt x="13636" y="8177"/>
                </a:lnTo>
                <a:lnTo>
                  <a:pt x="13653" y="8381"/>
                </a:lnTo>
                <a:lnTo>
                  <a:pt x="13631" y="8587"/>
                </a:lnTo>
                <a:lnTo>
                  <a:pt x="13583" y="8794"/>
                </a:lnTo>
                <a:lnTo>
                  <a:pt x="13541" y="8892"/>
                </a:lnTo>
                <a:lnTo>
                  <a:pt x="13689" y="8956"/>
                </a:lnTo>
                <a:lnTo>
                  <a:pt x="14006" y="9046"/>
                </a:lnTo>
                <a:lnTo>
                  <a:pt x="14275" y="9098"/>
                </a:lnTo>
                <a:lnTo>
                  <a:pt x="14536" y="9108"/>
                </a:lnTo>
                <a:lnTo>
                  <a:pt x="14811" y="9091"/>
                </a:lnTo>
                <a:lnTo>
                  <a:pt x="15068" y="9042"/>
                </a:lnTo>
                <a:lnTo>
                  <a:pt x="15329" y="8956"/>
                </a:lnTo>
                <a:lnTo>
                  <a:pt x="15579" y="8836"/>
                </a:lnTo>
                <a:lnTo>
                  <a:pt x="15803" y="8695"/>
                </a:lnTo>
                <a:lnTo>
                  <a:pt x="16007" y="8530"/>
                </a:lnTo>
                <a:lnTo>
                  <a:pt x="16181" y="8332"/>
                </a:lnTo>
                <a:lnTo>
                  <a:pt x="16336" y="8109"/>
                </a:lnTo>
                <a:lnTo>
                  <a:pt x="16452" y="7863"/>
                </a:lnTo>
                <a:lnTo>
                  <a:pt x="16528" y="7599"/>
                </a:lnTo>
                <a:lnTo>
                  <a:pt x="16556" y="7369"/>
                </a:lnTo>
                <a:lnTo>
                  <a:pt x="16540" y="7139"/>
                </a:lnTo>
                <a:lnTo>
                  <a:pt x="16499" y="6903"/>
                </a:lnTo>
                <a:lnTo>
                  <a:pt x="16421" y="6684"/>
                </a:lnTo>
                <a:lnTo>
                  <a:pt x="16314" y="6482"/>
                </a:lnTo>
                <a:lnTo>
                  <a:pt x="16222" y="6325"/>
                </a:lnTo>
                <a:lnTo>
                  <a:pt x="16155" y="6401"/>
                </a:lnTo>
                <a:lnTo>
                  <a:pt x="15995" y="6520"/>
                </a:lnTo>
                <a:lnTo>
                  <a:pt x="15829" y="6612"/>
                </a:lnTo>
                <a:lnTo>
                  <a:pt x="15644" y="6679"/>
                </a:lnTo>
                <a:lnTo>
                  <a:pt x="15569" y="6695"/>
                </a:lnTo>
                <a:lnTo>
                  <a:pt x="15579" y="6758"/>
                </a:lnTo>
                <a:lnTo>
                  <a:pt x="15574" y="6873"/>
                </a:lnTo>
                <a:lnTo>
                  <a:pt x="15528" y="7047"/>
                </a:lnTo>
                <a:lnTo>
                  <a:pt x="15452" y="7214"/>
                </a:lnTo>
                <a:lnTo>
                  <a:pt x="15331" y="7356"/>
                </a:lnTo>
                <a:lnTo>
                  <a:pt x="15205" y="7470"/>
                </a:lnTo>
                <a:lnTo>
                  <a:pt x="15076" y="7546"/>
                </a:lnTo>
                <a:lnTo>
                  <a:pt x="14935" y="7592"/>
                </a:lnTo>
                <a:lnTo>
                  <a:pt x="14894" y="7602"/>
                </a:lnTo>
                <a:lnTo>
                  <a:pt x="14886" y="7605"/>
                </a:lnTo>
                <a:lnTo>
                  <a:pt x="14879" y="7606"/>
                </a:lnTo>
                <a:lnTo>
                  <a:pt x="14875" y="7607"/>
                </a:lnTo>
                <a:lnTo>
                  <a:pt x="14873" y="7608"/>
                </a:lnTo>
                <a:lnTo>
                  <a:pt x="14870" y="7608"/>
                </a:lnTo>
                <a:lnTo>
                  <a:pt x="14797" y="7627"/>
                </a:lnTo>
                <a:lnTo>
                  <a:pt x="14643" y="7651"/>
                </a:lnTo>
                <a:lnTo>
                  <a:pt x="14498" y="7638"/>
                </a:lnTo>
                <a:lnTo>
                  <a:pt x="14358" y="7608"/>
                </a:lnTo>
                <a:lnTo>
                  <a:pt x="14250" y="7554"/>
                </a:lnTo>
                <a:lnTo>
                  <a:pt x="14144" y="7494"/>
                </a:lnTo>
                <a:lnTo>
                  <a:pt x="14071" y="7429"/>
                </a:lnTo>
                <a:lnTo>
                  <a:pt x="14023" y="7365"/>
                </a:lnTo>
                <a:lnTo>
                  <a:pt x="13989" y="7324"/>
                </a:lnTo>
                <a:lnTo>
                  <a:pt x="14031" y="7361"/>
                </a:lnTo>
                <a:lnTo>
                  <a:pt x="14038" y="7366"/>
                </a:lnTo>
                <a:lnTo>
                  <a:pt x="13955" y="7283"/>
                </a:lnTo>
                <a:lnTo>
                  <a:pt x="13870" y="7139"/>
                </a:lnTo>
                <a:lnTo>
                  <a:pt x="13811" y="6975"/>
                </a:lnTo>
                <a:lnTo>
                  <a:pt x="13791" y="6758"/>
                </a:lnTo>
                <a:lnTo>
                  <a:pt x="13820" y="6547"/>
                </a:lnTo>
                <a:lnTo>
                  <a:pt x="13886" y="6345"/>
                </a:lnTo>
                <a:lnTo>
                  <a:pt x="13988" y="6153"/>
                </a:lnTo>
                <a:lnTo>
                  <a:pt x="14079" y="6035"/>
                </a:lnTo>
                <a:lnTo>
                  <a:pt x="13996" y="5853"/>
                </a:lnTo>
                <a:lnTo>
                  <a:pt x="13941" y="5646"/>
                </a:lnTo>
                <a:lnTo>
                  <a:pt x="13917" y="5421"/>
                </a:lnTo>
                <a:lnTo>
                  <a:pt x="13917" y="5413"/>
                </a:lnTo>
                <a:lnTo>
                  <a:pt x="13872" y="5422"/>
                </a:lnTo>
                <a:lnTo>
                  <a:pt x="13647" y="5491"/>
                </a:lnTo>
                <a:lnTo>
                  <a:pt x="13420" y="5573"/>
                </a:lnTo>
                <a:lnTo>
                  <a:pt x="13226" y="5676"/>
                </a:lnTo>
                <a:lnTo>
                  <a:pt x="13053" y="5818"/>
                </a:lnTo>
                <a:lnTo>
                  <a:pt x="12902" y="5977"/>
                </a:lnTo>
                <a:lnTo>
                  <a:pt x="12804" y="6106"/>
                </a:lnTo>
                <a:lnTo>
                  <a:pt x="12740" y="6250"/>
                </a:lnTo>
                <a:lnTo>
                  <a:pt x="12704" y="6388"/>
                </a:lnTo>
                <a:lnTo>
                  <a:pt x="12699" y="6529"/>
                </a:lnTo>
                <a:lnTo>
                  <a:pt x="12717" y="6656"/>
                </a:lnTo>
                <a:lnTo>
                  <a:pt x="12767" y="6759"/>
                </a:lnTo>
                <a:lnTo>
                  <a:pt x="12845" y="6831"/>
                </a:lnTo>
                <a:lnTo>
                  <a:pt x="12941" y="6882"/>
                </a:lnTo>
                <a:lnTo>
                  <a:pt x="13038" y="6881"/>
                </a:lnTo>
                <a:lnTo>
                  <a:pt x="13106" y="6867"/>
                </a:lnTo>
                <a:lnTo>
                  <a:pt x="13166" y="6832"/>
                </a:lnTo>
                <a:lnTo>
                  <a:pt x="13203" y="6790"/>
                </a:lnTo>
                <a:lnTo>
                  <a:pt x="13235" y="6740"/>
                </a:lnTo>
                <a:lnTo>
                  <a:pt x="13248" y="6692"/>
                </a:lnTo>
                <a:lnTo>
                  <a:pt x="13256" y="6662"/>
                </a:lnTo>
                <a:lnTo>
                  <a:pt x="13261" y="6644"/>
                </a:lnTo>
                <a:lnTo>
                  <a:pt x="13262" y="6664"/>
                </a:lnTo>
                <a:lnTo>
                  <a:pt x="13254" y="6694"/>
                </a:lnTo>
                <a:lnTo>
                  <a:pt x="13241" y="6742"/>
                </a:lnTo>
                <a:lnTo>
                  <a:pt x="13209" y="6791"/>
                </a:lnTo>
                <a:lnTo>
                  <a:pt x="13172" y="6833"/>
                </a:lnTo>
                <a:lnTo>
                  <a:pt x="13110" y="6875"/>
                </a:lnTo>
                <a:lnTo>
                  <a:pt x="13042" y="6889"/>
                </a:lnTo>
                <a:lnTo>
                  <a:pt x="12939" y="6888"/>
                </a:lnTo>
                <a:lnTo>
                  <a:pt x="12834" y="6847"/>
                </a:lnTo>
                <a:lnTo>
                  <a:pt x="12754" y="6762"/>
                </a:lnTo>
                <a:lnTo>
                  <a:pt x="12698" y="6657"/>
                </a:lnTo>
                <a:lnTo>
                  <a:pt x="12675" y="6522"/>
                </a:lnTo>
                <a:lnTo>
                  <a:pt x="12680" y="6382"/>
                </a:lnTo>
                <a:lnTo>
                  <a:pt x="12704" y="6240"/>
                </a:lnTo>
                <a:lnTo>
                  <a:pt x="12771" y="6084"/>
                </a:lnTo>
                <a:lnTo>
                  <a:pt x="12871" y="5950"/>
                </a:lnTo>
                <a:lnTo>
                  <a:pt x="13027" y="5772"/>
                </a:lnTo>
                <a:lnTo>
                  <a:pt x="13203" y="5638"/>
                </a:lnTo>
                <a:lnTo>
                  <a:pt x="13403" y="5517"/>
                </a:lnTo>
                <a:lnTo>
                  <a:pt x="13618" y="5432"/>
                </a:lnTo>
                <a:lnTo>
                  <a:pt x="13856" y="5360"/>
                </a:lnTo>
                <a:lnTo>
                  <a:pt x="13921" y="5345"/>
                </a:lnTo>
                <a:lnTo>
                  <a:pt x="13928" y="5205"/>
                </a:lnTo>
                <a:lnTo>
                  <a:pt x="13987" y="4982"/>
                </a:lnTo>
                <a:lnTo>
                  <a:pt x="14089" y="4765"/>
                </a:lnTo>
                <a:lnTo>
                  <a:pt x="14220" y="4561"/>
                </a:lnTo>
                <a:lnTo>
                  <a:pt x="14379" y="4372"/>
                </a:lnTo>
                <a:lnTo>
                  <a:pt x="14565" y="4202"/>
                </a:lnTo>
                <a:lnTo>
                  <a:pt x="14757" y="4059"/>
                </a:lnTo>
                <a:lnTo>
                  <a:pt x="14961" y="3946"/>
                </a:lnTo>
                <a:lnTo>
                  <a:pt x="15214" y="3839"/>
                </a:lnTo>
                <a:lnTo>
                  <a:pt x="15447" y="3758"/>
                </a:lnTo>
                <a:lnTo>
                  <a:pt x="15671" y="3689"/>
                </a:lnTo>
                <a:lnTo>
                  <a:pt x="15885" y="3635"/>
                </a:lnTo>
                <a:lnTo>
                  <a:pt x="16105" y="3603"/>
                </a:lnTo>
                <a:lnTo>
                  <a:pt x="16337" y="3580"/>
                </a:lnTo>
                <a:lnTo>
                  <a:pt x="16586" y="3562"/>
                </a:lnTo>
                <a:lnTo>
                  <a:pt x="16863" y="3558"/>
                </a:lnTo>
                <a:lnTo>
                  <a:pt x="17173" y="3556"/>
                </a:lnTo>
                <a:lnTo>
                  <a:pt x="17524" y="3565"/>
                </a:lnTo>
                <a:lnTo>
                  <a:pt x="17536" y="3568"/>
                </a:lnTo>
                <a:lnTo>
                  <a:pt x="17607" y="3567"/>
                </a:lnTo>
                <a:lnTo>
                  <a:pt x="17704" y="3567"/>
                </a:lnTo>
                <a:lnTo>
                  <a:pt x="17834" y="3562"/>
                </a:lnTo>
                <a:lnTo>
                  <a:pt x="17992" y="3546"/>
                </a:lnTo>
                <a:lnTo>
                  <a:pt x="18174" y="3517"/>
                </a:lnTo>
                <a:lnTo>
                  <a:pt x="18373" y="3466"/>
                </a:lnTo>
                <a:lnTo>
                  <a:pt x="18588" y="3407"/>
                </a:lnTo>
                <a:lnTo>
                  <a:pt x="18807" y="3310"/>
                </a:lnTo>
                <a:lnTo>
                  <a:pt x="19042" y="3198"/>
                </a:lnTo>
                <a:lnTo>
                  <a:pt x="19273" y="3053"/>
                </a:lnTo>
                <a:lnTo>
                  <a:pt x="19493" y="2879"/>
                </a:lnTo>
                <a:lnTo>
                  <a:pt x="19634" y="2734"/>
                </a:lnTo>
                <a:lnTo>
                  <a:pt x="19645" y="2714"/>
                </a:lnTo>
                <a:lnTo>
                  <a:pt x="19684" y="2666"/>
                </a:lnTo>
                <a:lnTo>
                  <a:pt x="19742" y="2591"/>
                </a:lnTo>
                <a:lnTo>
                  <a:pt x="19802" y="2485"/>
                </a:lnTo>
                <a:lnTo>
                  <a:pt x="19871" y="2368"/>
                </a:lnTo>
                <a:lnTo>
                  <a:pt x="19950" y="2240"/>
                </a:lnTo>
                <a:lnTo>
                  <a:pt x="20012" y="2102"/>
                </a:lnTo>
                <a:lnTo>
                  <a:pt x="20072" y="1970"/>
                </a:lnTo>
                <a:lnTo>
                  <a:pt x="20115" y="1834"/>
                </a:lnTo>
                <a:lnTo>
                  <a:pt x="20140" y="1712"/>
                </a:lnTo>
                <a:lnTo>
                  <a:pt x="20142" y="1731"/>
                </a:lnTo>
                <a:lnTo>
                  <a:pt x="20132" y="1793"/>
                </a:lnTo>
                <a:lnTo>
                  <a:pt x="20108" y="1883"/>
                </a:lnTo>
                <a:lnTo>
                  <a:pt x="20075" y="2010"/>
                </a:lnTo>
                <a:lnTo>
                  <a:pt x="20023" y="2157"/>
                </a:lnTo>
                <a:lnTo>
                  <a:pt x="19946" y="2329"/>
                </a:lnTo>
                <a:lnTo>
                  <a:pt x="19846" y="2515"/>
                </a:lnTo>
                <a:lnTo>
                  <a:pt x="19718" y="2707"/>
                </a:lnTo>
                <a:lnTo>
                  <a:pt x="19567" y="2937"/>
                </a:lnTo>
                <a:lnTo>
                  <a:pt x="19443" y="3143"/>
                </a:lnTo>
                <a:lnTo>
                  <a:pt x="19353" y="3338"/>
                </a:lnTo>
                <a:lnTo>
                  <a:pt x="19286" y="3520"/>
                </a:lnTo>
                <a:lnTo>
                  <a:pt x="19278" y="3565"/>
                </a:lnTo>
                <a:lnTo>
                  <a:pt x="19310" y="3526"/>
                </a:lnTo>
                <a:lnTo>
                  <a:pt x="19411" y="3385"/>
                </a:lnTo>
                <a:lnTo>
                  <a:pt x="19523" y="3228"/>
                </a:lnTo>
                <a:lnTo>
                  <a:pt x="19661" y="3020"/>
                </a:lnTo>
                <a:lnTo>
                  <a:pt x="19783" y="2801"/>
                </a:lnTo>
                <a:lnTo>
                  <a:pt x="19902" y="2594"/>
                </a:lnTo>
                <a:lnTo>
                  <a:pt x="19992" y="2399"/>
                </a:lnTo>
                <a:lnTo>
                  <a:pt x="20071" y="2221"/>
                </a:lnTo>
                <a:lnTo>
                  <a:pt x="20135" y="2077"/>
                </a:lnTo>
                <a:lnTo>
                  <a:pt x="20181" y="1973"/>
                </a:lnTo>
                <a:lnTo>
                  <a:pt x="20253" y="1773"/>
                </a:lnTo>
                <a:lnTo>
                  <a:pt x="20306" y="1594"/>
                </a:lnTo>
                <a:lnTo>
                  <a:pt x="20357" y="1428"/>
                </a:lnTo>
                <a:lnTo>
                  <a:pt x="20396" y="1252"/>
                </a:lnTo>
                <a:lnTo>
                  <a:pt x="20402" y="1227"/>
                </a:lnTo>
                <a:lnTo>
                  <a:pt x="20411" y="1172"/>
                </a:lnTo>
                <a:lnTo>
                  <a:pt x="20432" y="1042"/>
                </a:lnTo>
                <a:lnTo>
                  <a:pt x="20483" y="921"/>
                </a:lnTo>
                <a:lnTo>
                  <a:pt x="20551" y="826"/>
                </a:lnTo>
                <a:lnTo>
                  <a:pt x="20551" y="904"/>
                </a:lnTo>
                <a:lnTo>
                  <a:pt x="20489" y="999"/>
                </a:lnTo>
                <a:lnTo>
                  <a:pt x="20427" y="1137"/>
                </a:lnTo>
                <a:lnTo>
                  <a:pt x="20412" y="1200"/>
                </a:lnTo>
                <a:lnTo>
                  <a:pt x="20402" y="1253"/>
                </a:lnTo>
                <a:lnTo>
                  <a:pt x="20363" y="1429"/>
                </a:lnTo>
                <a:lnTo>
                  <a:pt x="20318" y="1598"/>
                </a:lnTo>
                <a:lnTo>
                  <a:pt x="20265" y="1777"/>
                </a:lnTo>
                <a:lnTo>
                  <a:pt x="20199" y="1978"/>
                </a:lnTo>
                <a:lnTo>
                  <a:pt x="20159" y="2083"/>
                </a:lnTo>
                <a:lnTo>
                  <a:pt x="20093" y="2233"/>
                </a:lnTo>
                <a:lnTo>
                  <a:pt x="20016" y="2406"/>
                </a:lnTo>
                <a:lnTo>
                  <a:pt x="19911" y="2610"/>
                </a:lnTo>
                <a:lnTo>
                  <a:pt x="19800" y="2812"/>
                </a:lnTo>
                <a:lnTo>
                  <a:pt x="19679" y="3025"/>
                </a:lnTo>
                <a:lnTo>
                  <a:pt x="19532" y="3243"/>
                </a:lnTo>
                <a:lnTo>
                  <a:pt x="19428" y="3396"/>
                </a:lnTo>
                <a:lnTo>
                  <a:pt x="19319" y="3541"/>
                </a:lnTo>
                <a:lnTo>
                  <a:pt x="19273" y="3600"/>
                </a:lnTo>
                <a:lnTo>
                  <a:pt x="19256" y="3705"/>
                </a:lnTo>
                <a:lnTo>
                  <a:pt x="19253" y="3890"/>
                </a:lnTo>
                <a:lnTo>
                  <a:pt x="19280" y="4078"/>
                </a:lnTo>
                <a:lnTo>
                  <a:pt x="19342" y="4210"/>
                </a:lnTo>
                <a:lnTo>
                  <a:pt x="19428" y="4322"/>
                </a:lnTo>
                <a:lnTo>
                  <a:pt x="19536" y="4402"/>
                </a:lnTo>
                <a:lnTo>
                  <a:pt x="19662" y="4461"/>
                </a:lnTo>
                <a:lnTo>
                  <a:pt x="19798" y="4484"/>
                </a:lnTo>
                <a:lnTo>
                  <a:pt x="19943" y="4471"/>
                </a:lnTo>
                <a:lnTo>
                  <a:pt x="20052" y="4422"/>
                </a:lnTo>
                <a:lnTo>
                  <a:pt x="20146" y="4357"/>
                </a:lnTo>
                <a:lnTo>
                  <a:pt x="20208" y="4270"/>
                </a:lnTo>
                <a:lnTo>
                  <a:pt x="20254" y="4166"/>
                </a:lnTo>
                <a:lnTo>
                  <a:pt x="20269" y="4061"/>
                </a:lnTo>
                <a:lnTo>
                  <a:pt x="20263" y="3937"/>
                </a:lnTo>
                <a:lnTo>
                  <a:pt x="20213" y="3834"/>
                </a:lnTo>
                <a:lnTo>
                  <a:pt x="20143" y="3758"/>
                </a:lnTo>
                <a:lnTo>
                  <a:pt x="20053" y="3708"/>
                </a:lnTo>
                <a:lnTo>
                  <a:pt x="19951" y="3681"/>
                </a:lnTo>
                <a:lnTo>
                  <a:pt x="19839" y="3691"/>
                </a:lnTo>
                <a:lnTo>
                  <a:pt x="19754" y="3720"/>
                </a:lnTo>
                <a:lnTo>
                  <a:pt x="19687" y="3779"/>
                </a:lnTo>
                <a:lnTo>
                  <a:pt x="19642" y="3851"/>
                </a:lnTo>
                <a:lnTo>
                  <a:pt x="19632" y="3939"/>
                </a:lnTo>
                <a:lnTo>
                  <a:pt x="19636" y="4023"/>
                </a:lnTo>
                <a:lnTo>
                  <a:pt x="19678" y="4105"/>
                </a:lnTo>
                <a:lnTo>
                  <a:pt x="19741" y="4160"/>
                </a:lnTo>
                <a:lnTo>
                  <a:pt x="19813" y="4191"/>
                </a:lnTo>
                <a:lnTo>
                  <a:pt x="19810" y="4191"/>
                </a:lnTo>
                <a:lnTo>
                  <a:pt x="19717" y="4154"/>
                </a:lnTo>
                <a:lnTo>
                  <a:pt x="19642" y="4096"/>
                </a:lnTo>
                <a:lnTo>
                  <a:pt x="19595" y="4006"/>
                </a:lnTo>
                <a:lnTo>
                  <a:pt x="19590" y="3902"/>
                </a:lnTo>
                <a:lnTo>
                  <a:pt x="19614" y="3812"/>
                </a:lnTo>
                <a:lnTo>
                  <a:pt x="19662" y="3728"/>
                </a:lnTo>
                <a:lnTo>
                  <a:pt x="19737" y="3664"/>
                </a:lnTo>
                <a:lnTo>
                  <a:pt x="19831" y="3624"/>
                </a:lnTo>
                <a:lnTo>
                  <a:pt x="19950" y="3611"/>
                </a:lnTo>
                <a:lnTo>
                  <a:pt x="20072" y="3636"/>
                </a:lnTo>
                <a:lnTo>
                  <a:pt x="20172" y="3695"/>
                </a:lnTo>
                <a:lnTo>
                  <a:pt x="20256" y="3794"/>
                </a:lnTo>
                <a:lnTo>
                  <a:pt x="20302" y="3909"/>
                </a:lnTo>
                <a:lnTo>
                  <a:pt x="20321" y="4036"/>
                </a:lnTo>
                <a:lnTo>
                  <a:pt x="20307" y="4161"/>
                </a:lnTo>
                <a:lnTo>
                  <a:pt x="20256" y="4283"/>
                </a:lnTo>
                <a:lnTo>
                  <a:pt x="20173" y="4377"/>
                </a:lnTo>
                <a:lnTo>
                  <a:pt x="20076" y="4454"/>
                </a:lnTo>
                <a:lnTo>
                  <a:pt x="19953" y="4505"/>
                </a:lnTo>
                <a:lnTo>
                  <a:pt x="19812" y="4526"/>
                </a:lnTo>
                <a:lnTo>
                  <a:pt x="19675" y="4510"/>
                </a:lnTo>
                <a:lnTo>
                  <a:pt x="19546" y="4463"/>
                </a:lnTo>
                <a:lnTo>
                  <a:pt x="19427" y="4399"/>
                </a:lnTo>
                <a:lnTo>
                  <a:pt x="19329" y="4309"/>
                </a:lnTo>
                <a:lnTo>
                  <a:pt x="19250" y="4192"/>
                </a:lnTo>
                <a:lnTo>
                  <a:pt x="19201" y="4063"/>
                </a:lnTo>
                <a:lnTo>
                  <a:pt x="19199" y="4044"/>
                </a:lnTo>
                <a:lnTo>
                  <a:pt x="19189" y="4009"/>
                </a:lnTo>
                <a:lnTo>
                  <a:pt x="19179" y="3948"/>
                </a:lnTo>
                <a:lnTo>
                  <a:pt x="19170" y="3862"/>
                </a:lnTo>
                <a:lnTo>
                  <a:pt x="19173" y="3754"/>
                </a:lnTo>
                <a:lnTo>
                  <a:pt x="19176" y="3720"/>
                </a:lnTo>
                <a:lnTo>
                  <a:pt x="19110" y="3795"/>
                </a:lnTo>
                <a:lnTo>
                  <a:pt x="19044" y="3877"/>
                </a:lnTo>
                <a:lnTo>
                  <a:pt x="19054" y="3960"/>
                </a:lnTo>
                <a:lnTo>
                  <a:pt x="19056" y="4051"/>
                </a:lnTo>
                <a:lnTo>
                  <a:pt x="19070" y="4119"/>
                </a:lnTo>
                <a:lnTo>
                  <a:pt x="19070" y="4170"/>
                </a:lnTo>
                <a:lnTo>
                  <a:pt x="19077" y="4191"/>
                </a:lnTo>
                <a:lnTo>
                  <a:pt x="19100" y="4371"/>
                </a:lnTo>
                <a:lnTo>
                  <a:pt x="19105" y="4527"/>
                </a:lnTo>
                <a:lnTo>
                  <a:pt x="19089" y="4658"/>
                </a:lnTo>
                <a:lnTo>
                  <a:pt x="19050" y="4757"/>
                </a:lnTo>
                <a:lnTo>
                  <a:pt x="19024" y="4834"/>
                </a:lnTo>
                <a:lnTo>
                  <a:pt x="18986" y="4881"/>
                </a:lnTo>
                <a:lnTo>
                  <a:pt x="18960" y="4907"/>
                </a:lnTo>
                <a:lnTo>
                  <a:pt x="18956" y="4919"/>
                </a:lnTo>
                <a:lnTo>
                  <a:pt x="18874" y="4987"/>
                </a:lnTo>
                <a:lnTo>
                  <a:pt x="18782" y="5021"/>
                </a:lnTo>
                <a:lnTo>
                  <a:pt x="18676" y="5032"/>
                </a:lnTo>
                <a:lnTo>
                  <a:pt x="18580" y="5006"/>
                </a:lnTo>
                <a:lnTo>
                  <a:pt x="18499" y="4946"/>
                </a:lnTo>
                <a:lnTo>
                  <a:pt x="18437" y="4866"/>
                </a:lnTo>
                <a:lnTo>
                  <a:pt x="18409" y="4775"/>
                </a:lnTo>
                <a:lnTo>
                  <a:pt x="18418" y="4668"/>
                </a:lnTo>
                <a:lnTo>
                  <a:pt x="18467" y="4578"/>
                </a:lnTo>
                <a:lnTo>
                  <a:pt x="18537" y="4532"/>
                </a:lnTo>
                <a:lnTo>
                  <a:pt x="18614" y="4507"/>
                </a:lnTo>
                <a:lnTo>
                  <a:pt x="18694" y="4522"/>
                </a:lnTo>
                <a:lnTo>
                  <a:pt x="18766" y="4566"/>
                </a:lnTo>
                <a:lnTo>
                  <a:pt x="18805" y="4615"/>
                </a:lnTo>
                <a:lnTo>
                  <a:pt x="18821" y="4677"/>
                </a:lnTo>
                <a:lnTo>
                  <a:pt x="18812" y="4733"/>
                </a:lnTo>
                <a:lnTo>
                  <a:pt x="18783" y="4796"/>
                </a:lnTo>
                <a:lnTo>
                  <a:pt x="18721" y="4837"/>
                </a:lnTo>
                <a:lnTo>
                  <a:pt x="18650" y="4838"/>
                </a:lnTo>
                <a:lnTo>
                  <a:pt x="18646" y="4836"/>
                </a:lnTo>
                <a:lnTo>
                  <a:pt x="18702" y="4833"/>
                </a:lnTo>
                <a:lnTo>
                  <a:pt x="18757" y="4796"/>
                </a:lnTo>
                <a:lnTo>
                  <a:pt x="18788" y="4727"/>
                </a:lnTo>
                <a:lnTo>
                  <a:pt x="18794" y="4657"/>
                </a:lnTo>
                <a:lnTo>
                  <a:pt x="18740" y="4592"/>
                </a:lnTo>
                <a:lnTo>
                  <a:pt x="18686" y="4552"/>
                </a:lnTo>
                <a:lnTo>
                  <a:pt x="18609" y="4551"/>
                </a:lnTo>
                <a:lnTo>
                  <a:pt x="18547" y="4567"/>
                </a:lnTo>
                <a:lnTo>
                  <a:pt x="18485" y="4608"/>
                </a:lnTo>
                <a:lnTo>
                  <a:pt x="18439" y="4686"/>
                </a:lnTo>
                <a:lnTo>
                  <a:pt x="18424" y="4766"/>
                </a:lnTo>
                <a:lnTo>
                  <a:pt x="18450" y="4863"/>
                </a:lnTo>
                <a:lnTo>
                  <a:pt x="18508" y="4936"/>
                </a:lnTo>
                <a:lnTo>
                  <a:pt x="18580" y="4981"/>
                </a:lnTo>
                <a:lnTo>
                  <a:pt x="18670" y="5004"/>
                </a:lnTo>
                <a:lnTo>
                  <a:pt x="18761" y="5002"/>
                </a:lnTo>
                <a:lnTo>
                  <a:pt x="18835" y="4964"/>
                </a:lnTo>
                <a:lnTo>
                  <a:pt x="18914" y="4908"/>
                </a:lnTo>
                <a:lnTo>
                  <a:pt x="18990" y="4792"/>
                </a:lnTo>
                <a:lnTo>
                  <a:pt x="19041" y="4671"/>
                </a:lnTo>
                <a:lnTo>
                  <a:pt x="19061" y="4522"/>
                </a:lnTo>
                <a:lnTo>
                  <a:pt x="19066" y="4356"/>
                </a:lnTo>
                <a:lnTo>
                  <a:pt x="19041" y="4156"/>
                </a:lnTo>
                <a:lnTo>
                  <a:pt x="19026" y="3992"/>
                </a:lnTo>
                <a:lnTo>
                  <a:pt x="19029" y="3896"/>
                </a:lnTo>
                <a:lnTo>
                  <a:pt x="19025" y="3901"/>
                </a:lnTo>
                <a:lnTo>
                  <a:pt x="18953" y="3979"/>
                </a:lnTo>
                <a:lnTo>
                  <a:pt x="18894" y="4053"/>
                </a:lnTo>
                <a:lnTo>
                  <a:pt x="18849" y="4080"/>
                </a:lnTo>
                <a:lnTo>
                  <a:pt x="18838" y="4097"/>
                </a:lnTo>
                <a:lnTo>
                  <a:pt x="18829" y="4107"/>
                </a:lnTo>
                <a:lnTo>
                  <a:pt x="18792" y="4149"/>
                </a:lnTo>
                <a:lnTo>
                  <a:pt x="18731" y="4210"/>
                </a:lnTo>
                <a:lnTo>
                  <a:pt x="18646" y="4290"/>
                </a:lnTo>
                <a:lnTo>
                  <a:pt x="18551" y="4381"/>
                </a:lnTo>
                <a:lnTo>
                  <a:pt x="18434" y="4485"/>
                </a:lnTo>
                <a:lnTo>
                  <a:pt x="18301" y="4599"/>
                </a:lnTo>
                <a:lnTo>
                  <a:pt x="18161" y="4716"/>
                </a:lnTo>
                <a:lnTo>
                  <a:pt x="18013" y="4838"/>
                </a:lnTo>
                <a:lnTo>
                  <a:pt x="17780" y="5015"/>
                </a:lnTo>
                <a:lnTo>
                  <a:pt x="17569" y="5204"/>
                </a:lnTo>
                <a:lnTo>
                  <a:pt x="17385" y="5393"/>
                </a:lnTo>
                <a:lnTo>
                  <a:pt x="17268" y="5543"/>
                </a:lnTo>
                <a:lnTo>
                  <a:pt x="17192" y="5684"/>
                </a:lnTo>
                <a:lnTo>
                  <a:pt x="17141" y="5805"/>
                </a:lnTo>
                <a:lnTo>
                  <a:pt x="17131" y="5893"/>
                </a:lnTo>
                <a:lnTo>
                  <a:pt x="17134" y="6003"/>
                </a:lnTo>
                <a:lnTo>
                  <a:pt x="17168" y="6095"/>
                </a:lnTo>
                <a:lnTo>
                  <a:pt x="17223" y="6180"/>
                </a:lnTo>
                <a:lnTo>
                  <a:pt x="17293" y="6231"/>
                </a:lnTo>
                <a:lnTo>
                  <a:pt x="17370" y="6258"/>
                </a:lnTo>
                <a:lnTo>
                  <a:pt x="17449" y="6272"/>
                </a:lnTo>
                <a:lnTo>
                  <a:pt x="17533" y="6249"/>
                </a:lnTo>
                <a:lnTo>
                  <a:pt x="17601" y="6209"/>
                </a:lnTo>
                <a:lnTo>
                  <a:pt x="17644" y="6149"/>
                </a:lnTo>
                <a:lnTo>
                  <a:pt x="17640" y="6136"/>
                </a:lnTo>
                <a:lnTo>
                  <a:pt x="17660" y="6057"/>
                </a:lnTo>
                <a:lnTo>
                  <a:pt x="17628" y="5985"/>
                </a:lnTo>
                <a:lnTo>
                  <a:pt x="17567" y="5924"/>
                </a:lnTo>
                <a:lnTo>
                  <a:pt x="17507" y="5908"/>
                </a:lnTo>
                <a:lnTo>
                  <a:pt x="17438" y="5922"/>
                </a:lnTo>
                <a:lnTo>
                  <a:pt x="17393" y="5974"/>
                </a:lnTo>
                <a:lnTo>
                  <a:pt x="17385" y="6004"/>
                </a:lnTo>
                <a:lnTo>
                  <a:pt x="17383" y="6036"/>
                </a:lnTo>
                <a:lnTo>
                  <a:pt x="17395" y="6065"/>
                </a:lnTo>
                <a:lnTo>
                  <a:pt x="17412" y="6095"/>
                </a:lnTo>
                <a:lnTo>
                  <a:pt x="17441" y="6109"/>
                </a:lnTo>
                <a:lnTo>
                  <a:pt x="17465" y="6115"/>
                </a:lnTo>
                <a:lnTo>
                  <a:pt x="17489" y="6122"/>
                </a:lnTo>
                <a:lnTo>
                  <a:pt x="17510" y="6114"/>
                </a:lnTo>
                <a:lnTo>
                  <a:pt x="17527" y="6100"/>
                </a:lnTo>
                <a:lnTo>
                  <a:pt x="17545" y="6079"/>
                </a:lnTo>
                <a:lnTo>
                  <a:pt x="17558" y="6056"/>
                </a:lnTo>
                <a:lnTo>
                  <a:pt x="17556" y="6062"/>
                </a:lnTo>
                <a:lnTo>
                  <a:pt x="17550" y="6086"/>
                </a:lnTo>
                <a:lnTo>
                  <a:pt x="17537" y="6109"/>
                </a:lnTo>
                <a:lnTo>
                  <a:pt x="17513" y="6128"/>
                </a:lnTo>
                <a:lnTo>
                  <a:pt x="17484" y="6140"/>
                </a:lnTo>
                <a:lnTo>
                  <a:pt x="17452" y="6138"/>
                </a:lnTo>
                <a:lnTo>
                  <a:pt x="17430" y="6126"/>
                </a:lnTo>
                <a:lnTo>
                  <a:pt x="17382" y="6087"/>
                </a:lnTo>
                <a:lnTo>
                  <a:pt x="17371" y="6033"/>
                </a:lnTo>
                <a:lnTo>
                  <a:pt x="17373" y="5975"/>
                </a:lnTo>
                <a:lnTo>
                  <a:pt x="17432" y="5920"/>
                </a:lnTo>
                <a:lnTo>
                  <a:pt x="17496" y="5899"/>
                </a:lnTo>
                <a:lnTo>
                  <a:pt x="17568" y="5917"/>
                </a:lnTo>
                <a:lnTo>
                  <a:pt x="17622" y="5957"/>
                </a:lnTo>
                <a:lnTo>
                  <a:pt x="17658" y="6018"/>
                </a:lnTo>
                <a:lnTo>
                  <a:pt x="17666" y="6085"/>
                </a:lnTo>
                <a:lnTo>
                  <a:pt x="17652" y="6139"/>
                </a:lnTo>
                <a:lnTo>
                  <a:pt x="17647" y="6157"/>
                </a:lnTo>
                <a:lnTo>
                  <a:pt x="17645" y="6150"/>
                </a:lnTo>
                <a:lnTo>
                  <a:pt x="17607" y="6211"/>
                </a:lnTo>
                <a:lnTo>
                  <a:pt x="17535" y="6263"/>
                </a:lnTo>
                <a:lnTo>
                  <a:pt x="17454" y="6280"/>
                </a:lnTo>
                <a:lnTo>
                  <a:pt x="17365" y="6276"/>
                </a:lnTo>
                <a:lnTo>
                  <a:pt x="17282" y="6247"/>
                </a:lnTo>
                <a:lnTo>
                  <a:pt x="17203" y="6182"/>
                </a:lnTo>
                <a:lnTo>
                  <a:pt x="17145" y="6109"/>
                </a:lnTo>
                <a:lnTo>
                  <a:pt x="17113" y="6010"/>
                </a:lnTo>
                <a:lnTo>
                  <a:pt x="17110" y="5900"/>
                </a:lnTo>
                <a:lnTo>
                  <a:pt x="17132" y="5790"/>
                </a:lnTo>
                <a:lnTo>
                  <a:pt x="17176" y="5673"/>
                </a:lnTo>
                <a:lnTo>
                  <a:pt x="17258" y="5534"/>
                </a:lnTo>
                <a:lnTo>
                  <a:pt x="17374" y="5384"/>
                </a:lnTo>
                <a:lnTo>
                  <a:pt x="17561" y="5189"/>
                </a:lnTo>
                <a:lnTo>
                  <a:pt x="17765" y="4998"/>
                </a:lnTo>
                <a:lnTo>
                  <a:pt x="18000" y="4815"/>
                </a:lnTo>
                <a:lnTo>
                  <a:pt x="18150" y="4707"/>
                </a:lnTo>
                <a:lnTo>
                  <a:pt x="18292" y="4583"/>
                </a:lnTo>
                <a:lnTo>
                  <a:pt x="18417" y="4475"/>
                </a:lnTo>
                <a:lnTo>
                  <a:pt x="18541" y="4372"/>
                </a:lnTo>
                <a:lnTo>
                  <a:pt x="18631" y="4274"/>
                </a:lnTo>
                <a:lnTo>
                  <a:pt x="18721" y="4201"/>
                </a:lnTo>
                <a:lnTo>
                  <a:pt x="18776" y="4138"/>
                </a:lnTo>
                <a:lnTo>
                  <a:pt x="18812" y="4096"/>
                </a:lnTo>
                <a:lnTo>
                  <a:pt x="18823" y="4080"/>
                </a:lnTo>
                <a:lnTo>
                  <a:pt x="18838" y="4071"/>
                </a:lnTo>
                <a:lnTo>
                  <a:pt x="18875" y="4029"/>
                </a:lnTo>
                <a:lnTo>
                  <a:pt x="18930" y="3966"/>
                </a:lnTo>
                <a:lnTo>
                  <a:pt x="19010" y="3884"/>
                </a:lnTo>
                <a:lnTo>
                  <a:pt x="19030" y="3863"/>
                </a:lnTo>
                <a:lnTo>
                  <a:pt x="19030" y="3857"/>
                </a:lnTo>
                <a:lnTo>
                  <a:pt x="19040" y="3744"/>
                </a:lnTo>
                <a:lnTo>
                  <a:pt x="19061" y="3666"/>
                </a:lnTo>
                <a:lnTo>
                  <a:pt x="19055" y="3761"/>
                </a:lnTo>
                <a:lnTo>
                  <a:pt x="19043" y="3848"/>
                </a:lnTo>
                <a:lnTo>
                  <a:pt x="19100" y="3786"/>
                </a:lnTo>
                <a:lnTo>
                  <a:pt x="19180" y="3688"/>
                </a:lnTo>
                <a:lnTo>
                  <a:pt x="19186" y="3628"/>
                </a:lnTo>
                <a:lnTo>
                  <a:pt x="19226" y="3478"/>
                </a:lnTo>
                <a:lnTo>
                  <a:pt x="19281" y="3319"/>
                </a:lnTo>
                <a:lnTo>
                  <a:pt x="19367" y="3136"/>
                </a:lnTo>
                <a:lnTo>
                  <a:pt x="19458" y="2972"/>
                </a:lnTo>
                <a:lnTo>
                  <a:pt x="19444" y="2989"/>
                </a:lnTo>
                <a:lnTo>
                  <a:pt x="19312" y="3102"/>
                </a:lnTo>
                <a:lnTo>
                  <a:pt x="19172" y="3219"/>
                </a:lnTo>
                <a:lnTo>
                  <a:pt x="19000" y="3335"/>
                </a:lnTo>
                <a:lnTo>
                  <a:pt x="18798" y="3443"/>
                </a:lnTo>
                <a:lnTo>
                  <a:pt x="18578" y="3546"/>
                </a:lnTo>
                <a:lnTo>
                  <a:pt x="18335" y="3636"/>
                </a:lnTo>
                <a:lnTo>
                  <a:pt x="18064" y="3687"/>
                </a:lnTo>
                <a:lnTo>
                  <a:pt x="17764" y="3730"/>
                </a:lnTo>
                <a:lnTo>
                  <a:pt x="17442" y="3730"/>
                </a:lnTo>
                <a:lnTo>
                  <a:pt x="17127" y="3730"/>
                </a:lnTo>
                <a:lnTo>
                  <a:pt x="16813" y="3725"/>
                </a:lnTo>
                <a:lnTo>
                  <a:pt x="16507" y="3715"/>
                </a:lnTo>
                <a:lnTo>
                  <a:pt x="16195" y="3730"/>
                </a:lnTo>
                <a:lnTo>
                  <a:pt x="15900" y="3749"/>
                </a:lnTo>
                <a:lnTo>
                  <a:pt x="15590" y="3802"/>
                </a:lnTo>
                <a:lnTo>
                  <a:pt x="15280" y="3882"/>
                </a:lnTo>
                <a:lnTo>
                  <a:pt x="14974" y="3994"/>
                </a:lnTo>
                <a:lnTo>
                  <a:pt x="14803" y="4098"/>
                </a:lnTo>
                <a:lnTo>
                  <a:pt x="14718" y="4158"/>
                </a:lnTo>
                <a:lnTo>
                  <a:pt x="14559" y="4322"/>
                </a:lnTo>
                <a:lnTo>
                  <a:pt x="14418" y="4517"/>
                </a:lnTo>
                <a:lnTo>
                  <a:pt x="14313" y="4721"/>
                </a:lnTo>
                <a:lnTo>
                  <a:pt x="14241" y="4946"/>
                </a:lnTo>
                <a:lnTo>
                  <a:pt x="14205" y="5181"/>
                </a:lnTo>
                <a:lnTo>
                  <a:pt x="14206" y="5284"/>
                </a:lnTo>
                <a:lnTo>
                  <a:pt x="14373" y="5251"/>
                </a:lnTo>
                <a:lnTo>
                  <a:pt x="14647" y="5214"/>
                </a:lnTo>
                <a:lnTo>
                  <a:pt x="14909" y="5180"/>
                </a:lnTo>
                <a:lnTo>
                  <a:pt x="14935" y="5097"/>
                </a:lnTo>
                <a:lnTo>
                  <a:pt x="15019" y="4971"/>
                </a:lnTo>
                <a:lnTo>
                  <a:pt x="15143" y="4868"/>
                </a:lnTo>
                <a:lnTo>
                  <a:pt x="15272" y="4793"/>
                </a:lnTo>
                <a:lnTo>
                  <a:pt x="15419" y="4748"/>
                </a:lnTo>
                <a:lnTo>
                  <a:pt x="15573" y="4724"/>
                </a:lnTo>
                <a:lnTo>
                  <a:pt x="15731" y="4733"/>
                </a:lnTo>
                <a:lnTo>
                  <a:pt x="15882" y="4773"/>
                </a:lnTo>
                <a:lnTo>
                  <a:pt x="16014" y="4833"/>
                </a:lnTo>
                <a:lnTo>
                  <a:pt x="16168" y="4932"/>
                </a:lnTo>
                <a:lnTo>
                  <a:pt x="16168" y="4932"/>
                </a:lnTo>
                <a:lnTo>
                  <a:pt x="16375" y="4877"/>
                </a:lnTo>
                <a:lnTo>
                  <a:pt x="16730" y="4777"/>
                </a:lnTo>
                <a:lnTo>
                  <a:pt x="17079" y="4670"/>
                </a:lnTo>
                <a:lnTo>
                  <a:pt x="17420" y="4547"/>
                </a:lnTo>
                <a:lnTo>
                  <a:pt x="17751" y="4415"/>
                </a:lnTo>
                <a:lnTo>
                  <a:pt x="18059" y="4271"/>
                </a:lnTo>
                <a:lnTo>
                  <a:pt x="18342" y="4101"/>
                </a:lnTo>
                <a:lnTo>
                  <a:pt x="18606" y="3926"/>
                </a:lnTo>
                <a:lnTo>
                  <a:pt x="18829" y="3715"/>
                </a:lnTo>
                <a:lnTo>
                  <a:pt x="19022" y="3495"/>
                </a:lnTo>
                <a:lnTo>
                  <a:pt x="19202" y="3298"/>
                </a:lnTo>
                <a:lnTo>
                  <a:pt x="19014" y="3551"/>
                </a:lnTo>
                <a:lnTo>
                  <a:pt x="18789" y="3794"/>
                </a:lnTo>
                <a:lnTo>
                  <a:pt x="18524" y="4020"/>
                </a:lnTo>
                <a:lnTo>
                  <a:pt x="18213" y="4222"/>
                </a:lnTo>
                <a:lnTo>
                  <a:pt x="17884" y="4425"/>
                </a:lnTo>
                <a:lnTo>
                  <a:pt x="17530" y="4595"/>
                </a:lnTo>
                <a:lnTo>
                  <a:pt x="17161" y="4749"/>
                </a:lnTo>
                <a:lnTo>
                  <a:pt x="16784" y="4888"/>
                </a:lnTo>
                <a:lnTo>
                  <a:pt x="16421" y="4998"/>
                </a:lnTo>
                <a:lnTo>
                  <a:pt x="16270" y="5037"/>
                </a:lnTo>
                <a:lnTo>
                  <a:pt x="16295" y="5062"/>
                </a:lnTo>
                <a:lnTo>
                  <a:pt x="16391" y="5209"/>
                </a:lnTo>
                <a:lnTo>
                  <a:pt x="16449" y="5379"/>
                </a:lnTo>
                <a:lnTo>
                  <a:pt x="16488" y="5550"/>
                </a:lnTo>
                <a:lnTo>
                  <a:pt x="16484" y="5735"/>
                </a:lnTo>
                <a:lnTo>
                  <a:pt x="16453" y="5901"/>
                </a:lnTo>
                <a:lnTo>
                  <a:pt x="16386" y="6083"/>
                </a:lnTo>
                <a:lnTo>
                  <a:pt x="16283" y="6255"/>
                </a:lnTo>
                <a:lnTo>
                  <a:pt x="16249" y="6294"/>
                </a:lnTo>
                <a:lnTo>
                  <a:pt x="16324" y="6394"/>
                </a:lnTo>
                <a:lnTo>
                  <a:pt x="16437" y="6624"/>
                </a:lnTo>
                <a:lnTo>
                  <a:pt x="16525" y="6852"/>
                </a:lnTo>
                <a:lnTo>
                  <a:pt x="16576" y="7098"/>
                </a:lnTo>
                <a:lnTo>
                  <a:pt x="16598" y="7335"/>
                </a:lnTo>
                <a:lnTo>
                  <a:pt x="16582" y="7588"/>
                </a:lnTo>
                <a:lnTo>
                  <a:pt x="16527" y="7824"/>
                </a:lnTo>
                <a:lnTo>
                  <a:pt x="16416" y="8097"/>
                </a:lnTo>
                <a:lnTo>
                  <a:pt x="16258" y="8332"/>
                </a:lnTo>
                <a:lnTo>
                  <a:pt x="16077" y="8555"/>
                </a:lnTo>
                <a:lnTo>
                  <a:pt x="15855" y="8741"/>
                </a:lnTo>
                <a:lnTo>
                  <a:pt x="15622" y="8892"/>
                </a:lnTo>
                <a:lnTo>
                  <a:pt x="15364" y="9017"/>
                </a:lnTo>
                <a:lnTo>
                  <a:pt x="15090" y="9106"/>
                </a:lnTo>
                <a:lnTo>
                  <a:pt x="14804" y="9166"/>
                </a:lnTo>
                <a:lnTo>
                  <a:pt x="14517" y="9181"/>
                </a:lnTo>
                <a:lnTo>
                  <a:pt x="14229" y="9176"/>
                </a:lnTo>
                <a:lnTo>
                  <a:pt x="13951" y="9121"/>
                </a:lnTo>
                <a:lnTo>
                  <a:pt x="13997" y="9153"/>
                </a:lnTo>
                <a:lnTo>
                  <a:pt x="14093" y="9230"/>
                </a:lnTo>
                <a:lnTo>
                  <a:pt x="14212" y="9338"/>
                </a:lnTo>
                <a:lnTo>
                  <a:pt x="14328" y="9459"/>
                </a:lnTo>
                <a:lnTo>
                  <a:pt x="14444" y="9605"/>
                </a:lnTo>
                <a:lnTo>
                  <a:pt x="14546" y="9780"/>
                </a:lnTo>
                <a:lnTo>
                  <a:pt x="14655" y="10002"/>
                </a:lnTo>
                <a:lnTo>
                  <a:pt x="14746" y="10244"/>
                </a:lnTo>
                <a:lnTo>
                  <a:pt x="14747" y="10249"/>
                </a:lnTo>
                <a:lnTo>
                  <a:pt x="14786" y="10287"/>
                </a:lnTo>
                <a:lnTo>
                  <a:pt x="14952" y="10511"/>
                </a:lnTo>
                <a:lnTo>
                  <a:pt x="15103" y="10743"/>
                </a:lnTo>
                <a:lnTo>
                  <a:pt x="15233" y="10983"/>
                </a:lnTo>
                <a:lnTo>
                  <a:pt x="15325" y="11245"/>
                </a:lnTo>
                <a:lnTo>
                  <a:pt x="15413" y="11596"/>
                </a:lnTo>
                <a:lnTo>
                  <a:pt x="15442" y="11951"/>
                </a:lnTo>
                <a:lnTo>
                  <a:pt x="15436" y="12291"/>
                </a:lnTo>
                <a:lnTo>
                  <a:pt x="15397" y="12634"/>
                </a:lnTo>
                <a:lnTo>
                  <a:pt x="15316" y="12967"/>
                </a:lnTo>
                <a:lnTo>
                  <a:pt x="15199" y="13290"/>
                </a:lnTo>
                <a:lnTo>
                  <a:pt x="15052" y="13605"/>
                </a:lnTo>
                <a:lnTo>
                  <a:pt x="14871" y="13905"/>
                </a:lnTo>
                <a:lnTo>
                  <a:pt x="14670" y="14180"/>
                </a:lnTo>
                <a:lnTo>
                  <a:pt x="14432" y="14445"/>
                </a:lnTo>
                <a:lnTo>
                  <a:pt x="14178" y="14681"/>
                </a:lnTo>
                <a:lnTo>
                  <a:pt x="13900" y="14904"/>
                </a:lnTo>
                <a:lnTo>
                  <a:pt x="13607" y="15090"/>
                </a:lnTo>
                <a:lnTo>
                  <a:pt x="13300" y="15254"/>
                </a:lnTo>
                <a:lnTo>
                  <a:pt x="12976" y="15387"/>
                </a:lnTo>
                <a:lnTo>
                  <a:pt x="12698" y="15460"/>
                </a:lnTo>
                <a:lnTo>
                  <a:pt x="12759" y="15453"/>
                </a:lnTo>
                <a:lnTo>
                  <a:pt x="13191" y="15450"/>
                </a:lnTo>
                <a:lnTo>
                  <a:pt x="13584" y="15470"/>
                </a:lnTo>
                <a:lnTo>
                  <a:pt x="13956" y="15523"/>
                </a:lnTo>
                <a:lnTo>
                  <a:pt x="14290" y="15598"/>
                </a:lnTo>
                <a:lnTo>
                  <a:pt x="14600" y="15692"/>
                </a:lnTo>
                <a:lnTo>
                  <a:pt x="14884" y="15812"/>
                </a:lnTo>
                <a:lnTo>
                  <a:pt x="15133" y="15942"/>
                </a:lnTo>
                <a:lnTo>
                  <a:pt x="15362" y="16098"/>
                </a:lnTo>
                <a:lnTo>
                  <a:pt x="15563" y="16261"/>
                </a:lnTo>
                <a:lnTo>
                  <a:pt x="15750" y="16432"/>
                </a:lnTo>
                <a:lnTo>
                  <a:pt x="15897" y="16606"/>
                </a:lnTo>
                <a:lnTo>
                  <a:pt x="16022" y="16793"/>
                </a:lnTo>
                <a:lnTo>
                  <a:pt x="16126" y="16981"/>
                </a:lnTo>
                <a:lnTo>
                  <a:pt x="16213" y="17165"/>
                </a:lnTo>
                <a:lnTo>
                  <a:pt x="16268" y="17347"/>
                </a:lnTo>
                <a:lnTo>
                  <a:pt x="16307" y="17518"/>
                </a:lnTo>
                <a:lnTo>
                  <a:pt x="16336" y="17776"/>
                </a:lnTo>
                <a:lnTo>
                  <a:pt x="16337" y="1800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36" name="Freeform 24"/>
          <p:cNvSpPr>
            <a:spLocks noEditPoints="1"/>
          </p:cNvSpPr>
          <p:nvPr/>
        </p:nvSpPr>
        <p:spPr bwMode="black">
          <a:xfrm>
            <a:off x="0" y="1588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6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5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2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60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6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1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5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9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2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8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0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7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7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50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5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5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4"/>
                </a:lnTo>
                <a:lnTo>
                  <a:pt x="16545" y="10283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5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0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79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6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6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1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1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7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0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3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16465" y="0"/>
                </a:move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7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4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3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1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1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2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39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0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4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2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6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6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1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0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4105592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8211185" y="3494088"/>
            <a:ext cx="3977640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F7E0E04-B441-40FD-BF24-42AD9C9290B5}" type="datetime1">
              <a:rPr lang="en-US" smtClean="0"/>
              <a:t>11/9/2014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87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black">
          <a:xfrm>
            <a:off x="4359275" y="4763"/>
            <a:ext cx="7829550" cy="6858000"/>
          </a:xfrm>
          <a:custGeom>
            <a:avLst/>
            <a:gdLst>
              <a:gd name="T0" fmla="*/ 12382 w 20551"/>
              <a:gd name="T1" fmla="*/ 16676 h 18000"/>
              <a:gd name="T2" fmla="*/ 7882 w 20551"/>
              <a:gd name="T3" fmla="*/ 16715 h 18000"/>
              <a:gd name="T4" fmla="*/ 12706 w 20551"/>
              <a:gd name="T5" fmla="*/ 16594 h 18000"/>
              <a:gd name="T6" fmla="*/ 7746 w 20551"/>
              <a:gd name="T7" fmla="*/ 17284 h 18000"/>
              <a:gd name="T8" fmla="*/ 4609 w 20551"/>
              <a:gd name="T9" fmla="*/ 16762 h 18000"/>
              <a:gd name="T10" fmla="*/ 10408 w 20551"/>
              <a:gd name="T11" fmla="*/ 15475 h 18000"/>
              <a:gd name="T12" fmla="*/ 8851 w 20551"/>
              <a:gd name="T13" fmla="*/ 15549 h 18000"/>
              <a:gd name="T14" fmla="*/ 9841 w 20551"/>
              <a:gd name="T15" fmla="*/ 15300 h 18000"/>
              <a:gd name="T16" fmla="*/ 5400 w 20551"/>
              <a:gd name="T17" fmla="*/ 13239 h 18000"/>
              <a:gd name="T18" fmla="*/ 12321 w 20551"/>
              <a:gd name="T19" fmla="*/ 12029 h 18000"/>
              <a:gd name="T20" fmla="*/ 8651 w 20551"/>
              <a:gd name="T21" fmla="*/ 11637 h 18000"/>
              <a:gd name="T22" fmla="*/ 6734 w 20551"/>
              <a:gd name="T23" fmla="*/ 12689 h 18000"/>
              <a:gd name="T24" fmla="*/ 13864 w 20551"/>
              <a:gd name="T25" fmla="*/ 11064 h 18000"/>
              <a:gd name="T26" fmla="*/ 12100 w 20551"/>
              <a:gd name="T27" fmla="*/ 11045 h 18000"/>
              <a:gd name="T28" fmla="*/ 5343 w 20551"/>
              <a:gd name="T29" fmla="*/ 11057 h 18000"/>
              <a:gd name="T30" fmla="*/ 13413 w 20551"/>
              <a:gd name="T31" fmla="*/ 11042 h 18000"/>
              <a:gd name="T32" fmla="*/ 15605 w 20551"/>
              <a:gd name="T33" fmla="*/ 10409 h 18000"/>
              <a:gd name="T34" fmla="*/ 16006 w 20551"/>
              <a:gd name="T35" fmla="*/ 10058 h 18000"/>
              <a:gd name="T36" fmla="*/ 7970 w 20551"/>
              <a:gd name="T37" fmla="*/ 9457 h 18000"/>
              <a:gd name="T38" fmla="*/ 14250 w 20551"/>
              <a:gd name="T39" fmla="*/ 9963 h 18000"/>
              <a:gd name="T40" fmla="*/ 15929 w 20551"/>
              <a:gd name="T41" fmla="*/ 10816 h 18000"/>
              <a:gd name="T42" fmla="*/ 7881 w 20551"/>
              <a:gd name="T43" fmla="*/ 9601 h 18000"/>
              <a:gd name="T44" fmla="*/ 19145 w 20551"/>
              <a:gd name="T45" fmla="*/ 7743 h 18000"/>
              <a:gd name="T46" fmla="*/ 15439 w 20551"/>
              <a:gd name="T47" fmla="*/ 7490 h 18000"/>
              <a:gd name="T48" fmla="*/ 15332 w 20551"/>
              <a:gd name="T49" fmla="*/ 7340 h 18000"/>
              <a:gd name="T50" fmla="*/ 16817 w 20551"/>
              <a:gd name="T51" fmla="*/ 7808 h 18000"/>
              <a:gd name="T52" fmla="*/ 18220 w 20551"/>
              <a:gd name="T53" fmla="*/ 7559 h 18000"/>
              <a:gd name="T54" fmla="*/ 15142 w 20551"/>
              <a:gd name="T55" fmla="*/ 5760 h 18000"/>
              <a:gd name="T56" fmla="*/ 16552 w 20551"/>
              <a:gd name="T57" fmla="*/ 5513 h 18000"/>
              <a:gd name="T58" fmla="*/ 17352 w 20551"/>
              <a:gd name="T59" fmla="*/ 8437 h 18000"/>
              <a:gd name="T60" fmla="*/ 18214 w 20551"/>
              <a:gd name="T61" fmla="*/ 4478 h 18000"/>
              <a:gd name="T62" fmla="*/ 14403 w 20551"/>
              <a:gd name="T63" fmla="*/ 3803 h 18000"/>
              <a:gd name="T64" fmla="*/ 15753 w 20551"/>
              <a:gd name="T65" fmla="*/ 4589 h 18000"/>
              <a:gd name="T66" fmla="*/ 11459 w 20551"/>
              <a:gd name="T67" fmla="*/ 6316 h 18000"/>
              <a:gd name="T68" fmla="*/ 13094 w 20551"/>
              <a:gd name="T69" fmla="*/ 5995 h 18000"/>
              <a:gd name="T70" fmla="*/ 16745 w 20551"/>
              <a:gd name="T71" fmla="*/ 4020 h 18000"/>
              <a:gd name="T72" fmla="*/ 13175 w 20551"/>
              <a:gd name="T73" fmla="*/ 2284 h 18000"/>
              <a:gd name="T74" fmla="*/ 14947 w 20551"/>
              <a:gd name="T75" fmla="*/ 1733 h 18000"/>
              <a:gd name="T76" fmla="*/ 14282 w 20551"/>
              <a:gd name="T77" fmla="*/ 7418 h 18000"/>
              <a:gd name="T78" fmla="*/ 16078 w 20551"/>
              <a:gd name="T79" fmla="*/ 2764 h 18000"/>
              <a:gd name="T80" fmla="*/ 14685 w 20551"/>
              <a:gd name="T81" fmla="*/ 1446 h 18000"/>
              <a:gd name="T82" fmla="*/ 7314 w 20551"/>
              <a:gd name="T83" fmla="*/ 794 h 18000"/>
              <a:gd name="T84" fmla="*/ 15769 w 20551"/>
              <a:gd name="T85" fmla="*/ 1197 h 18000"/>
              <a:gd name="T86" fmla="*/ 5800 w 20551"/>
              <a:gd name="T87" fmla="*/ 557 h 18000"/>
              <a:gd name="T88" fmla="*/ 10586 w 20551"/>
              <a:gd name="T89" fmla="*/ 2343 h 18000"/>
              <a:gd name="T90" fmla="*/ 15000 w 20551"/>
              <a:gd name="T91" fmla="*/ 210 h 18000"/>
              <a:gd name="T92" fmla="*/ 17184 w 20551"/>
              <a:gd name="T93" fmla="*/ 8245 h 18000"/>
              <a:gd name="T94" fmla="*/ 15265 w 20551"/>
              <a:gd name="T95" fmla="*/ 7252 h 18000"/>
              <a:gd name="T96" fmla="*/ 12116 w 20551"/>
              <a:gd name="T97" fmla="*/ 11814 h 18000"/>
              <a:gd name="T98" fmla="*/ 12806 w 20551"/>
              <a:gd name="T99" fmla="*/ 11835 h 18000"/>
              <a:gd name="T100" fmla="*/ 11005 w 20551"/>
              <a:gd name="T101" fmla="*/ 10609 h 18000"/>
              <a:gd name="T102" fmla="*/ 11115 w 20551"/>
              <a:gd name="T103" fmla="*/ 9113 h 18000"/>
              <a:gd name="T104" fmla="*/ 7340 w 20551"/>
              <a:gd name="T105" fmla="*/ 7548 h 18000"/>
              <a:gd name="T106" fmla="*/ 10728 w 20551"/>
              <a:gd name="T107" fmla="*/ 8066 h 18000"/>
              <a:gd name="T108" fmla="*/ 9386 w 20551"/>
              <a:gd name="T109" fmla="*/ 11045 h 18000"/>
              <a:gd name="T110" fmla="*/ 8245 w 20551"/>
              <a:gd name="T111" fmla="*/ 13916 h 18000"/>
              <a:gd name="T112" fmla="*/ 11891 w 20551"/>
              <a:gd name="T113" fmla="*/ 15486 h 18000"/>
              <a:gd name="T114" fmla="*/ 9397 w 20551"/>
              <a:gd name="T115" fmla="*/ 16925 h 18000"/>
              <a:gd name="T116" fmla="*/ 2007 w 20551"/>
              <a:gd name="T117" fmla="*/ 15917 h 18000"/>
              <a:gd name="T118" fmla="*/ 6301 w 20551"/>
              <a:gd name="T119" fmla="*/ 10446 h 18000"/>
              <a:gd name="T120" fmla="*/ 0 w 20551"/>
              <a:gd name="T121" fmla="*/ 17174 h 18000"/>
              <a:gd name="T122" fmla="*/ 1510 w 20551"/>
              <a:gd name="T123" fmla="*/ 13329 h 18000"/>
              <a:gd name="T124" fmla="*/ 5992 w 20551"/>
              <a:gd name="T125" fmla="*/ 13678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551" h="18000">
                <a:moveTo>
                  <a:pt x="5438" y="17970"/>
                </a:moveTo>
                <a:lnTo>
                  <a:pt x="5483" y="18000"/>
                </a:lnTo>
                <a:lnTo>
                  <a:pt x="5482" y="18000"/>
                </a:lnTo>
                <a:lnTo>
                  <a:pt x="5457" y="17988"/>
                </a:lnTo>
                <a:lnTo>
                  <a:pt x="5438" y="17970"/>
                </a:lnTo>
                <a:close/>
                <a:moveTo>
                  <a:pt x="5389" y="17921"/>
                </a:moveTo>
                <a:lnTo>
                  <a:pt x="5438" y="17970"/>
                </a:lnTo>
                <a:lnTo>
                  <a:pt x="5409" y="17950"/>
                </a:lnTo>
                <a:lnTo>
                  <a:pt x="5389" y="17921"/>
                </a:lnTo>
                <a:close/>
                <a:moveTo>
                  <a:pt x="5383" y="17913"/>
                </a:moveTo>
                <a:lnTo>
                  <a:pt x="5389" y="17921"/>
                </a:lnTo>
                <a:lnTo>
                  <a:pt x="5386" y="17918"/>
                </a:lnTo>
                <a:lnTo>
                  <a:pt x="5383" y="17913"/>
                </a:lnTo>
                <a:close/>
                <a:moveTo>
                  <a:pt x="5349" y="17848"/>
                </a:moveTo>
                <a:lnTo>
                  <a:pt x="5383" y="17913"/>
                </a:lnTo>
                <a:lnTo>
                  <a:pt x="5353" y="17871"/>
                </a:lnTo>
                <a:lnTo>
                  <a:pt x="5349" y="17848"/>
                </a:lnTo>
                <a:close/>
                <a:moveTo>
                  <a:pt x="5732" y="17385"/>
                </a:moveTo>
                <a:lnTo>
                  <a:pt x="5835" y="17406"/>
                </a:lnTo>
                <a:lnTo>
                  <a:pt x="5951" y="17481"/>
                </a:lnTo>
                <a:lnTo>
                  <a:pt x="6054" y="17579"/>
                </a:lnTo>
                <a:lnTo>
                  <a:pt x="6105" y="17702"/>
                </a:lnTo>
                <a:lnTo>
                  <a:pt x="6126" y="17842"/>
                </a:lnTo>
                <a:lnTo>
                  <a:pt x="6120" y="17963"/>
                </a:lnTo>
                <a:lnTo>
                  <a:pt x="6110" y="18000"/>
                </a:lnTo>
                <a:lnTo>
                  <a:pt x="6084" y="18000"/>
                </a:lnTo>
                <a:lnTo>
                  <a:pt x="6102" y="17933"/>
                </a:lnTo>
                <a:lnTo>
                  <a:pt x="6108" y="17786"/>
                </a:lnTo>
                <a:lnTo>
                  <a:pt x="6077" y="17662"/>
                </a:lnTo>
                <a:lnTo>
                  <a:pt x="6006" y="17541"/>
                </a:lnTo>
                <a:lnTo>
                  <a:pt x="5900" y="17455"/>
                </a:lnTo>
                <a:lnTo>
                  <a:pt x="5770" y="17408"/>
                </a:lnTo>
                <a:lnTo>
                  <a:pt x="5656" y="17404"/>
                </a:lnTo>
                <a:lnTo>
                  <a:pt x="5539" y="17431"/>
                </a:lnTo>
                <a:lnTo>
                  <a:pt x="5445" y="17496"/>
                </a:lnTo>
                <a:lnTo>
                  <a:pt x="5370" y="17586"/>
                </a:lnTo>
                <a:lnTo>
                  <a:pt x="5339" y="17680"/>
                </a:lnTo>
                <a:lnTo>
                  <a:pt x="5337" y="17783"/>
                </a:lnTo>
                <a:lnTo>
                  <a:pt x="5349" y="17848"/>
                </a:lnTo>
                <a:lnTo>
                  <a:pt x="5338" y="17828"/>
                </a:lnTo>
                <a:lnTo>
                  <a:pt x="5324" y="17735"/>
                </a:lnTo>
                <a:lnTo>
                  <a:pt x="5338" y="17635"/>
                </a:lnTo>
                <a:lnTo>
                  <a:pt x="5383" y="17538"/>
                </a:lnTo>
                <a:lnTo>
                  <a:pt x="5453" y="17466"/>
                </a:lnTo>
                <a:lnTo>
                  <a:pt x="5544" y="17413"/>
                </a:lnTo>
                <a:lnTo>
                  <a:pt x="5635" y="17385"/>
                </a:lnTo>
                <a:lnTo>
                  <a:pt x="5732" y="17385"/>
                </a:lnTo>
                <a:close/>
                <a:moveTo>
                  <a:pt x="4044" y="17050"/>
                </a:moveTo>
                <a:lnTo>
                  <a:pt x="4011" y="17055"/>
                </a:lnTo>
                <a:lnTo>
                  <a:pt x="3993" y="17050"/>
                </a:lnTo>
                <a:lnTo>
                  <a:pt x="4044" y="17050"/>
                </a:lnTo>
                <a:close/>
                <a:moveTo>
                  <a:pt x="4140" y="17034"/>
                </a:moveTo>
                <a:lnTo>
                  <a:pt x="4089" y="17050"/>
                </a:lnTo>
                <a:lnTo>
                  <a:pt x="4044" y="17050"/>
                </a:lnTo>
                <a:lnTo>
                  <a:pt x="4105" y="17041"/>
                </a:lnTo>
                <a:lnTo>
                  <a:pt x="4140" y="17034"/>
                </a:lnTo>
                <a:close/>
                <a:moveTo>
                  <a:pt x="3819" y="16979"/>
                </a:moveTo>
                <a:lnTo>
                  <a:pt x="3909" y="17028"/>
                </a:lnTo>
                <a:lnTo>
                  <a:pt x="3897" y="17025"/>
                </a:lnTo>
                <a:lnTo>
                  <a:pt x="3819" y="16979"/>
                </a:lnTo>
                <a:close/>
                <a:moveTo>
                  <a:pt x="1737" y="16594"/>
                </a:moveTo>
                <a:lnTo>
                  <a:pt x="1790" y="16598"/>
                </a:lnTo>
                <a:lnTo>
                  <a:pt x="1770" y="16601"/>
                </a:lnTo>
                <a:lnTo>
                  <a:pt x="1737" y="16594"/>
                </a:lnTo>
                <a:close/>
                <a:moveTo>
                  <a:pt x="1693" y="16585"/>
                </a:moveTo>
                <a:lnTo>
                  <a:pt x="1737" y="16594"/>
                </a:lnTo>
                <a:lnTo>
                  <a:pt x="1714" y="16592"/>
                </a:lnTo>
                <a:lnTo>
                  <a:pt x="1693" y="16585"/>
                </a:lnTo>
                <a:close/>
                <a:moveTo>
                  <a:pt x="1653" y="16572"/>
                </a:moveTo>
                <a:lnTo>
                  <a:pt x="1693" y="16585"/>
                </a:lnTo>
                <a:lnTo>
                  <a:pt x="1666" y="16580"/>
                </a:lnTo>
                <a:lnTo>
                  <a:pt x="1653" y="16572"/>
                </a:lnTo>
                <a:close/>
                <a:moveTo>
                  <a:pt x="1977" y="16546"/>
                </a:moveTo>
                <a:lnTo>
                  <a:pt x="1909" y="16586"/>
                </a:lnTo>
                <a:lnTo>
                  <a:pt x="1815" y="16600"/>
                </a:lnTo>
                <a:lnTo>
                  <a:pt x="1790" y="16598"/>
                </a:lnTo>
                <a:lnTo>
                  <a:pt x="1883" y="16585"/>
                </a:lnTo>
                <a:lnTo>
                  <a:pt x="1977" y="16546"/>
                </a:lnTo>
                <a:close/>
                <a:moveTo>
                  <a:pt x="1577" y="16524"/>
                </a:moveTo>
                <a:lnTo>
                  <a:pt x="1653" y="16572"/>
                </a:lnTo>
                <a:lnTo>
                  <a:pt x="1631" y="16564"/>
                </a:lnTo>
                <a:lnTo>
                  <a:pt x="1577" y="16524"/>
                </a:lnTo>
                <a:close/>
                <a:moveTo>
                  <a:pt x="2056" y="16464"/>
                </a:moveTo>
                <a:lnTo>
                  <a:pt x="1992" y="16537"/>
                </a:lnTo>
                <a:lnTo>
                  <a:pt x="1977" y="16546"/>
                </a:lnTo>
                <a:lnTo>
                  <a:pt x="2056" y="16464"/>
                </a:lnTo>
                <a:close/>
                <a:moveTo>
                  <a:pt x="11958" y="16404"/>
                </a:moveTo>
                <a:lnTo>
                  <a:pt x="12050" y="16422"/>
                </a:lnTo>
                <a:lnTo>
                  <a:pt x="12136" y="16463"/>
                </a:lnTo>
                <a:lnTo>
                  <a:pt x="12185" y="16496"/>
                </a:lnTo>
                <a:lnTo>
                  <a:pt x="12206" y="16540"/>
                </a:lnTo>
                <a:lnTo>
                  <a:pt x="12220" y="16582"/>
                </a:lnTo>
                <a:lnTo>
                  <a:pt x="12236" y="16618"/>
                </a:lnTo>
                <a:lnTo>
                  <a:pt x="12245" y="16659"/>
                </a:lnTo>
                <a:lnTo>
                  <a:pt x="12263" y="16690"/>
                </a:lnTo>
                <a:lnTo>
                  <a:pt x="12281" y="16694"/>
                </a:lnTo>
                <a:lnTo>
                  <a:pt x="12320" y="16692"/>
                </a:lnTo>
                <a:lnTo>
                  <a:pt x="12352" y="16694"/>
                </a:lnTo>
                <a:lnTo>
                  <a:pt x="12376" y="16674"/>
                </a:lnTo>
                <a:lnTo>
                  <a:pt x="12394" y="16654"/>
                </a:lnTo>
                <a:lnTo>
                  <a:pt x="12408" y="16625"/>
                </a:lnTo>
                <a:lnTo>
                  <a:pt x="12404" y="16592"/>
                </a:lnTo>
                <a:lnTo>
                  <a:pt x="12403" y="16572"/>
                </a:lnTo>
                <a:lnTo>
                  <a:pt x="12387" y="16561"/>
                </a:lnTo>
                <a:lnTo>
                  <a:pt x="12372" y="16545"/>
                </a:lnTo>
                <a:lnTo>
                  <a:pt x="12360" y="16542"/>
                </a:lnTo>
                <a:lnTo>
                  <a:pt x="12342" y="16537"/>
                </a:lnTo>
                <a:lnTo>
                  <a:pt x="12319" y="16550"/>
                </a:lnTo>
                <a:lnTo>
                  <a:pt x="12317" y="16556"/>
                </a:lnTo>
                <a:lnTo>
                  <a:pt x="12314" y="16568"/>
                </a:lnTo>
                <a:lnTo>
                  <a:pt x="12326" y="16571"/>
                </a:lnTo>
                <a:lnTo>
                  <a:pt x="12332" y="16573"/>
                </a:lnTo>
                <a:lnTo>
                  <a:pt x="12349" y="16584"/>
                </a:lnTo>
                <a:lnTo>
                  <a:pt x="12353" y="16591"/>
                </a:lnTo>
                <a:lnTo>
                  <a:pt x="12348" y="16609"/>
                </a:lnTo>
                <a:lnTo>
                  <a:pt x="12347" y="16615"/>
                </a:lnTo>
                <a:lnTo>
                  <a:pt x="12336" y="16632"/>
                </a:lnTo>
                <a:lnTo>
                  <a:pt x="12324" y="16629"/>
                </a:lnTo>
                <a:lnTo>
                  <a:pt x="12310" y="16631"/>
                </a:lnTo>
                <a:lnTo>
                  <a:pt x="12294" y="16621"/>
                </a:lnTo>
                <a:lnTo>
                  <a:pt x="12283" y="16612"/>
                </a:lnTo>
                <a:lnTo>
                  <a:pt x="12276" y="16590"/>
                </a:lnTo>
                <a:lnTo>
                  <a:pt x="12275" y="16571"/>
                </a:lnTo>
                <a:lnTo>
                  <a:pt x="12287" y="16548"/>
                </a:lnTo>
                <a:lnTo>
                  <a:pt x="12305" y="16527"/>
                </a:lnTo>
                <a:lnTo>
                  <a:pt x="12319" y="16524"/>
                </a:lnTo>
                <a:lnTo>
                  <a:pt x="12345" y="16525"/>
                </a:lnTo>
                <a:lnTo>
                  <a:pt x="12369" y="16531"/>
                </a:lnTo>
                <a:lnTo>
                  <a:pt x="12391" y="16543"/>
                </a:lnTo>
                <a:lnTo>
                  <a:pt x="12408" y="16554"/>
                </a:lnTo>
                <a:lnTo>
                  <a:pt x="12415" y="16575"/>
                </a:lnTo>
                <a:lnTo>
                  <a:pt x="12415" y="16601"/>
                </a:lnTo>
                <a:lnTo>
                  <a:pt x="12420" y="16628"/>
                </a:lnTo>
                <a:lnTo>
                  <a:pt x="12400" y="16655"/>
                </a:lnTo>
                <a:lnTo>
                  <a:pt x="12382" y="16676"/>
                </a:lnTo>
                <a:lnTo>
                  <a:pt x="12358" y="16695"/>
                </a:lnTo>
                <a:lnTo>
                  <a:pt x="12332" y="16695"/>
                </a:lnTo>
                <a:lnTo>
                  <a:pt x="12303" y="16707"/>
                </a:lnTo>
                <a:lnTo>
                  <a:pt x="12279" y="16700"/>
                </a:lnTo>
                <a:lnTo>
                  <a:pt x="12251" y="16687"/>
                </a:lnTo>
                <a:lnTo>
                  <a:pt x="12245" y="16685"/>
                </a:lnTo>
                <a:lnTo>
                  <a:pt x="12219" y="16659"/>
                </a:lnTo>
                <a:lnTo>
                  <a:pt x="12219" y="16659"/>
                </a:lnTo>
                <a:lnTo>
                  <a:pt x="12209" y="16650"/>
                </a:lnTo>
                <a:lnTo>
                  <a:pt x="12215" y="16651"/>
                </a:lnTo>
                <a:lnTo>
                  <a:pt x="12211" y="16644"/>
                </a:lnTo>
                <a:lnTo>
                  <a:pt x="12209" y="16650"/>
                </a:lnTo>
                <a:lnTo>
                  <a:pt x="12208" y="16640"/>
                </a:lnTo>
                <a:lnTo>
                  <a:pt x="12202" y="16629"/>
                </a:lnTo>
                <a:lnTo>
                  <a:pt x="12191" y="16594"/>
                </a:lnTo>
                <a:lnTo>
                  <a:pt x="12180" y="16565"/>
                </a:lnTo>
                <a:lnTo>
                  <a:pt x="12163" y="16554"/>
                </a:lnTo>
                <a:lnTo>
                  <a:pt x="12172" y="16569"/>
                </a:lnTo>
                <a:lnTo>
                  <a:pt x="12167" y="16587"/>
                </a:lnTo>
                <a:lnTo>
                  <a:pt x="12170" y="16601"/>
                </a:lnTo>
                <a:lnTo>
                  <a:pt x="12166" y="16619"/>
                </a:lnTo>
                <a:lnTo>
                  <a:pt x="12171" y="16646"/>
                </a:lnTo>
                <a:lnTo>
                  <a:pt x="12111" y="16605"/>
                </a:lnTo>
                <a:lnTo>
                  <a:pt x="12089" y="16567"/>
                </a:lnTo>
                <a:lnTo>
                  <a:pt x="12079" y="16532"/>
                </a:lnTo>
                <a:lnTo>
                  <a:pt x="12079" y="16506"/>
                </a:lnTo>
                <a:lnTo>
                  <a:pt x="12074" y="16479"/>
                </a:lnTo>
                <a:lnTo>
                  <a:pt x="12072" y="16485"/>
                </a:lnTo>
                <a:lnTo>
                  <a:pt x="12067" y="16503"/>
                </a:lnTo>
                <a:lnTo>
                  <a:pt x="12070" y="16517"/>
                </a:lnTo>
                <a:lnTo>
                  <a:pt x="12070" y="16543"/>
                </a:lnTo>
                <a:lnTo>
                  <a:pt x="12065" y="16561"/>
                </a:lnTo>
                <a:lnTo>
                  <a:pt x="12043" y="16548"/>
                </a:lnTo>
                <a:lnTo>
                  <a:pt x="12034" y="16533"/>
                </a:lnTo>
                <a:lnTo>
                  <a:pt x="12023" y="16524"/>
                </a:lnTo>
                <a:lnTo>
                  <a:pt x="12022" y="16504"/>
                </a:lnTo>
                <a:lnTo>
                  <a:pt x="12024" y="16498"/>
                </a:lnTo>
                <a:lnTo>
                  <a:pt x="12019" y="16491"/>
                </a:lnTo>
                <a:lnTo>
                  <a:pt x="12010" y="16475"/>
                </a:lnTo>
                <a:lnTo>
                  <a:pt x="12004" y="16474"/>
                </a:lnTo>
                <a:lnTo>
                  <a:pt x="11947" y="16446"/>
                </a:lnTo>
                <a:lnTo>
                  <a:pt x="11878" y="16441"/>
                </a:lnTo>
                <a:lnTo>
                  <a:pt x="11820" y="16464"/>
                </a:lnTo>
                <a:lnTo>
                  <a:pt x="11775" y="16491"/>
                </a:lnTo>
                <a:lnTo>
                  <a:pt x="11749" y="16516"/>
                </a:lnTo>
                <a:lnTo>
                  <a:pt x="11796" y="16458"/>
                </a:lnTo>
                <a:lnTo>
                  <a:pt x="11878" y="16415"/>
                </a:lnTo>
                <a:lnTo>
                  <a:pt x="11958" y="16404"/>
                </a:lnTo>
                <a:close/>
                <a:moveTo>
                  <a:pt x="12031" y="16372"/>
                </a:moveTo>
                <a:lnTo>
                  <a:pt x="12103" y="16391"/>
                </a:lnTo>
                <a:lnTo>
                  <a:pt x="12130" y="16410"/>
                </a:lnTo>
                <a:lnTo>
                  <a:pt x="12031" y="16372"/>
                </a:lnTo>
                <a:close/>
                <a:moveTo>
                  <a:pt x="10215" y="16332"/>
                </a:moveTo>
                <a:lnTo>
                  <a:pt x="10247" y="16333"/>
                </a:lnTo>
                <a:lnTo>
                  <a:pt x="10266" y="16358"/>
                </a:lnTo>
                <a:lnTo>
                  <a:pt x="10282" y="16369"/>
                </a:lnTo>
                <a:lnTo>
                  <a:pt x="10288" y="16396"/>
                </a:lnTo>
                <a:lnTo>
                  <a:pt x="10295" y="16417"/>
                </a:lnTo>
                <a:lnTo>
                  <a:pt x="10289" y="16441"/>
                </a:lnTo>
                <a:lnTo>
                  <a:pt x="10272" y="16456"/>
                </a:lnTo>
                <a:lnTo>
                  <a:pt x="10256" y="16471"/>
                </a:lnTo>
                <a:lnTo>
                  <a:pt x="10236" y="16472"/>
                </a:lnTo>
                <a:lnTo>
                  <a:pt x="10209" y="16478"/>
                </a:lnTo>
                <a:lnTo>
                  <a:pt x="10194" y="16461"/>
                </a:lnTo>
                <a:lnTo>
                  <a:pt x="10183" y="16452"/>
                </a:lnTo>
                <a:lnTo>
                  <a:pt x="10170" y="16429"/>
                </a:lnTo>
                <a:lnTo>
                  <a:pt x="10175" y="16411"/>
                </a:lnTo>
                <a:lnTo>
                  <a:pt x="10192" y="16396"/>
                </a:lnTo>
                <a:lnTo>
                  <a:pt x="10199" y="16392"/>
                </a:lnTo>
                <a:lnTo>
                  <a:pt x="10208" y="16381"/>
                </a:lnTo>
                <a:lnTo>
                  <a:pt x="10226" y="16386"/>
                </a:lnTo>
                <a:lnTo>
                  <a:pt x="10232" y="16388"/>
                </a:lnTo>
                <a:lnTo>
                  <a:pt x="10247" y="16404"/>
                </a:lnTo>
                <a:lnTo>
                  <a:pt x="10246" y="16410"/>
                </a:lnTo>
                <a:lnTo>
                  <a:pt x="10244" y="16416"/>
                </a:lnTo>
                <a:lnTo>
                  <a:pt x="10239" y="16434"/>
                </a:lnTo>
                <a:lnTo>
                  <a:pt x="10226" y="16437"/>
                </a:lnTo>
                <a:lnTo>
                  <a:pt x="10220" y="16436"/>
                </a:lnTo>
                <a:lnTo>
                  <a:pt x="10202" y="16431"/>
                </a:lnTo>
                <a:lnTo>
                  <a:pt x="10203" y="16425"/>
                </a:lnTo>
                <a:lnTo>
                  <a:pt x="10197" y="16423"/>
                </a:lnTo>
                <a:lnTo>
                  <a:pt x="10196" y="16429"/>
                </a:lnTo>
                <a:lnTo>
                  <a:pt x="10197" y="16449"/>
                </a:lnTo>
                <a:lnTo>
                  <a:pt x="10213" y="16460"/>
                </a:lnTo>
                <a:lnTo>
                  <a:pt x="10232" y="16465"/>
                </a:lnTo>
                <a:lnTo>
                  <a:pt x="10239" y="16460"/>
                </a:lnTo>
                <a:lnTo>
                  <a:pt x="10262" y="16447"/>
                </a:lnTo>
                <a:lnTo>
                  <a:pt x="10271" y="16436"/>
                </a:lnTo>
                <a:lnTo>
                  <a:pt x="10277" y="16412"/>
                </a:lnTo>
                <a:lnTo>
                  <a:pt x="10278" y="16387"/>
                </a:lnTo>
                <a:lnTo>
                  <a:pt x="10264" y="16364"/>
                </a:lnTo>
                <a:lnTo>
                  <a:pt x="10242" y="16351"/>
                </a:lnTo>
                <a:lnTo>
                  <a:pt x="10221" y="16333"/>
                </a:lnTo>
                <a:lnTo>
                  <a:pt x="10218" y="16345"/>
                </a:lnTo>
                <a:lnTo>
                  <a:pt x="10212" y="16344"/>
                </a:lnTo>
                <a:lnTo>
                  <a:pt x="10194" y="16339"/>
                </a:lnTo>
                <a:lnTo>
                  <a:pt x="10186" y="16343"/>
                </a:lnTo>
                <a:lnTo>
                  <a:pt x="10167" y="16345"/>
                </a:lnTo>
                <a:lnTo>
                  <a:pt x="10148" y="16365"/>
                </a:lnTo>
                <a:lnTo>
                  <a:pt x="10124" y="16385"/>
                </a:lnTo>
                <a:lnTo>
                  <a:pt x="10136" y="16362"/>
                </a:lnTo>
                <a:lnTo>
                  <a:pt x="10161" y="16343"/>
                </a:lnTo>
                <a:lnTo>
                  <a:pt x="10188" y="16337"/>
                </a:lnTo>
                <a:lnTo>
                  <a:pt x="10215" y="16332"/>
                </a:lnTo>
                <a:close/>
                <a:moveTo>
                  <a:pt x="2549" y="16231"/>
                </a:moveTo>
                <a:lnTo>
                  <a:pt x="2542" y="16257"/>
                </a:lnTo>
                <a:lnTo>
                  <a:pt x="2506" y="16466"/>
                </a:lnTo>
                <a:lnTo>
                  <a:pt x="2519" y="16663"/>
                </a:lnTo>
                <a:lnTo>
                  <a:pt x="2529" y="16701"/>
                </a:lnTo>
                <a:lnTo>
                  <a:pt x="2573" y="16555"/>
                </a:lnTo>
                <a:lnTo>
                  <a:pt x="2587" y="16378"/>
                </a:lnTo>
                <a:lnTo>
                  <a:pt x="2553" y="16240"/>
                </a:lnTo>
                <a:lnTo>
                  <a:pt x="2549" y="16231"/>
                </a:lnTo>
                <a:close/>
                <a:moveTo>
                  <a:pt x="8604" y="16197"/>
                </a:moveTo>
                <a:lnTo>
                  <a:pt x="8707" y="16244"/>
                </a:lnTo>
                <a:lnTo>
                  <a:pt x="8776" y="16301"/>
                </a:lnTo>
                <a:lnTo>
                  <a:pt x="8825" y="16384"/>
                </a:lnTo>
                <a:lnTo>
                  <a:pt x="8852" y="16475"/>
                </a:lnTo>
                <a:lnTo>
                  <a:pt x="8853" y="16572"/>
                </a:lnTo>
                <a:lnTo>
                  <a:pt x="8807" y="16695"/>
                </a:lnTo>
                <a:lnTo>
                  <a:pt x="8711" y="16792"/>
                </a:lnTo>
                <a:lnTo>
                  <a:pt x="8605" y="16854"/>
                </a:lnTo>
                <a:lnTo>
                  <a:pt x="8473" y="16890"/>
                </a:lnTo>
                <a:lnTo>
                  <a:pt x="8354" y="16878"/>
                </a:lnTo>
                <a:lnTo>
                  <a:pt x="8327" y="16884"/>
                </a:lnTo>
                <a:lnTo>
                  <a:pt x="8261" y="16866"/>
                </a:lnTo>
                <a:lnTo>
                  <a:pt x="8158" y="16839"/>
                </a:lnTo>
                <a:lnTo>
                  <a:pt x="8047" y="16797"/>
                </a:lnTo>
                <a:lnTo>
                  <a:pt x="7906" y="16747"/>
                </a:lnTo>
                <a:lnTo>
                  <a:pt x="7768" y="16685"/>
                </a:lnTo>
                <a:lnTo>
                  <a:pt x="7642" y="16601"/>
                </a:lnTo>
                <a:lnTo>
                  <a:pt x="7666" y="16607"/>
                </a:lnTo>
                <a:lnTo>
                  <a:pt x="7710" y="16638"/>
                </a:lnTo>
                <a:lnTo>
                  <a:pt x="7785" y="16670"/>
                </a:lnTo>
                <a:lnTo>
                  <a:pt x="7882" y="16715"/>
                </a:lnTo>
                <a:lnTo>
                  <a:pt x="7992" y="16763"/>
                </a:lnTo>
                <a:lnTo>
                  <a:pt x="8117" y="16803"/>
                </a:lnTo>
                <a:lnTo>
                  <a:pt x="8243" y="16836"/>
                </a:lnTo>
                <a:lnTo>
                  <a:pt x="8374" y="16851"/>
                </a:lnTo>
                <a:lnTo>
                  <a:pt x="8483" y="16854"/>
                </a:lnTo>
                <a:lnTo>
                  <a:pt x="8599" y="16827"/>
                </a:lnTo>
                <a:lnTo>
                  <a:pt x="8699" y="16763"/>
                </a:lnTo>
                <a:lnTo>
                  <a:pt x="8786" y="16676"/>
                </a:lnTo>
                <a:lnTo>
                  <a:pt x="8829" y="16565"/>
                </a:lnTo>
                <a:lnTo>
                  <a:pt x="8831" y="16457"/>
                </a:lnTo>
                <a:lnTo>
                  <a:pt x="8793" y="16357"/>
                </a:lnTo>
                <a:lnTo>
                  <a:pt x="8716" y="16285"/>
                </a:lnTo>
                <a:lnTo>
                  <a:pt x="8612" y="16238"/>
                </a:lnTo>
                <a:lnTo>
                  <a:pt x="8529" y="16236"/>
                </a:lnTo>
                <a:lnTo>
                  <a:pt x="8443" y="16271"/>
                </a:lnTo>
                <a:lnTo>
                  <a:pt x="8389" y="16328"/>
                </a:lnTo>
                <a:lnTo>
                  <a:pt x="8349" y="16407"/>
                </a:lnTo>
                <a:lnTo>
                  <a:pt x="8354" y="16486"/>
                </a:lnTo>
                <a:lnTo>
                  <a:pt x="8384" y="16545"/>
                </a:lnTo>
                <a:lnTo>
                  <a:pt x="8428" y="16595"/>
                </a:lnTo>
                <a:lnTo>
                  <a:pt x="8485" y="16623"/>
                </a:lnTo>
                <a:lnTo>
                  <a:pt x="8564" y="16618"/>
                </a:lnTo>
                <a:lnTo>
                  <a:pt x="8626" y="16576"/>
                </a:lnTo>
                <a:lnTo>
                  <a:pt x="8656" y="16513"/>
                </a:lnTo>
                <a:lnTo>
                  <a:pt x="8623" y="16588"/>
                </a:lnTo>
                <a:lnTo>
                  <a:pt x="8555" y="16628"/>
                </a:lnTo>
                <a:lnTo>
                  <a:pt x="8470" y="16632"/>
                </a:lnTo>
                <a:lnTo>
                  <a:pt x="8388" y="16604"/>
                </a:lnTo>
                <a:lnTo>
                  <a:pt x="8338" y="16546"/>
                </a:lnTo>
                <a:lnTo>
                  <a:pt x="8312" y="16475"/>
                </a:lnTo>
                <a:lnTo>
                  <a:pt x="8313" y="16398"/>
                </a:lnTo>
                <a:lnTo>
                  <a:pt x="8350" y="16304"/>
                </a:lnTo>
                <a:lnTo>
                  <a:pt x="8419" y="16239"/>
                </a:lnTo>
                <a:lnTo>
                  <a:pt x="8512" y="16205"/>
                </a:lnTo>
                <a:lnTo>
                  <a:pt x="8604" y="16197"/>
                </a:lnTo>
                <a:close/>
                <a:moveTo>
                  <a:pt x="9201" y="16174"/>
                </a:moveTo>
                <a:lnTo>
                  <a:pt x="9173" y="16186"/>
                </a:lnTo>
                <a:lnTo>
                  <a:pt x="9138" y="16196"/>
                </a:lnTo>
                <a:lnTo>
                  <a:pt x="9113" y="16216"/>
                </a:lnTo>
                <a:lnTo>
                  <a:pt x="9106" y="16226"/>
                </a:lnTo>
                <a:lnTo>
                  <a:pt x="9238" y="16255"/>
                </a:lnTo>
                <a:lnTo>
                  <a:pt x="9372" y="16255"/>
                </a:lnTo>
                <a:lnTo>
                  <a:pt x="9370" y="16244"/>
                </a:lnTo>
                <a:lnTo>
                  <a:pt x="9365" y="16237"/>
                </a:lnTo>
                <a:lnTo>
                  <a:pt x="9355" y="16228"/>
                </a:lnTo>
                <a:lnTo>
                  <a:pt x="9353" y="16208"/>
                </a:lnTo>
                <a:lnTo>
                  <a:pt x="9339" y="16191"/>
                </a:lnTo>
                <a:lnTo>
                  <a:pt x="9330" y="16176"/>
                </a:lnTo>
                <a:lnTo>
                  <a:pt x="9314" y="16185"/>
                </a:lnTo>
                <a:lnTo>
                  <a:pt x="9307" y="16189"/>
                </a:lnTo>
                <a:lnTo>
                  <a:pt x="9299" y="16194"/>
                </a:lnTo>
                <a:lnTo>
                  <a:pt x="9293" y="16192"/>
                </a:lnTo>
                <a:lnTo>
                  <a:pt x="9275" y="16187"/>
                </a:lnTo>
                <a:lnTo>
                  <a:pt x="9269" y="16186"/>
                </a:lnTo>
                <a:lnTo>
                  <a:pt x="9251" y="16181"/>
                </a:lnTo>
                <a:lnTo>
                  <a:pt x="9233" y="16176"/>
                </a:lnTo>
                <a:lnTo>
                  <a:pt x="9201" y="16174"/>
                </a:lnTo>
                <a:close/>
                <a:moveTo>
                  <a:pt x="630" y="16044"/>
                </a:moveTo>
                <a:lnTo>
                  <a:pt x="626" y="16056"/>
                </a:lnTo>
                <a:lnTo>
                  <a:pt x="602" y="16101"/>
                </a:lnTo>
                <a:lnTo>
                  <a:pt x="584" y="16167"/>
                </a:lnTo>
                <a:lnTo>
                  <a:pt x="573" y="16260"/>
                </a:lnTo>
                <a:lnTo>
                  <a:pt x="570" y="16369"/>
                </a:lnTo>
                <a:lnTo>
                  <a:pt x="589" y="16516"/>
                </a:lnTo>
                <a:lnTo>
                  <a:pt x="633" y="16668"/>
                </a:lnTo>
                <a:lnTo>
                  <a:pt x="708" y="16823"/>
                </a:lnTo>
                <a:lnTo>
                  <a:pt x="818" y="16968"/>
                </a:lnTo>
                <a:lnTo>
                  <a:pt x="940" y="17090"/>
                </a:lnTo>
                <a:lnTo>
                  <a:pt x="1075" y="17190"/>
                </a:lnTo>
                <a:lnTo>
                  <a:pt x="1217" y="17259"/>
                </a:lnTo>
                <a:lnTo>
                  <a:pt x="1346" y="17306"/>
                </a:lnTo>
                <a:lnTo>
                  <a:pt x="1471" y="17320"/>
                </a:lnTo>
                <a:lnTo>
                  <a:pt x="1562" y="17318"/>
                </a:lnTo>
                <a:lnTo>
                  <a:pt x="1634" y="17311"/>
                </a:lnTo>
                <a:lnTo>
                  <a:pt x="1668" y="17307"/>
                </a:lnTo>
                <a:lnTo>
                  <a:pt x="1745" y="17308"/>
                </a:lnTo>
                <a:lnTo>
                  <a:pt x="1823" y="17329"/>
                </a:lnTo>
                <a:lnTo>
                  <a:pt x="1869" y="17347"/>
                </a:lnTo>
                <a:lnTo>
                  <a:pt x="1911" y="17384"/>
                </a:lnTo>
                <a:lnTo>
                  <a:pt x="1939" y="17424"/>
                </a:lnTo>
                <a:lnTo>
                  <a:pt x="1948" y="17464"/>
                </a:lnTo>
                <a:lnTo>
                  <a:pt x="1958" y="17499"/>
                </a:lnTo>
                <a:lnTo>
                  <a:pt x="2025" y="17465"/>
                </a:lnTo>
                <a:lnTo>
                  <a:pt x="2093" y="17425"/>
                </a:lnTo>
                <a:lnTo>
                  <a:pt x="2189" y="17354"/>
                </a:lnTo>
                <a:lnTo>
                  <a:pt x="2258" y="17289"/>
                </a:lnTo>
                <a:lnTo>
                  <a:pt x="2292" y="17233"/>
                </a:lnTo>
                <a:lnTo>
                  <a:pt x="2318" y="17208"/>
                </a:lnTo>
                <a:lnTo>
                  <a:pt x="2354" y="17166"/>
                </a:lnTo>
                <a:lnTo>
                  <a:pt x="2395" y="17132"/>
                </a:lnTo>
                <a:lnTo>
                  <a:pt x="2447" y="17107"/>
                </a:lnTo>
                <a:lnTo>
                  <a:pt x="2517" y="17087"/>
                </a:lnTo>
                <a:lnTo>
                  <a:pt x="2598" y="17095"/>
                </a:lnTo>
                <a:lnTo>
                  <a:pt x="2643" y="17120"/>
                </a:lnTo>
                <a:lnTo>
                  <a:pt x="2680" y="17175"/>
                </a:lnTo>
                <a:lnTo>
                  <a:pt x="2694" y="17243"/>
                </a:lnTo>
                <a:lnTo>
                  <a:pt x="2696" y="17333"/>
                </a:lnTo>
                <a:lnTo>
                  <a:pt x="2674" y="17417"/>
                </a:lnTo>
                <a:lnTo>
                  <a:pt x="2619" y="17506"/>
                </a:lnTo>
                <a:lnTo>
                  <a:pt x="2591" y="17537"/>
                </a:lnTo>
                <a:lnTo>
                  <a:pt x="2536" y="17600"/>
                </a:lnTo>
                <a:lnTo>
                  <a:pt x="2449" y="17661"/>
                </a:lnTo>
                <a:lnTo>
                  <a:pt x="2349" y="17724"/>
                </a:lnTo>
                <a:lnTo>
                  <a:pt x="2225" y="17782"/>
                </a:lnTo>
                <a:lnTo>
                  <a:pt x="2045" y="17831"/>
                </a:lnTo>
                <a:lnTo>
                  <a:pt x="1847" y="17849"/>
                </a:lnTo>
                <a:lnTo>
                  <a:pt x="1651" y="17837"/>
                </a:lnTo>
                <a:lnTo>
                  <a:pt x="1449" y="17796"/>
                </a:lnTo>
                <a:lnTo>
                  <a:pt x="1236" y="17702"/>
                </a:lnTo>
                <a:lnTo>
                  <a:pt x="1047" y="17588"/>
                </a:lnTo>
                <a:lnTo>
                  <a:pt x="898" y="17446"/>
                </a:lnTo>
                <a:lnTo>
                  <a:pt x="753" y="17286"/>
                </a:lnTo>
                <a:lnTo>
                  <a:pt x="635" y="17100"/>
                </a:lnTo>
                <a:lnTo>
                  <a:pt x="548" y="16916"/>
                </a:lnTo>
                <a:lnTo>
                  <a:pt x="510" y="16720"/>
                </a:lnTo>
                <a:lnTo>
                  <a:pt x="486" y="16540"/>
                </a:lnTo>
                <a:lnTo>
                  <a:pt x="501" y="16364"/>
                </a:lnTo>
                <a:lnTo>
                  <a:pt x="529" y="16255"/>
                </a:lnTo>
                <a:lnTo>
                  <a:pt x="560" y="16161"/>
                </a:lnTo>
                <a:lnTo>
                  <a:pt x="596" y="16099"/>
                </a:lnTo>
                <a:lnTo>
                  <a:pt x="614" y="16053"/>
                </a:lnTo>
                <a:lnTo>
                  <a:pt x="630" y="16044"/>
                </a:lnTo>
                <a:close/>
                <a:moveTo>
                  <a:pt x="7559" y="16013"/>
                </a:moveTo>
                <a:lnTo>
                  <a:pt x="7616" y="16015"/>
                </a:lnTo>
                <a:lnTo>
                  <a:pt x="7685" y="16046"/>
                </a:lnTo>
                <a:lnTo>
                  <a:pt x="7614" y="16021"/>
                </a:lnTo>
                <a:lnTo>
                  <a:pt x="7559" y="16013"/>
                </a:lnTo>
                <a:close/>
                <a:moveTo>
                  <a:pt x="11923" y="15951"/>
                </a:moveTo>
                <a:lnTo>
                  <a:pt x="12100" y="15965"/>
                </a:lnTo>
                <a:lnTo>
                  <a:pt x="12265" y="15996"/>
                </a:lnTo>
                <a:lnTo>
                  <a:pt x="12412" y="16073"/>
                </a:lnTo>
                <a:lnTo>
                  <a:pt x="12541" y="16171"/>
                </a:lnTo>
                <a:lnTo>
                  <a:pt x="12624" y="16296"/>
                </a:lnTo>
                <a:lnTo>
                  <a:pt x="12684" y="16434"/>
                </a:lnTo>
                <a:lnTo>
                  <a:pt x="12706" y="16594"/>
                </a:lnTo>
                <a:lnTo>
                  <a:pt x="12692" y="16719"/>
                </a:lnTo>
                <a:lnTo>
                  <a:pt x="12649" y="16836"/>
                </a:lnTo>
                <a:lnTo>
                  <a:pt x="12579" y="16953"/>
                </a:lnTo>
                <a:lnTo>
                  <a:pt x="12495" y="17053"/>
                </a:lnTo>
                <a:lnTo>
                  <a:pt x="12387" y="17121"/>
                </a:lnTo>
                <a:lnTo>
                  <a:pt x="12275" y="17182"/>
                </a:lnTo>
                <a:lnTo>
                  <a:pt x="12145" y="17212"/>
                </a:lnTo>
                <a:lnTo>
                  <a:pt x="12023" y="17212"/>
                </a:lnTo>
                <a:lnTo>
                  <a:pt x="11896" y="17179"/>
                </a:lnTo>
                <a:lnTo>
                  <a:pt x="11784" y="17117"/>
                </a:lnTo>
                <a:lnTo>
                  <a:pt x="11700" y="17044"/>
                </a:lnTo>
                <a:lnTo>
                  <a:pt x="11637" y="16943"/>
                </a:lnTo>
                <a:lnTo>
                  <a:pt x="11608" y="16833"/>
                </a:lnTo>
                <a:lnTo>
                  <a:pt x="11606" y="16717"/>
                </a:lnTo>
                <a:lnTo>
                  <a:pt x="11635" y="16608"/>
                </a:lnTo>
                <a:lnTo>
                  <a:pt x="11695" y="16502"/>
                </a:lnTo>
                <a:lnTo>
                  <a:pt x="11773" y="16426"/>
                </a:lnTo>
                <a:lnTo>
                  <a:pt x="11876" y="16376"/>
                </a:lnTo>
                <a:lnTo>
                  <a:pt x="11995" y="16362"/>
                </a:lnTo>
                <a:lnTo>
                  <a:pt x="12031" y="16372"/>
                </a:lnTo>
                <a:lnTo>
                  <a:pt x="11919" y="16381"/>
                </a:lnTo>
                <a:lnTo>
                  <a:pt x="11821" y="16413"/>
                </a:lnTo>
                <a:lnTo>
                  <a:pt x="11734" y="16474"/>
                </a:lnTo>
                <a:lnTo>
                  <a:pt x="11671" y="16566"/>
                </a:lnTo>
                <a:lnTo>
                  <a:pt x="11626" y="16664"/>
                </a:lnTo>
                <a:lnTo>
                  <a:pt x="11618" y="16771"/>
                </a:lnTo>
                <a:lnTo>
                  <a:pt x="11628" y="16877"/>
                </a:lnTo>
                <a:lnTo>
                  <a:pt x="11680" y="16974"/>
                </a:lnTo>
                <a:lnTo>
                  <a:pt x="11742" y="17055"/>
                </a:lnTo>
                <a:lnTo>
                  <a:pt x="11836" y="17137"/>
                </a:lnTo>
                <a:lnTo>
                  <a:pt x="11954" y="17181"/>
                </a:lnTo>
                <a:lnTo>
                  <a:pt x="12085" y="17196"/>
                </a:lnTo>
                <a:lnTo>
                  <a:pt x="12204" y="17182"/>
                </a:lnTo>
                <a:lnTo>
                  <a:pt x="12324" y="17143"/>
                </a:lnTo>
                <a:lnTo>
                  <a:pt x="12456" y="17056"/>
                </a:lnTo>
                <a:lnTo>
                  <a:pt x="12565" y="16936"/>
                </a:lnTo>
                <a:lnTo>
                  <a:pt x="12633" y="16800"/>
                </a:lnTo>
                <a:lnTo>
                  <a:pt x="12668" y="16642"/>
                </a:lnTo>
                <a:lnTo>
                  <a:pt x="12650" y="16489"/>
                </a:lnTo>
                <a:lnTo>
                  <a:pt x="12605" y="16342"/>
                </a:lnTo>
                <a:lnTo>
                  <a:pt x="12521" y="16198"/>
                </a:lnTo>
                <a:lnTo>
                  <a:pt x="12407" y="16091"/>
                </a:lnTo>
                <a:lnTo>
                  <a:pt x="12301" y="16031"/>
                </a:lnTo>
                <a:lnTo>
                  <a:pt x="12176" y="15992"/>
                </a:lnTo>
                <a:lnTo>
                  <a:pt x="12033" y="15973"/>
                </a:lnTo>
                <a:lnTo>
                  <a:pt x="11897" y="15976"/>
                </a:lnTo>
                <a:lnTo>
                  <a:pt x="11770" y="15994"/>
                </a:lnTo>
                <a:lnTo>
                  <a:pt x="11611" y="16036"/>
                </a:lnTo>
                <a:lnTo>
                  <a:pt x="11464" y="16107"/>
                </a:lnTo>
                <a:lnTo>
                  <a:pt x="11315" y="16183"/>
                </a:lnTo>
                <a:lnTo>
                  <a:pt x="11162" y="16278"/>
                </a:lnTo>
                <a:lnTo>
                  <a:pt x="11009" y="16392"/>
                </a:lnTo>
                <a:lnTo>
                  <a:pt x="10853" y="16499"/>
                </a:lnTo>
                <a:lnTo>
                  <a:pt x="10687" y="16616"/>
                </a:lnTo>
                <a:lnTo>
                  <a:pt x="10517" y="16726"/>
                </a:lnTo>
                <a:lnTo>
                  <a:pt x="10330" y="16825"/>
                </a:lnTo>
                <a:lnTo>
                  <a:pt x="10123" y="16925"/>
                </a:lnTo>
                <a:lnTo>
                  <a:pt x="9904" y="17002"/>
                </a:lnTo>
                <a:lnTo>
                  <a:pt x="9661" y="17067"/>
                </a:lnTo>
                <a:lnTo>
                  <a:pt x="9388" y="17105"/>
                </a:lnTo>
                <a:lnTo>
                  <a:pt x="9097" y="17112"/>
                </a:lnTo>
                <a:lnTo>
                  <a:pt x="9175" y="17081"/>
                </a:lnTo>
                <a:lnTo>
                  <a:pt x="9453" y="17051"/>
                </a:lnTo>
                <a:lnTo>
                  <a:pt x="9714" y="16991"/>
                </a:lnTo>
                <a:lnTo>
                  <a:pt x="9947" y="16911"/>
                </a:lnTo>
                <a:lnTo>
                  <a:pt x="10152" y="16817"/>
                </a:lnTo>
                <a:lnTo>
                  <a:pt x="10358" y="16717"/>
                </a:lnTo>
                <a:lnTo>
                  <a:pt x="10538" y="16596"/>
                </a:lnTo>
                <a:lnTo>
                  <a:pt x="10716" y="16482"/>
                </a:lnTo>
                <a:lnTo>
                  <a:pt x="10888" y="16367"/>
                </a:lnTo>
                <a:lnTo>
                  <a:pt x="11050" y="16262"/>
                </a:lnTo>
                <a:lnTo>
                  <a:pt x="11219" y="16158"/>
                </a:lnTo>
                <a:lnTo>
                  <a:pt x="11397" y="16070"/>
                </a:lnTo>
                <a:lnTo>
                  <a:pt x="11574" y="16007"/>
                </a:lnTo>
                <a:lnTo>
                  <a:pt x="11757" y="15971"/>
                </a:lnTo>
                <a:lnTo>
                  <a:pt x="11923" y="15951"/>
                </a:lnTo>
                <a:close/>
                <a:moveTo>
                  <a:pt x="1903" y="15774"/>
                </a:moveTo>
                <a:lnTo>
                  <a:pt x="1809" y="15790"/>
                </a:lnTo>
                <a:lnTo>
                  <a:pt x="1832" y="15800"/>
                </a:lnTo>
                <a:lnTo>
                  <a:pt x="1891" y="15796"/>
                </a:lnTo>
                <a:lnTo>
                  <a:pt x="1932" y="15776"/>
                </a:lnTo>
                <a:lnTo>
                  <a:pt x="1903" y="15774"/>
                </a:lnTo>
                <a:close/>
                <a:moveTo>
                  <a:pt x="3360" y="15617"/>
                </a:moveTo>
                <a:lnTo>
                  <a:pt x="3186" y="15642"/>
                </a:lnTo>
                <a:lnTo>
                  <a:pt x="3019" y="15688"/>
                </a:lnTo>
                <a:lnTo>
                  <a:pt x="2880" y="15780"/>
                </a:lnTo>
                <a:lnTo>
                  <a:pt x="2748" y="15887"/>
                </a:lnTo>
                <a:lnTo>
                  <a:pt x="2649" y="16021"/>
                </a:lnTo>
                <a:lnTo>
                  <a:pt x="2564" y="16173"/>
                </a:lnTo>
                <a:lnTo>
                  <a:pt x="2575" y="16156"/>
                </a:lnTo>
                <a:lnTo>
                  <a:pt x="2558" y="16197"/>
                </a:lnTo>
                <a:lnTo>
                  <a:pt x="2600" y="16330"/>
                </a:lnTo>
                <a:lnTo>
                  <a:pt x="2609" y="16467"/>
                </a:lnTo>
                <a:lnTo>
                  <a:pt x="2572" y="16657"/>
                </a:lnTo>
                <a:lnTo>
                  <a:pt x="2538" y="16732"/>
                </a:lnTo>
                <a:lnTo>
                  <a:pt x="2568" y="16843"/>
                </a:lnTo>
                <a:lnTo>
                  <a:pt x="2640" y="17010"/>
                </a:lnTo>
                <a:lnTo>
                  <a:pt x="2757" y="17150"/>
                </a:lnTo>
                <a:lnTo>
                  <a:pt x="2880" y="17272"/>
                </a:lnTo>
                <a:lnTo>
                  <a:pt x="3037" y="17358"/>
                </a:lnTo>
                <a:lnTo>
                  <a:pt x="3229" y="17435"/>
                </a:lnTo>
                <a:lnTo>
                  <a:pt x="3425" y="17473"/>
                </a:lnTo>
                <a:lnTo>
                  <a:pt x="3439" y="17473"/>
                </a:lnTo>
                <a:lnTo>
                  <a:pt x="3412" y="17450"/>
                </a:lnTo>
                <a:lnTo>
                  <a:pt x="3293" y="17316"/>
                </a:lnTo>
                <a:lnTo>
                  <a:pt x="3205" y="17158"/>
                </a:lnTo>
                <a:lnTo>
                  <a:pt x="3152" y="16996"/>
                </a:lnTo>
                <a:lnTo>
                  <a:pt x="3132" y="16824"/>
                </a:lnTo>
                <a:lnTo>
                  <a:pt x="3154" y="16643"/>
                </a:lnTo>
                <a:lnTo>
                  <a:pt x="3218" y="16499"/>
                </a:lnTo>
                <a:lnTo>
                  <a:pt x="3316" y="16370"/>
                </a:lnTo>
                <a:lnTo>
                  <a:pt x="3433" y="16266"/>
                </a:lnTo>
                <a:lnTo>
                  <a:pt x="3570" y="16186"/>
                </a:lnTo>
                <a:lnTo>
                  <a:pt x="3717" y="16141"/>
                </a:lnTo>
                <a:lnTo>
                  <a:pt x="3876" y="16125"/>
                </a:lnTo>
                <a:lnTo>
                  <a:pt x="4000" y="16142"/>
                </a:lnTo>
                <a:lnTo>
                  <a:pt x="3991" y="16104"/>
                </a:lnTo>
                <a:lnTo>
                  <a:pt x="3968" y="16021"/>
                </a:lnTo>
                <a:lnTo>
                  <a:pt x="3935" y="15948"/>
                </a:lnTo>
                <a:lnTo>
                  <a:pt x="3900" y="15861"/>
                </a:lnTo>
                <a:lnTo>
                  <a:pt x="3848" y="15790"/>
                </a:lnTo>
                <a:lnTo>
                  <a:pt x="3765" y="15716"/>
                </a:lnTo>
                <a:lnTo>
                  <a:pt x="3669" y="15666"/>
                </a:lnTo>
                <a:lnTo>
                  <a:pt x="3536" y="15631"/>
                </a:lnTo>
                <a:lnTo>
                  <a:pt x="3360" y="15617"/>
                </a:lnTo>
                <a:close/>
                <a:moveTo>
                  <a:pt x="4919" y="15583"/>
                </a:moveTo>
                <a:lnTo>
                  <a:pt x="5172" y="15842"/>
                </a:lnTo>
                <a:lnTo>
                  <a:pt x="5402" y="16095"/>
                </a:lnTo>
                <a:lnTo>
                  <a:pt x="5658" y="16317"/>
                </a:lnTo>
                <a:lnTo>
                  <a:pt x="5953" y="16517"/>
                </a:lnTo>
                <a:lnTo>
                  <a:pt x="6277" y="16705"/>
                </a:lnTo>
                <a:lnTo>
                  <a:pt x="6619" y="16872"/>
                </a:lnTo>
                <a:lnTo>
                  <a:pt x="6972" y="17023"/>
                </a:lnTo>
                <a:lnTo>
                  <a:pt x="7361" y="17157"/>
                </a:lnTo>
                <a:lnTo>
                  <a:pt x="7746" y="17284"/>
                </a:lnTo>
                <a:lnTo>
                  <a:pt x="8149" y="17390"/>
                </a:lnTo>
                <a:lnTo>
                  <a:pt x="8558" y="17497"/>
                </a:lnTo>
                <a:lnTo>
                  <a:pt x="8964" y="17591"/>
                </a:lnTo>
                <a:lnTo>
                  <a:pt x="9379" y="17675"/>
                </a:lnTo>
                <a:lnTo>
                  <a:pt x="9703" y="17741"/>
                </a:lnTo>
                <a:lnTo>
                  <a:pt x="10030" y="17794"/>
                </a:lnTo>
                <a:lnTo>
                  <a:pt x="10366" y="17838"/>
                </a:lnTo>
                <a:lnTo>
                  <a:pt x="10693" y="17866"/>
                </a:lnTo>
                <a:lnTo>
                  <a:pt x="11032" y="17897"/>
                </a:lnTo>
                <a:lnTo>
                  <a:pt x="11352" y="17930"/>
                </a:lnTo>
                <a:lnTo>
                  <a:pt x="11685" y="17959"/>
                </a:lnTo>
                <a:lnTo>
                  <a:pt x="11948" y="18000"/>
                </a:lnTo>
                <a:lnTo>
                  <a:pt x="10636" y="18000"/>
                </a:lnTo>
                <a:lnTo>
                  <a:pt x="10355" y="17976"/>
                </a:lnTo>
                <a:lnTo>
                  <a:pt x="10014" y="17951"/>
                </a:lnTo>
                <a:lnTo>
                  <a:pt x="9686" y="17903"/>
                </a:lnTo>
                <a:lnTo>
                  <a:pt x="9355" y="17842"/>
                </a:lnTo>
                <a:lnTo>
                  <a:pt x="8963" y="17765"/>
                </a:lnTo>
                <a:lnTo>
                  <a:pt x="8562" y="17679"/>
                </a:lnTo>
                <a:lnTo>
                  <a:pt x="8162" y="17561"/>
                </a:lnTo>
                <a:lnTo>
                  <a:pt x="7759" y="17429"/>
                </a:lnTo>
                <a:lnTo>
                  <a:pt x="7365" y="17287"/>
                </a:lnTo>
                <a:lnTo>
                  <a:pt x="6982" y="17128"/>
                </a:lnTo>
                <a:lnTo>
                  <a:pt x="6604" y="16952"/>
                </a:lnTo>
                <a:lnTo>
                  <a:pt x="6263" y="16759"/>
                </a:lnTo>
                <a:lnTo>
                  <a:pt x="5924" y="16554"/>
                </a:lnTo>
                <a:lnTo>
                  <a:pt x="5622" y="16333"/>
                </a:lnTo>
                <a:lnTo>
                  <a:pt x="5352" y="16089"/>
                </a:lnTo>
                <a:lnTo>
                  <a:pt x="5113" y="15846"/>
                </a:lnTo>
                <a:lnTo>
                  <a:pt x="4919" y="15583"/>
                </a:lnTo>
                <a:close/>
                <a:moveTo>
                  <a:pt x="5434" y="15445"/>
                </a:moveTo>
                <a:lnTo>
                  <a:pt x="5449" y="15452"/>
                </a:lnTo>
                <a:lnTo>
                  <a:pt x="5753" y="15590"/>
                </a:lnTo>
                <a:lnTo>
                  <a:pt x="6022" y="15718"/>
                </a:lnTo>
                <a:lnTo>
                  <a:pt x="6284" y="15871"/>
                </a:lnTo>
                <a:lnTo>
                  <a:pt x="6539" y="16028"/>
                </a:lnTo>
                <a:lnTo>
                  <a:pt x="6793" y="16185"/>
                </a:lnTo>
                <a:lnTo>
                  <a:pt x="7036" y="16338"/>
                </a:lnTo>
                <a:lnTo>
                  <a:pt x="7283" y="16500"/>
                </a:lnTo>
                <a:lnTo>
                  <a:pt x="7459" y="16603"/>
                </a:lnTo>
                <a:lnTo>
                  <a:pt x="7570" y="16556"/>
                </a:lnTo>
                <a:lnTo>
                  <a:pt x="7668" y="16479"/>
                </a:lnTo>
                <a:lnTo>
                  <a:pt x="7737" y="16388"/>
                </a:lnTo>
                <a:lnTo>
                  <a:pt x="7782" y="16290"/>
                </a:lnTo>
                <a:lnTo>
                  <a:pt x="7780" y="16200"/>
                </a:lnTo>
                <a:lnTo>
                  <a:pt x="7751" y="16115"/>
                </a:lnTo>
                <a:lnTo>
                  <a:pt x="7685" y="16046"/>
                </a:lnTo>
                <a:lnTo>
                  <a:pt x="7752" y="16109"/>
                </a:lnTo>
                <a:lnTo>
                  <a:pt x="7791" y="16183"/>
                </a:lnTo>
                <a:lnTo>
                  <a:pt x="7794" y="16268"/>
                </a:lnTo>
                <a:lnTo>
                  <a:pt x="7770" y="16358"/>
                </a:lnTo>
                <a:lnTo>
                  <a:pt x="7715" y="16446"/>
                </a:lnTo>
                <a:lnTo>
                  <a:pt x="7643" y="16524"/>
                </a:lnTo>
                <a:lnTo>
                  <a:pt x="7547" y="16595"/>
                </a:lnTo>
                <a:lnTo>
                  <a:pt x="7487" y="16619"/>
                </a:lnTo>
                <a:lnTo>
                  <a:pt x="7523" y="16640"/>
                </a:lnTo>
                <a:lnTo>
                  <a:pt x="7761" y="16761"/>
                </a:lnTo>
                <a:lnTo>
                  <a:pt x="8004" y="16863"/>
                </a:lnTo>
                <a:lnTo>
                  <a:pt x="8234" y="16943"/>
                </a:lnTo>
                <a:lnTo>
                  <a:pt x="8467" y="16985"/>
                </a:lnTo>
                <a:lnTo>
                  <a:pt x="8703" y="16995"/>
                </a:lnTo>
                <a:lnTo>
                  <a:pt x="8929" y="16965"/>
                </a:lnTo>
                <a:lnTo>
                  <a:pt x="9081" y="16927"/>
                </a:lnTo>
                <a:lnTo>
                  <a:pt x="9214" y="16860"/>
                </a:lnTo>
                <a:lnTo>
                  <a:pt x="9337" y="16783"/>
                </a:lnTo>
                <a:lnTo>
                  <a:pt x="9426" y="16690"/>
                </a:lnTo>
                <a:lnTo>
                  <a:pt x="9497" y="16593"/>
                </a:lnTo>
                <a:lnTo>
                  <a:pt x="9545" y="16483"/>
                </a:lnTo>
                <a:lnTo>
                  <a:pt x="9560" y="16378"/>
                </a:lnTo>
                <a:lnTo>
                  <a:pt x="9547" y="16278"/>
                </a:lnTo>
                <a:lnTo>
                  <a:pt x="9547" y="16277"/>
                </a:lnTo>
                <a:lnTo>
                  <a:pt x="9534" y="16281"/>
                </a:lnTo>
                <a:lnTo>
                  <a:pt x="9363" y="16294"/>
                </a:lnTo>
                <a:lnTo>
                  <a:pt x="9193" y="16281"/>
                </a:lnTo>
                <a:lnTo>
                  <a:pt x="9080" y="16260"/>
                </a:lnTo>
                <a:lnTo>
                  <a:pt x="9074" y="16269"/>
                </a:lnTo>
                <a:lnTo>
                  <a:pt x="9069" y="16288"/>
                </a:lnTo>
                <a:lnTo>
                  <a:pt x="9068" y="16268"/>
                </a:lnTo>
                <a:lnTo>
                  <a:pt x="9070" y="16258"/>
                </a:lnTo>
                <a:lnTo>
                  <a:pt x="9021" y="16249"/>
                </a:lnTo>
                <a:lnTo>
                  <a:pt x="8871" y="16184"/>
                </a:lnTo>
                <a:lnTo>
                  <a:pt x="8729" y="16089"/>
                </a:lnTo>
                <a:lnTo>
                  <a:pt x="8599" y="15971"/>
                </a:lnTo>
                <a:lnTo>
                  <a:pt x="8498" y="15816"/>
                </a:lnTo>
                <a:lnTo>
                  <a:pt x="8434" y="15645"/>
                </a:lnTo>
                <a:lnTo>
                  <a:pt x="8432" y="15637"/>
                </a:lnTo>
                <a:lnTo>
                  <a:pt x="8363" y="15645"/>
                </a:lnTo>
                <a:lnTo>
                  <a:pt x="8169" y="15672"/>
                </a:lnTo>
                <a:lnTo>
                  <a:pt x="7967" y="15683"/>
                </a:lnTo>
                <a:lnTo>
                  <a:pt x="7744" y="15701"/>
                </a:lnTo>
                <a:lnTo>
                  <a:pt x="7504" y="15709"/>
                </a:lnTo>
                <a:lnTo>
                  <a:pt x="7235" y="15703"/>
                </a:lnTo>
                <a:lnTo>
                  <a:pt x="6968" y="15690"/>
                </a:lnTo>
                <a:lnTo>
                  <a:pt x="6715" y="15675"/>
                </a:lnTo>
                <a:lnTo>
                  <a:pt x="6469" y="15656"/>
                </a:lnTo>
                <a:lnTo>
                  <a:pt x="6242" y="15615"/>
                </a:lnTo>
                <a:lnTo>
                  <a:pt x="6045" y="15583"/>
                </a:lnTo>
                <a:lnTo>
                  <a:pt x="5883" y="15559"/>
                </a:lnTo>
                <a:lnTo>
                  <a:pt x="5775" y="15531"/>
                </a:lnTo>
                <a:lnTo>
                  <a:pt x="5515" y="15469"/>
                </a:lnTo>
                <a:lnTo>
                  <a:pt x="5434" y="15445"/>
                </a:lnTo>
                <a:close/>
                <a:moveTo>
                  <a:pt x="4690" y="15283"/>
                </a:moveTo>
                <a:lnTo>
                  <a:pt x="4848" y="15364"/>
                </a:lnTo>
                <a:lnTo>
                  <a:pt x="5125" y="15508"/>
                </a:lnTo>
                <a:lnTo>
                  <a:pt x="5335" y="15640"/>
                </a:lnTo>
                <a:lnTo>
                  <a:pt x="5549" y="15780"/>
                </a:lnTo>
                <a:lnTo>
                  <a:pt x="5748" y="15929"/>
                </a:lnTo>
                <a:lnTo>
                  <a:pt x="5954" y="16073"/>
                </a:lnTo>
                <a:lnTo>
                  <a:pt x="6149" y="16215"/>
                </a:lnTo>
                <a:lnTo>
                  <a:pt x="6345" y="16350"/>
                </a:lnTo>
                <a:lnTo>
                  <a:pt x="6533" y="16464"/>
                </a:lnTo>
                <a:lnTo>
                  <a:pt x="6728" y="16553"/>
                </a:lnTo>
                <a:lnTo>
                  <a:pt x="6922" y="16624"/>
                </a:lnTo>
                <a:lnTo>
                  <a:pt x="7115" y="16649"/>
                </a:lnTo>
                <a:lnTo>
                  <a:pt x="7313" y="16630"/>
                </a:lnTo>
                <a:lnTo>
                  <a:pt x="7333" y="16627"/>
                </a:lnTo>
                <a:lnTo>
                  <a:pt x="7238" y="16572"/>
                </a:lnTo>
                <a:lnTo>
                  <a:pt x="6986" y="16428"/>
                </a:lnTo>
                <a:lnTo>
                  <a:pt x="6732" y="16271"/>
                </a:lnTo>
                <a:lnTo>
                  <a:pt x="6482" y="16122"/>
                </a:lnTo>
                <a:lnTo>
                  <a:pt x="6227" y="15965"/>
                </a:lnTo>
                <a:lnTo>
                  <a:pt x="5966" y="15832"/>
                </a:lnTo>
                <a:lnTo>
                  <a:pt x="5696" y="15710"/>
                </a:lnTo>
                <a:lnTo>
                  <a:pt x="5367" y="15565"/>
                </a:lnTo>
                <a:lnTo>
                  <a:pt x="5045" y="15423"/>
                </a:lnTo>
                <a:lnTo>
                  <a:pt x="4707" y="15289"/>
                </a:lnTo>
                <a:lnTo>
                  <a:pt x="4690" y="15283"/>
                </a:lnTo>
                <a:close/>
                <a:moveTo>
                  <a:pt x="4274" y="15201"/>
                </a:moveTo>
                <a:lnTo>
                  <a:pt x="4422" y="15394"/>
                </a:lnTo>
                <a:lnTo>
                  <a:pt x="4543" y="15593"/>
                </a:lnTo>
                <a:lnTo>
                  <a:pt x="4638" y="15818"/>
                </a:lnTo>
                <a:lnTo>
                  <a:pt x="4693" y="16051"/>
                </a:lnTo>
                <a:lnTo>
                  <a:pt x="4707" y="16292"/>
                </a:lnTo>
                <a:lnTo>
                  <a:pt x="4675" y="16535"/>
                </a:lnTo>
                <a:lnTo>
                  <a:pt x="4609" y="16762"/>
                </a:lnTo>
                <a:lnTo>
                  <a:pt x="4495" y="16976"/>
                </a:lnTo>
                <a:lnTo>
                  <a:pt x="4354" y="17145"/>
                </a:lnTo>
                <a:lnTo>
                  <a:pt x="4201" y="17285"/>
                </a:lnTo>
                <a:lnTo>
                  <a:pt x="4011" y="17396"/>
                </a:lnTo>
                <a:lnTo>
                  <a:pt x="3817" y="17473"/>
                </a:lnTo>
                <a:lnTo>
                  <a:pt x="3603" y="17507"/>
                </a:lnTo>
                <a:lnTo>
                  <a:pt x="3531" y="17506"/>
                </a:lnTo>
                <a:lnTo>
                  <a:pt x="3585" y="17548"/>
                </a:lnTo>
                <a:lnTo>
                  <a:pt x="3756" y="17631"/>
                </a:lnTo>
                <a:lnTo>
                  <a:pt x="3937" y="17679"/>
                </a:lnTo>
                <a:lnTo>
                  <a:pt x="4125" y="17696"/>
                </a:lnTo>
                <a:lnTo>
                  <a:pt x="4313" y="17668"/>
                </a:lnTo>
                <a:lnTo>
                  <a:pt x="4496" y="17607"/>
                </a:lnTo>
                <a:lnTo>
                  <a:pt x="4662" y="17515"/>
                </a:lnTo>
                <a:lnTo>
                  <a:pt x="4800" y="17404"/>
                </a:lnTo>
                <a:lnTo>
                  <a:pt x="4856" y="17337"/>
                </a:lnTo>
                <a:lnTo>
                  <a:pt x="4853" y="17180"/>
                </a:lnTo>
                <a:lnTo>
                  <a:pt x="4855" y="16974"/>
                </a:lnTo>
                <a:lnTo>
                  <a:pt x="4859" y="16763"/>
                </a:lnTo>
                <a:lnTo>
                  <a:pt x="4859" y="16544"/>
                </a:lnTo>
                <a:lnTo>
                  <a:pt x="4851" y="16330"/>
                </a:lnTo>
                <a:lnTo>
                  <a:pt x="4813" y="16108"/>
                </a:lnTo>
                <a:lnTo>
                  <a:pt x="4760" y="15894"/>
                </a:lnTo>
                <a:lnTo>
                  <a:pt x="4673" y="15685"/>
                </a:lnTo>
                <a:lnTo>
                  <a:pt x="4541" y="15477"/>
                </a:lnTo>
                <a:lnTo>
                  <a:pt x="4586" y="15527"/>
                </a:lnTo>
                <a:lnTo>
                  <a:pt x="4750" y="15808"/>
                </a:lnTo>
                <a:lnTo>
                  <a:pt x="4856" y="16068"/>
                </a:lnTo>
                <a:lnTo>
                  <a:pt x="4925" y="16317"/>
                </a:lnTo>
                <a:lnTo>
                  <a:pt x="4960" y="16552"/>
                </a:lnTo>
                <a:lnTo>
                  <a:pt x="4963" y="16784"/>
                </a:lnTo>
                <a:lnTo>
                  <a:pt x="4958" y="17001"/>
                </a:lnTo>
                <a:lnTo>
                  <a:pt x="4949" y="17205"/>
                </a:lnTo>
                <a:lnTo>
                  <a:pt x="4947" y="17223"/>
                </a:lnTo>
                <a:lnTo>
                  <a:pt x="4992" y="17165"/>
                </a:lnTo>
                <a:lnTo>
                  <a:pt x="5040" y="17055"/>
                </a:lnTo>
                <a:lnTo>
                  <a:pt x="5075" y="16923"/>
                </a:lnTo>
                <a:lnTo>
                  <a:pt x="5095" y="16774"/>
                </a:lnTo>
                <a:lnTo>
                  <a:pt x="5104" y="16615"/>
                </a:lnTo>
                <a:lnTo>
                  <a:pt x="5089" y="16451"/>
                </a:lnTo>
                <a:lnTo>
                  <a:pt x="5046" y="16272"/>
                </a:lnTo>
                <a:lnTo>
                  <a:pt x="4997" y="16092"/>
                </a:lnTo>
                <a:lnTo>
                  <a:pt x="4912" y="15902"/>
                </a:lnTo>
                <a:lnTo>
                  <a:pt x="4801" y="15712"/>
                </a:lnTo>
                <a:lnTo>
                  <a:pt x="4655" y="15533"/>
                </a:lnTo>
                <a:lnTo>
                  <a:pt x="4487" y="15340"/>
                </a:lnTo>
                <a:lnTo>
                  <a:pt x="4363" y="15240"/>
                </a:lnTo>
                <a:lnTo>
                  <a:pt x="4274" y="15201"/>
                </a:lnTo>
                <a:close/>
                <a:moveTo>
                  <a:pt x="10455" y="15116"/>
                </a:moveTo>
                <a:lnTo>
                  <a:pt x="10423" y="15125"/>
                </a:lnTo>
                <a:lnTo>
                  <a:pt x="10167" y="15219"/>
                </a:lnTo>
                <a:lnTo>
                  <a:pt x="9947" y="15296"/>
                </a:lnTo>
                <a:lnTo>
                  <a:pt x="9845" y="15326"/>
                </a:lnTo>
                <a:lnTo>
                  <a:pt x="9848" y="15354"/>
                </a:lnTo>
                <a:lnTo>
                  <a:pt x="9841" y="15455"/>
                </a:lnTo>
                <a:lnTo>
                  <a:pt x="9811" y="15518"/>
                </a:lnTo>
                <a:lnTo>
                  <a:pt x="9788" y="15583"/>
                </a:lnTo>
                <a:lnTo>
                  <a:pt x="9774" y="15611"/>
                </a:lnTo>
                <a:lnTo>
                  <a:pt x="9748" y="15636"/>
                </a:lnTo>
                <a:lnTo>
                  <a:pt x="9715" y="15666"/>
                </a:lnTo>
                <a:lnTo>
                  <a:pt x="9684" y="15684"/>
                </a:lnTo>
                <a:lnTo>
                  <a:pt x="9654" y="15702"/>
                </a:lnTo>
                <a:lnTo>
                  <a:pt x="9622" y="15700"/>
                </a:lnTo>
                <a:lnTo>
                  <a:pt x="9598" y="15693"/>
                </a:lnTo>
                <a:lnTo>
                  <a:pt x="9574" y="15687"/>
                </a:lnTo>
                <a:lnTo>
                  <a:pt x="9564" y="15678"/>
                </a:lnTo>
                <a:lnTo>
                  <a:pt x="9546" y="15647"/>
                </a:lnTo>
                <a:lnTo>
                  <a:pt x="9534" y="15619"/>
                </a:lnTo>
                <a:lnTo>
                  <a:pt x="9534" y="15593"/>
                </a:lnTo>
                <a:lnTo>
                  <a:pt x="9547" y="15545"/>
                </a:lnTo>
                <a:lnTo>
                  <a:pt x="9564" y="15504"/>
                </a:lnTo>
                <a:lnTo>
                  <a:pt x="9589" y="15485"/>
                </a:lnTo>
                <a:lnTo>
                  <a:pt x="9609" y="15432"/>
                </a:lnTo>
                <a:lnTo>
                  <a:pt x="9624" y="15387"/>
                </a:lnTo>
                <a:lnTo>
                  <a:pt x="9531" y="15412"/>
                </a:lnTo>
                <a:lnTo>
                  <a:pt x="9349" y="15467"/>
                </a:lnTo>
                <a:lnTo>
                  <a:pt x="9185" y="15501"/>
                </a:lnTo>
                <a:lnTo>
                  <a:pt x="9049" y="15530"/>
                </a:lnTo>
                <a:lnTo>
                  <a:pt x="8946" y="15554"/>
                </a:lnTo>
                <a:lnTo>
                  <a:pt x="8886" y="15564"/>
                </a:lnTo>
                <a:lnTo>
                  <a:pt x="8857" y="15576"/>
                </a:lnTo>
                <a:lnTo>
                  <a:pt x="8838" y="15577"/>
                </a:lnTo>
                <a:lnTo>
                  <a:pt x="8765" y="15584"/>
                </a:lnTo>
                <a:lnTo>
                  <a:pt x="8668" y="15610"/>
                </a:lnTo>
                <a:lnTo>
                  <a:pt x="8529" y="15625"/>
                </a:lnTo>
                <a:lnTo>
                  <a:pt x="8468" y="15632"/>
                </a:lnTo>
                <a:lnTo>
                  <a:pt x="8482" y="15683"/>
                </a:lnTo>
                <a:lnTo>
                  <a:pt x="8551" y="15836"/>
                </a:lnTo>
                <a:lnTo>
                  <a:pt x="8650" y="15972"/>
                </a:lnTo>
                <a:lnTo>
                  <a:pt x="8770" y="16080"/>
                </a:lnTo>
                <a:lnTo>
                  <a:pt x="8921" y="16165"/>
                </a:lnTo>
                <a:lnTo>
                  <a:pt x="9080" y="16220"/>
                </a:lnTo>
                <a:lnTo>
                  <a:pt x="9082" y="16220"/>
                </a:lnTo>
                <a:lnTo>
                  <a:pt x="9093" y="16197"/>
                </a:lnTo>
                <a:lnTo>
                  <a:pt x="9120" y="16166"/>
                </a:lnTo>
                <a:lnTo>
                  <a:pt x="9150" y="16148"/>
                </a:lnTo>
                <a:lnTo>
                  <a:pt x="9179" y="16136"/>
                </a:lnTo>
                <a:lnTo>
                  <a:pt x="9204" y="16117"/>
                </a:lnTo>
                <a:lnTo>
                  <a:pt x="9237" y="16113"/>
                </a:lnTo>
                <a:lnTo>
                  <a:pt x="9270" y="16109"/>
                </a:lnTo>
                <a:lnTo>
                  <a:pt x="9314" y="16114"/>
                </a:lnTo>
                <a:lnTo>
                  <a:pt x="9348" y="16129"/>
                </a:lnTo>
                <a:lnTo>
                  <a:pt x="9375" y="16149"/>
                </a:lnTo>
                <a:lnTo>
                  <a:pt x="9396" y="16168"/>
                </a:lnTo>
                <a:lnTo>
                  <a:pt x="9411" y="16185"/>
                </a:lnTo>
                <a:lnTo>
                  <a:pt x="9414" y="16198"/>
                </a:lnTo>
                <a:lnTo>
                  <a:pt x="9423" y="16213"/>
                </a:lnTo>
                <a:lnTo>
                  <a:pt x="9426" y="16227"/>
                </a:lnTo>
                <a:lnTo>
                  <a:pt x="9421" y="16245"/>
                </a:lnTo>
                <a:lnTo>
                  <a:pt x="9412" y="16255"/>
                </a:lnTo>
                <a:lnTo>
                  <a:pt x="9412" y="16255"/>
                </a:lnTo>
                <a:lnTo>
                  <a:pt x="9412" y="16255"/>
                </a:lnTo>
                <a:lnTo>
                  <a:pt x="9527" y="16239"/>
                </a:lnTo>
                <a:lnTo>
                  <a:pt x="9500" y="16189"/>
                </a:lnTo>
                <a:lnTo>
                  <a:pt x="9410" y="16114"/>
                </a:lnTo>
                <a:lnTo>
                  <a:pt x="9334" y="16087"/>
                </a:lnTo>
                <a:lnTo>
                  <a:pt x="9252" y="16078"/>
                </a:lnTo>
                <a:lnTo>
                  <a:pt x="9189" y="16100"/>
                </a:lnTo>
                <a:lnTo>
                  <a:pt x="9134" y="16137"/>
                </a:lnTo>
                <a:lnTo>
                  <a:pt x="9096" y="16160"/>
                </a:lnTo>
                <a:lnTo>
                  <a:pt x="9122" y="16134"/>
                </a:lnTo>
                <a:lnTo>
                  <a:pt x="9162" y="16106"/>
                </a:lnTo>
                <a:lnTo>
                  <a:pt x="9219" y="16083"/>
                </a:lnTo>
                <a:lnTo>
                  <a:pt x="9280" y="16073"/>
                </a:lnTo>
                <a:lnTo>
                  <a:pt x="9353" y="16086"/>
                </a:lnTo>
                <a:lnTo>
                  <a:pt x="9428" y="16118"/>
                </a:lnTo>
                <a:lnTo>
                  <a:pt x="9514" y="16186"/>
                </a:lnTo>
                <a:lnTo>
                  <a:pt x="9544" y="16237"/>
                </a:lnTo>
                <a:lnTo>
                  <a:pt x="9572" y="16233"/>
                </a:lnTo>
                <a:lnTo>
                  <a:pt x="9761" y="16174"/>
                </a:lnTo>
                <a:lnTo>
                  <a:pt x="9933" y="16084"/>
                </a:lnTo>
                <a:lnTo>
                  <a:pt x="10093" y="15965"/>
                </a:lnTo>
                <a:lnTo>
                  <a:pt x="10220" y="15825"/>
                </a:lnTo>
                <a:lnTo>
                  <a:pt x="10335" y="15656"/>
                </a:lnTo>
                <a:lnTo>
                  <a:pt x="10408" y="15475"/>
                </a:lnTo>
                <a:lnTo>
                  <a:pt x="10445" y="15286"/>
                </a:lnTo>
                <a:lnTo>
                  <a:pt x="10455" y="15116"/>
                </a:lnTo>
                <a:close/>
                <a:moveTo>
                  <a:pt x="2782" y="14879"/>
                </a:moveTo>
                <a:lnTo>
                  <a:pt x="2697" y="14883"/>
                </a:lnTo>
                <a:lnTo>
                  <a:pt x="2631" y="14891"/>
                </a:lnTo>
                <a:lnTo>
                  <a:pt x="2421" y="14932"/>
                </a:lnTo>
                <a:lnTo>
                  <a:pt x="2220" y="15008"/>
                </a:lnTo>
                <a:lnTo>
                  <a:pt x="2037" y="15095"/>
                </a:lnTo>
                <a:lnTo>
                  <a:pt x="1898" y="15181"/>
                </a:lnTo>
                <a:lnTo>
                  <a:pt x="1789" y="15281"/>
                </a:lnTo>
                <a:lnTo>
                  <a:pt x="1718" y="15378"/>
                </a:lnTo>
                <a:lnTo>
                  <a:pt x="1681" y="15471"/>
                </a:lnTo>
                <a:lnTo>
                  <a:pt x="1672" y="15552"/>
                </a:lnTo>
                <a:lnTo>
                  <a:pt x="1676" y="15611"/>
                </a:lnTo>
                <a:lnTo>
                  <a:pt x="1683" y="15658"/>
                </a:lnTo>
                <a:lnTo>
                  <a:pt x="1717" y="15725"/>
                </a:lnTo>
                <a:lnTo>
                  <a:pt x="1769" y="15771"/>
                </a:lnTo>
                <a:lnTo>
                  <a:pt x="1788" y="15780"/>
                </a:lnTo>
                <a:lnTo>
                  <a:pt x="1793" y="15777"/>
                </a:lnTo>
                <a:lnTo>
                  <a:pt x="1928" y="15755"/>
                </a:lnTo>
                <a:lnTo>
                  <a:pt x="1957" y="15760"/>
                </a:lnTo>
                <a:lnTo>
                  <a:pt x="1996" y="15715"/>
                </a:lnTo>
                <a:lnTo>
                  <a:pt x="2021" y="15644"/>
                </a:lnTo>
                <a:lnTo>
                  <a:pt x="2017" y="15585"/>
                </a:lnTo>
                <a:lnTo>
                  <a:pt x="1989" y="15546"/>
                </a:lnTo>
                <a:lnTo>
                  <a:pt x="1947" y="15509"/>
                </a:lnTo>
                <a:lnTo>
                  <a:pt x="1916" y="15481"/>
                </a:lnTo>
                <a:lnTo>
                  <a:pt x="1880" y="15472"/>
                </a:lnTo>
                <a:lnTo>
                  <a:pt x="1868" y="15469"/>
                </a:lnTo>
                <a:lnTo>
                  <a:pt x="1875" y="15464"/>
                </a:lnTo>
                <a:lnTo>
                  <a:pt x="1910" y="15454"/>
                </a:lnTo>
                <a:lnTo>
                  <a:pt x="1962" y="15455"/>
                </a:lnTo>
                <a:lnTo>
                  <a:pt x="2016" y="15469"/>
                </a:lnTo>
                <a:lnTo>
                  <a:pt x="2079" y="15498"/>
                </a:lnTo>
                <a:lnTo>
                  <a:pt x="2128" y="15556"/>
                </a:lnTo>
                <a:lnTo>
                  <a:pt x="2163" y="15643"/>
                </a:lnTo>
                <a:lnTo>
                  <a:pt x="2166" y="15727"/>
                </a:lnTo>
                <a:lnTo>
                  <a:pt x="2135" y="15796"/>
                </a:lnTo>
                <a:lnTo>
                  <a:pt x="2133" y="15799"/>
                </a:lnTo>
                <a:lnTo>
                  <a:pt x="2188" y="15817"/>
                </a:lnTo>
                <a:lnTo>
                  <a:pt x="2306" y="15880"/>
                </a:lnTo>
                <a:lnTo>
                  <a:pt x="2407" y="15964"/>
                </a:lnTo>
                <a:lnTo>
                  <a:pt x="2500" y="16072"/>
                </a:lnTo>
                <a:lnTo>
                  <a:pt x="2543" y="16166"/>
                </a:lnTo>
                <a:lnTo>
                  <a:pt x="2579" y="16067"/>
                </a:lnTo>
                <a:lnTo>
                  <a:pt x="2659" y="15908"/>
                </a:lnTo>
                <a:lnTo>
                  <a:pt x="2782" y="15760"/>
                </a:lnTo>
                <a:lnTo>
                  <a:pt x="2932" y="15652"/>
                </a:lnTo>
                <a:lnTo>
                  <a:pt x="3083" y="15569"/>
                </a:lnTo>
                <a:lnTo>
                  <a:pt x="3251" y="15517"/>
                </a:lnTo>
                <a:lnTo>
                  <a:pt x="3425" y="15492"/>
                </a:lnTo>
                <a:lnTo>
                  <a:pt x="3607" y="15508"/>
                </a:lnTo>
                <a:lnTo>
                  <a:pt x="3782" y="15554"/>
                </a:lnTo>
                <a:lnTo>
                  <a:pt x="3947" y="15636"/>
                </a:lnTo>
                <a:lnTo>
                  <a:pt x="4021" y="15694"/>
                </a:lnTo>
                <a:lnTo>
                  <a:pt x="4091" y="15770"/>
                </a:lnTo>
                <a:lnTo>
                  <a:pt x="4160" y="15853"/>
                </a:lnTo>
                <a:lnTo>
                  <a:pt x="4205" y="15948"/>
                </a:lnTo>
                <a:lnTo>
                  <a:pt x="4233" y="16039"/>
                </a:lnTo>
                <a:lnTo>
                  <a:pt x="4253" y="16134"/>
                </a:lnTo>
                <a:lnTo>
                  <a:pt x="4241" y="16202"/>
                </a:lnTo>
                <a:lnTo>
                  <a:pt x="4214" y="16249"/>
                </a:lnTo>
                <a:lnTo>
                  <a:pt x="4290" y="16311"/>
                </a:lnTo>
                <a:lnTo>
                  <a:pt x="4354" y="16412"/>
                </a:lnTo>
                <a:lnTo>
                  <a:pt x="4396" y="16519"/>
                </a:lnTo>
                <a:lnTo>
                  <a:pt x="4416" y="16640"/>
                </a:lnTo>
                <a:lnTo>
                  <a:pt x="4393" y="16750"/>
                </a:lnTo>
                <a:lnTo>
                  <a:pt x="4357" y="16863"/>
                </a:lnTo>
                <a:lnTo>
                  <a:pt x="4288" y="16954"/>
                </a:lnTo>
                <a:lnTo>
                  <a:pt x="4206" y="17022"/>
                </a:lnTo>
                <a:lnTo>
                  <a:pt x="4140" y="17034"/>
                </a:lnTo>
                <a:lnTo>
                  <a:pt x="4180" y="17022"/>
                </a:lnTo>
                <a:lnTo>
                  <a:pt x="4259" y="16966"/>
                </a:lnTo>
                <a:lnTo>
                  <a:pt x="4345" y="16860"/>
                </a:lnTo>
                <a:lnTo>
                  <a:pt x="4389" y="16742"/>
                </a:lnTo>
                <a:lnTo>
                  <a:pt x="4401" y="16598"/>
                </a:lnTo>
                <a:lnTo>
                  <a:pt x="4375" y="16475"/>
                </a:lnTo>
                <a:lnTo>
                  <a:pt x="4311" y="16355"/>
                </a:lnTo>
                <a:lnTo>
                  <a:pt x="4211" y="16255"/>
                </a:lnTo>
                <a:lnTo>
                  <a:pt x="4206" y="16263"/>
                </a:lnTo>
                <a:lnTo>
                  <a:pt x="4151" y="16301"/>
                </a:lnTo>
                <a:lnTo>
                  <a:pt x="4100" y="16300"/>
                </a:lnTo>
                <a:lnTo>
                  <a:pt x="4061" y="16277"/>
                </a:lnTo>
                <a:lnTo>
                  <a:pt x="4034" y="16231"/>
                </a:lnTo>
                <a:lnTo>
                  <a:pt x="4009" y="16180"/>
                </a:lnTo>
                <a:lnTo>
                  <a:pt x="4005" y="16162"/>
                </a:lnTo>
                <a:lnTo>
                  <a:pt x="3928" y="16145"/>
                </a:lnTo>
                <a:lnTo>
                  <a:pt x="3788" y="16141"/>
                </a:lnTo>
                <a:lnTo>
                  <a:pt x="3643" y="16180"/>
                </a:lnTo>
                <a:lnTo>
                  <a:pt x="3505" y="16240"/>
                </a:lnTo>
                <a:lnTo>
                  <a:pt x="3384" y="16330"/>
                </a:lnTo>
                <a:lnTo>
                  <a:pt x="3279" y="16438"/>
                </a:lnTo>
                <a:lnTo>
                  <a:pt x="3214" y="16562"/>
                </a:lnTo>
                <a:lnTo>
                  <a:pt x="3164" y="16755"/>
                </a:lnTo>
                <a:lnTo>
                  <a:pt x="3172" y="16944"/>
                </a:lnTo>
                <a:lnTo>
                  <a:pt x="3215" y="17122"/>
                </a:lnTo>
                <a:lnTo>
                  <a:pt x="3306" y="17288"/>
                </a:lnTo>
                <a:lnTo>
                  <a:pt x="3430" y="17430"/>
                </a:lnTo>
                <a:lnTo>
                  <a:pt x="3486" y="17472"/>
                </a:lnTo>
                <a:lnTo>
                  <a:pt x="3632" y="17470"/>
                </a:lnTo>
                <a:lnTo>
                  <a:pt x="3830" y="17425"/>
                </a:lnTo>
                <a:lnTo>
                  <a:pt x="4018" y="17346"/>
                </a:lnTo>
                <a:lnTo>
                  <a:pt x="4188" y="17236"/>
                </a:lnTo>
                <a:lnTo>
                  <a:pt x="4335" y="17095"/>
                </a:lnTo>
                <a:lnTo>
                  <a:pt x="4460" y="16935"/>
                </a:lnTo>
                <a:lnTo>
                  <a:pt x="4561" y="16749"/>
                </a:lnTo>
                <a:lnTo>
                  <a:pt x="4617" y="16558"/>
                </a:lnTo>
                <a:lnTo>
                  <a:pt x="4652" y="16355"/>
                </a:lnTo>
                <a:lnTo>
                  <a:pt x="4656" y="16144"/>
                </a:lnTo>
                <a:lnTo>
                  <a:pt x="4613" y="15939"/>
                </a:lnTo>
                <a:lnTo>
                  <a:pt x="4556" y="15738"/>
                </a:lnTo>
                <a:lnTo>
                  <a:pt x="4470" y="15554"/>
                </a:lnTo>
                <a:lnTo>
                  <a:pt x="4336" y="15352"/>
                </a:lnTo>
                <a:lnTo>
                  <a:pt x="4165" y="15172"/>
                </a:lnTo>
                <a:lnTo>
                  <a:pt x="4124" y="15136"/>
                </a:lnTo>
                <a:lnTo>
                  <a:pt x="3961" y="15067"/>
                </a:lnTo>
                <a:lnTo>
                  <a:pt x="3698" y="14986"/>
                </a:lnTo>
                <a:lnTo>
                  <a:pt x="3401" y="14920"/>
                </a:lnTo>
                <a:lnTo>
                  <a:pt x="3084" y="14881"/>
                </a:lnTo>
                <a:lnTo>
                  <a:pt x="2782" y="14879"/>
                </a:lnTo>
                <a:close/>
                <a:moveTo>
                  <a:pt x="8931" y="14733"/>
                </a:moveTo>
                <a:lnTo>
                  <a:pt x="8816" y="14754"/>
                </a:lnTo>
                <a:lnTo>
                  <a:pt x="8816" y="14754"/>
                </a:lnTo>
                <a:lnTo>
                  <a:pt x="8740" y="14799"/>
                </a:lnTo>
                <a:lnTo>
                  <a:pt x="8630" y="14899"/>
                </a:lnTo>
                <a:lnTo>
                  <a:pt x="8524" y="15032"/>
                </a:lnTo>
                <a:lnTo>
                  <a:pt x="8457" y="15188"/>
                </a:lnTo>
                <a:lnTo>
                  <a:pt x="8433" y="15355"/>
                </a:lnTo>
                <a:lnTo>
                  <a:pt x="8440" y="15524"/>
                </a:lnTo>
                <a:lnTo>
                  <a:pt x="8463" y="15611"/>
                </a:lnTo>
                <a:lnTo>
                  <a:pt x="8528" y="15605"/>
                </a:lnTo>
                <a:lnTo>
                  <a:pt x="8656" y="15581"/>
                </a:lnTo>
                <a:lnTo>
                  <a:pt x="8764" y="15564"/>
                </a:lnTo>
                <a:lnTo>
                  <a:pt x="8826" y="15548"/>
                </a:lnTo>
                <a:lnTo>
                  <a:pt x="8851" y="15549"/>
                </a:lnTo>
                <a:lnTo>
                  <a:pt x="8879" y="15543"/>
                </a:lnTo>
                <a:lnTo>
                  <a:pt x="8941" y="15527"/>
                </a:lnTo>
                <a:lnTo>
                  <a:pt x="9040" y="15515"/>
                </a:lnTo>
                <a:lnTo>
                  <a:pt x="9172" y="15478"/>
                </a:lnTo>
                <a:lnTo>
                  <a:pt x="9343" y="15440"/>
                </a:lnTo>
                <a:lnTo>
                  <a:pt x="9522" y="15397"/>
                </a:lnTo>
                <a:lnTo>
                  <a:pt x="9631" y="15366"/>
                </a:lnTo>
                <a:lnTo>
                  <a:pt x="9637" y="15350"/>
                </a:lnTo>
                <a:lnTo>
                  <a:pt x="9648" y="15308"/>
                </a:lnTo>
                <a:lnTo>
                  <a:pt x="9651" y="15270"/>
                </a:lnTo>
                <a:lnTo>
                  <a:pt x="9632" y="15271"/>
                </a:lnTo>
                <a:lnTo>
                  <a:pt x="9606" y="15271"/>
                </a:lnTo>
                <a:lnTo>
                  <a:pt x="9582" y="15265"/>
                </a:lnTo>
                <a:lnTo>
                  <a:pt x="9554" y="15251"/>
                </a:lnTo>
                <a:lnTo>
                  <a:pt x="9534" y="15226"/>
                </a:lnTo>
                <a:lnTo>
                  <a:pt x="9525" y="15211"/>
                </a:lnTo>
                <a:lnTo>
                  <a:pt x="9508" y="15181"/>
                </a:lnTo>
                <a:lnTo>
                  <a:pt x="9502" y="15154"/>
                </a:lnTo>
                <a:lnTo>
                  <a:pt x="9496" y="15126"/>
                </a:lnTo>
                <a:lnTo>
                  <a:pt x="9480" y="15064"/>
                </a:lnTo>
                <a:lnTo>
                  <a:pt x="9447" y="14997"/>
                </a:lnTo>
                <a:lnTo>
                  <a:pt x="9374" y="14908"/>
                </a:lnTo>
                <a:lnTo>
                  <a:pt x="9284" y="14833"/>
                </a:lnTo>
                <a:lnTo>
                  <a:pt x="9178" y="14772"/>
                </a:lnTo>
                <a:lnTo>
                  <a:pt x="9051" y="14739"/>
                </a:lnTo>
                <a:lnTo>
                  <a:pt x="8931" y="14733"/>
                </a:lnTo>
                <a:close/>
                <a:moveTo>
                  <a:pt x="10679" y="14395"/>
                </a:moveTo>
                <a:lnTo>
                  <a:pt x="10712" y="14417"/>
                </a:lnTo>
                <a:lnTo>
                  <a:pt x="10749" y="14446"/>
                </a:lnTo>
                <a:lnTo>
                  <a:pt x="10814" y="14469"/>
                </a:lnTo>
                <a:lnTo>
                  <a:pt x="10748" y="14452"/>
                </a:lnTo>
                <a:lnTo>
                  <a:pt x="10709" y="14429"/>
                </a:lnTo>
                <a:lnTo>
                  <a:pt x="10679" y="14395"/>
                </a:lnTo>
                <a:close/>
                <a:moveTo>
                  <a:pt x="10661" y="14268"/>
                </a:moveTo>
                <a:lnTo>
                  <a:pt x="10673" y="14297"/>
                </a:lnTo>
                <a:lnTo>
                  <a:pt x="10674" y="14317"/>
                </a:lnTo>
                <a:lnTo>
                  <a:pt x="10692" y="14347"/>
                </a:lnTo>
                <a:lnTo>
                  <a:pt x="10726" y="14363"/>
                </a:lnTo>
                <a:lnTo>
                  <a:pt x="10743" y="14373"/>
                </a:lnTo>
                <a:lnTo>
                  <a:pt x="10779" y="14383"/>
                </a:lnTo>
                <a:lnTo>
                  <a:pt x="10803" y="14389"/>
                </a:lnTo>
                <a:lnTo>
                  <a:pt x="10816" y="14386"/>
                </a:lnTo>
                <a:lnTo>
                  <a:pt x="10830" y="14383"/>
                </a:lnTo>
                <a:lnTo>
                  <a:pt x="10838" y="14379"/>
                </a:lnTo>
                <a:lnTo>
                  <a:pt x="10859" y="14372"/>
                </a:lnTo>
                <a:lnTo>
                  <a:pt x="10865" y="14373"/>
                </a:lnTo>
                <a:lnTo>
                  <a:pt x="10874" y="14389"/>
                </a:lnTo>
                <a:lnTo>
                  <a:pt x="10872" y="14395"/>
                </a:lnTo>
                <a:lnTo>
                  <a:pt x="10895" y="14381"/>
                </a:lnTo>
                <a:lnTo>
                  <a:pt x="10907" y="14359"/>
                </a:lnTo>
                <a:lnTo>
                  <a:pt x="10909" y="14353"/>
                </a:lnTo>
                <a:lnTo>
                  <a:pt x="10910" y="14347"/>
                </a:lnTo>
                <a:lnTo>
                  <a:pt x="10915" y="14329"/>
                </a:lnTo>
                <a:lnTo>
                  <a:pt x="10929" y="14326"/>
                </a:lnTo>
                <a:lnTo>
                  <a:pt x="10935" y="14327"/>
                </a:lnTo>
                <a:lnTo>
                  <a:pt x="10944" y="14317"/>
                </a:lnTo>
                <a:lnTo>
                  <a:pt x="10956" y="14320"/>
                </a:lnTo>
                <a:lnTo>
                  <a:pt x="10965" y="14335"/>
                </a:lnTo>
                <a:lnTo>
                  <a:pt x="10962" y="14347"/>
                </a:lnTo>
                <a:lnTo>
                  <a:pt x="10969" y="14369"/>
                </a:lnTo>
                <a:lnTo>
                  <a:pt x="10955" y="14371"/>
                </a:lnTo>
                <a:lnTo>
                  <a:pt x="10951" y="14389"/>
                </a:lnTo>
                <a:lnTo>
                  <a:pt x="10940" y="14406"/>
                </a:lnTo>
                <a:lnTo>
                  <a:pt x="10919" y="14413"/>
                </a:lnTo>
                <a:lnTo>
                  <a:pt x="10888" y="14431"/>
                </a:lnTo>
                <a:lnTo>
                  <a:pt x="10859" y="14443"/>
                </a:lnTo>
                <a:lnTo>
                  <a:pt x="10826" y="14447"/>
                </a:lnTo>
                <a:lnTo>
                  <a:pt x="10796" y="14439"/>
                </a:lnTo>
                <a:lnTo>
                  <a:pt x="10772" y="14433"/>
                </a:lnTo>
                <a:lnTo>
                  <a:pt x="10744" y="14419"/>
                </a:lnTo>
                <a:lnTo>
                  <a:pt x="10721" y="14406"/>
                </a:lnTo>
                <a:lnTo>
                  <a:pt x="10702" y="14382"/>
                </a:lnTo>
                <a:lnTo>
                  <a:pt x="10682" y="14358"/>
                </a:lnTo>
                <a:lnTo>
                  <a:pt x="10663" y="14333"/>
                </a:lnTo>
                <a:lnTo>
                  <a:pt x="10667" y="14295"/>
                </a:lnTo>
                <a:lnTo>
                  <a:pt x="10658" y="14280"/>
                </a:lnTo>
                <a:lnTo>
                  <a:pt x="10661" y="14268"/>
                </a:lnTo>
                <a:close/>
                <a:moveTo>
                  <a:pt x="8775" y="14021"/>
                </a:moveTo>
                <a:cubicBezTo>
                  <a:pt x="7796" y="14566"/>
                  <a:pt x="5965" y="15273"/>
                  <a:pt x="4993" y="15142"/>
                </a:cubicBezTo>
                <a:cubicBezTo>
                  <a:pt x="5782" y="15080"/>
                  <a:pt x="7327" y="14610"/>
                  <a:pt x="8026" y="14221"/>
                </a:cubicBezTo>
                <a:cubicBezTo>
                  <a:pt x="8275" y="14154"/>
                  <a:pt x="8552" y="14030"/>
                  <a:pt x="8775" y="14021"/>
                </a:cubicBezTo>
                <a:close/>
                <a:moveTo>
                  <a:pt x="9269" y="13928"/>
                </a:moveTo>
                <a:lnTo>
                  <a:pt x="9234" y="13945"/>
                </a:lnTo>
                <a:lnTo>
                  <a:pt x="8996" y="14069"/>
                </a:lnTo>
                <a:lnTo>
                  <a:pt x="8756" y="14198"/>
                </a:lnTo>
                <a:lnTo>
                  <a:pt x="8507" y="14339"/>
                </a:lnTo>
                <a:lnTo>
                  <a:pt x="8323" y="14439"/>
                </a:lnTo>
                <a:cubicBezTo>
                  <a:pt x="8499" y="14369"/>
                  <a:pt x="8677" y="14304"/>
                  <a:pt x="8856" y="14248"/>
                </a:cubicBezTo>
                <a:lnTo>
                  <a:pt x="9265" y="14019"/>
                </a:lnTo>
                <a:cubicBezTo>
                  <a:pt x="9702" y="14050"/>
                  <a:pt x="9972" y="14226"/>
                  <a:pt x="10135" y="14429"/>
                </a:cubicBezTo>
                <a:cubicBezTo>
                  <a:pt x="10297" y="14633"/>
                  <a:pt x="10353" y="14864"/>
                  <a:pt x="10360" y="15008"/>
                </a:cubicBezTo>
                <a:cubicBezTo>
                  <a:pt x="10195" y="14607"/>
                  <a:pt x="10076" y="14557"/>
                  <a:pt x="9934" y="14494"/>
                </a:cubicBezTo>
                <a:cubicBezTo>
                  <a:pt x="10034" y="14785"/>
                  <a:pt x="10037" y="15017"/>
                  <a:pt x="9925" y="15172"/>
                </a:cubicBezTo>
                <a:cubicBezTo>
                  <a:pt x="9794" y="14675"/>
                  <a:pt x="9620" y="14830"/>
                  <a:pt x="9447" y="14649"/>
                </a:cubicBezTo>
                <a:cubicBezTo>
                  <a:pt x="9361" y="14597"/>
                  <a:pt x="9402" y="14432"/>
                  <a:pt x="9167" y="14464"/>
                </a:cubicBezTo>
                <a:cubicBezTo>
                  <a:pt x="8968" y="14665"/>
                  <a:pt x="8789" y="14288"/>
                  <a:pt x="8584" y="14784"/>
                </a:cubicBezTo>
                <a:lnTo>
                  <a:pt x="8386" y="14618"/>
                </a:lnTo>
                <a:cubicBezTo>
                  <a:pt x="8407" y="14830"/>
                  <a:pt x="7937" y="14960"/>
                  <a:pt x="8316" y="15359"/>
                </a:cubicBezTo>
                <a:cubicBezTo>
                  <a:pt x="7860" y="15195"/>
                  <a:pt x="7356" y="15277"/>
                  <a:pt x="6876" y="15236"/>
                </a:cubicBezTo>
                <a:cubicBezTo>
                  <a:pt x="7368" y="15348"/>
                  <a:pt x="8132" y="15228"/>
                  <a:pt x="8351" y="15573"/>
                </a:cubicBezTo>
                <a:cubicBezTo>
                  <a:pt x="7909" y="15387"/>
                  <a:pt x="7226" y="15748"/>
                  <a:pt x="6126" y="15573"/>
                </a:cubicBezTo>
                <a:lnTo>
                  <a:pt x="6247" y="15597"/>
                </a:lnTo>
                <a:lnTo>
                  <a:pt x="6463" y="15628"/>
                </a:lnTo>
                <a:lnTo>
                  <a:pt x="6715" y="15650"/>
                </a:lnTo>
                <a:lnTo>
                  <a:pt x="6965" y="15677"/>
                </a:lnTo>
                <a:lnTo>
                  <a:pt x="7235" y="15677"/>
                </a:lnTo>
                <a:lnTo>
                  <a:pt x="7504" y="15683"/>
                </a:lnTo>
                <a:lnTo>
                  <a:pt x="7744" y="15676"/>
                </a:lnTo>
                <a:lnTo>
                  <a:pt x="7967" y="15657"/>
                </a:lnTo>
                <a:lnTo>
                  <a:pt x="8170" y="15646"/>
                </a:lnTo>
                <a:lnTo>
                  <a:pt x="8363" y="15620"/>
                </a:lnTo>
                <a:lnTo>
                  <a:pt x="8428" y="15614"/>
                </a:lnTo>
                <a:lnTo>
                  <a:pt x="8403" y="15469"/>
                </a:lnTo>
                <a:lnTo>
                  <a:pt x="8403" y="15296"/>
                </a:lnTo>
                <a:lnTo>
                  <a:pt x="8449" y="15121"/>
                </a:lnTo>
                <a:lnTo>
                  <a:pt x="8543" y="14959"/>
                </a:lnTo>
                <a:lnTo>
                  <a:pt x="8644" y="14844"/>
                </a:lnTo>
                <a:lnTo>
                  <a:pt x="8766" y="14748"/>
                </a:lnTo>
                <a:lnTo>
                  <a:pt x="8788" y="14739"/>
                </a:lnTo>
                <a:lnTo>
                  <a:pt x="8812" y="14721"/>
                </a:lnTo>
                <a:lnTo>
                  <a:pt x="8921" y="14673"/>
                </a:lnTo>
                <a:lnTo>
                  <a:pt x="9061" y="14652"/>
                </a:lnTo>
                <a:lnTo>
                  <a:pt x="9214" y="14660"/>
                </a:lnTo>
                <a:lnTo>
                  <a:pt x="9214" y="14660"/>
                </a:lnTo>
                <a:lnTo>
                  <a:pt x="9214" y="14660"/>
                </a:lnTo>
                <a:lnTo>
                  <a:pt x="9322" y="14688"/>
                </a:lnTo>
                <a:lnTo>
                  <a:pt x="9352" y="14696"/>
                </a:lnTo>
                <a:lnTo>
                  <a:pt x="9372" y="14707"/>
                </a:lnTo>
                <a:lnTo>
                  <a:pt x="9439" y="14732"/>
                </a:lnTo>
                <a:lnTo>
                  <a:pt x="9535" y="14783"/>
                </a:lnTo>
                <a:lnTo>
                  <a:pt x="9631" y="14859"/>
                </a:lnTo>
                <a:lnTo>
                  <a:pt x="9708" y="14957"/>
                </a:lnTo>
                <a:lnTo>
                  <a:pt x="9783" y="15086"/>
                </a:lnTo>
                <a:lnTo>
                  <a:pt x="9832" y="15221"/>
                </a:lnTo>
                <a:lnTo>
                  <a:pt x="9841" y="15300"/>
                </a:lnTo>
                <a:lnTo>
                  <a:pt x="9935" y="15267"/>
                </a:lnTo>
                <a:lnTo>
                  <a:pt x="10161" y="15192"/>
                </a:lnTo>
                <a:lnTo>
                  <a:pt x="10421" y="15106"/>
                </a:lnTo>
                <a:lnTo>
                  <a:pt x="10456" y="15095"/>
                </a:lnTo>
                <a:lnTo>
                  <a:pt x="10433" y="14890"/>
                </a:lnTo>
                <a:lnTo>
                  <a:pt x="10374" y="14701"/>
                </a:lnTo>
                <a:lnTo>
                  <a:pt x="10291" y="14525"/>
                </a:lnTo>
                <a:lnTo>
                  <a:pt x="10186" y="14362"/>
                </a:lnTo>
                <a:lnTo>
                  <a:pt x="10035" y="14226"/>
                </a:lnTo>
                <a:lnTo>
                  <a:pt x="9860" y="14109"/>
                </a:lnTo>
                <a:lnTo>
                  <a:pt x="9676" y="14029"/>
                </a:lnTo>
                <a:lnTo>
                  <a:pt x="9473" y="13969"/>
                </a:lnTo>
                <a:lnTo>
                  <a:pt x="9269" y="13928"/>
                </a:lnTo>
                <a:close/>
                <a:moveTo>
                  <a:pt x="735" y="13807"/>
                </a:moveTo>
                <a:lnTo>
                  <a:pt x="739" y="13809"/>
                </a:lnTo>
                <a:lnTo>
                  <a:pt x="645" y="13809"/>
                </a:lnTo>
                <a:lnTo>
                  <a:pt x="735" y="13807"/>
                </a:lnTo>
                <a:close/>
                <a:moveTo>
                  <a:pt x="11292" y="13508"/>
                </a:moveTo>
                <a:lnTo>
                  <a:pt x="11279" y="13530"/>
                </a:lnTo>
                <a:lnTo>
                  <a:pt x="11257" y="13544"/>
                </a:lnTo>
                <a:lnTo>
                  <a:pt x="11281" y="13524"/>
                </a:lnTo>
                <a:lnTo>
                  <a:pt x="11292" y="13508"/>
                </a:lnTo>
                <a:close/>
                <a:moveTo>
                  <a:pt x="11291" y="13463"/>
                </a:moveTo>
                <a:lnTo>
                  <a:pt x="11298" y="13484"/>
                </a:lnTo>
                <a:lnTo>
                  <a:pt x="11292" y="13508"/>
                </a:lnTo>
                <a:lnTo>
                  <a:pt x="11292" y="13482"/>
                </a:lnTo>
                <a:lnTo>
                  <a:pt x="11291" y="13463"/>
                </a:lnTo>
                <a:close/>
                <a:moveTo>
                  <a:pt x="11278" y="13363"/>
                </a:moveTo>
                <a:lnTo>
                  <a:pt x="11334" y="13397"/>
                </a:lnTo>
                <a:lnTo>
                  <a:pt x="11277" y="13369"/>
                </a:lnTo>
                <a:lnTo>
                  <a:pt x="11218" y="13373"/>
                </a:lnTo>
                <a:lnTo>
                  <a:pt x="11171" y="13405"/>
                </a:lnTo>
                <a:lnTo>
                  <a:pt x="11152" y="13426"/>
                </a:lnTo>
                <a:lnTo>
                  <a:pt x="11145" y="13456"/>
                </a:lnTo>
                <a:lnTo>
                  <a:pt x="11150" y="13484"/>
                </a:lnTo>
                <a:lnTo>
                  <a:pt x="11156" y="13511"/>
                </a:lnTo>
                <a:lnTo>
                  <a:pt x="11177" y="13529"/>
                </a:lnTo>
                <a:lnTo>
                  <a:pt x="11198" y="13547"/>
                </a:lnTo>
                <a:lnTo>
                  <a:pt x="11216" y="13552"/>
                </a:lnTo>
                <a:lnTo>
                  <a:pt x="11243" y="13547"/>
                </a:lnTo>
                <a:lnTo>
                  <a:pt x="11257" y="13544"/>
                </a:lnTo>
                <a:lnTo>
                  <a:pt x="11240" y="13559"/>
                </a:lnTo>
                <a:lnTo>
                  <a:pt x="11214" y="13558"/>
                </a:lnTo>
                <a:lnTo>
                  <a:pt x="11190" y="13552"/>
                </a:lnTo>
                <a:lnTo>
                  <a:pt x="11168" y="13540"/>
                </a:lnTo>
                <a:lnTo>
                  <a:pt x="11148" y="13515"/>
                </a:lnTo>
                <a:lnTo>
                  <a:pt x="11137" y="13486"/>
                </a:lnTo>
                <a:lnTo>
                  <a:pt x="11139" y="13455"/>
                </a:lnTo>
                <a:lnTo>
                  <a:pt x="11146" y="13425"/>
                </a:lnTo>
                <a:lnTo>
                  <a:pt x="11159" y="13402"/>
                </a:lnTo>
                <a:lnTo>
                  <a:pt x="11220" y="13367"/>
                </a:lnTo>
                <a:lnTo>
                  <a:pt x="11278" y="13363"/>
                </a:lnTo>
                <a:close/>
                <a:moveTo>
                  <a:pt x="1908" y="13164"/>
                </a:moveTo>
                <a:lnTo>
                  <a:pt x="1959" y="13190"/>
                </a:lnTo>
                <a:lnTo>
                  <a:pt x="1905" y="13164"/>
                </a:lnTo>
                <a:lnTo>
                  <a:pt x="1908" y="13164"/>
                </a:lnTo>
                <a:close/>
                <a:moveTo>
                  <a:pt x="5625" y="12822"/>
                </a:moveTo>
                <a:lnTo>
                  <a:pt x="5358" y="12861"/>
                </a:lnTo>
                <a:lnTo>
                  <a:pt x="5077" y="12903"/>
                </a:lnTo>
                <a:lnTo>
                  <a:pt x="4797" y="12965"/>
                </a:lnTo>
                <a:lnTo>
                  <a:pt x="4529" y="13029"/>
                </a:lnTo>
                <a:lnTo>
                  <a:pt x="4428" y="13056"/>
                </a:lnTo>
                <a:lnTo>
                  <a:pt x="4478" y="13100"/>
                </a:lnTo>
                <a:lnTo>
                  <a:pt x="4648" y="13189"/>
                </a:lnTo>
                <a:lnTo>
                  <a:pt x="4808" y="13238"/>
                </a:lnTo>
                <a:lnTo>
                  <a:pt x="4979" y="13251"/>
                </a:lnTo>
                <a:lnTo>
                  <a:pt x="5137" y="13234"/>
                </a:lnTo>
                <a:lnTo>
                  <a:pt x="5301" y="13174"/>
                </a:lnTo>
                <a:lnTo>
                  <a:pt x="5435" y="13081"/>
                </a:lnTo>
                <a:lnTo>
                  <a:pt x="5548" y="12969"/>
                </a:lnTo>
                <a:lnTo>
                  <a:pt x="5625" y="12822"/>
                </a:lnTo>
                <a:close/>
                <a:moveTo>
                  <a:pt x="6244" y="12818"/>
                </a:moveTo>
                <a:lnTo>
                  <a:pt x="6225" y="13012"/>
                </a:lnTo>
                <a:lnTo>
                  <a:pt x="6170" y="13197"/>
                </a:lnTo>
                <a:lnTo>
                  <a:pt x="6077" y="13378"/>
                </a:lnTo>
                <a:lnTo>
                  <a:pt x="5950" y="13544"/>
                </a:lnTo>
                <a:lnTo>
                  <a:pt x="5788" y="13695"/>
                </a:lnTo>
                <a:lnTo>
                  <a:pt x="5590" y="13836"/>
                </a:lnTo>
                <a:lnTo>
                  <a:pt x="5354" y="13954"/>
                </a:lnTo>
                <a:lnTo>
                  <a:pt x="5097" y="14047"/>
                </a:lnTo>
                <a:lnTo>
                  <a:pt x="4798" y="14110"/>
                </a:lnTo>
                <a:lnTo>
                  <a:pt x="4477" y="14154"/>
                </a:lnTo>
                <a:lnTo>
                  <a:pt x="4129" y="14159"/>
                </a:lnTo>
                <a:lnTo>
                  <a:pt x="3746" y="14149"/>
                </a:lnTo>
                <a:lnTo>
                  <a:pt x="3401" y="14116"/>
                </a:lnTo>
                <a:lnTo>
                  <a:pt x="3100" y="14108"/>
                </a:lnTo>
                <a:lnTo>
                  <a:pt x="2826" y="14125"/>
                </a:lnTo>
                <a:lnTo>
                  <a:pt x="2593" y="14154"/>
                </a:lnTo>
                <a:lnTo>
                  <a:pt x="2380" y="14182"/>
                </a:lnTo>
                <a:lnTo>
                  <a:pt x="2207" y="14227"/>
                </a:lnTo>
                <a:lnTo>
                  <a:pt x="2071" y="14281"/>
                </a:lnTo>
                <a:lnTo>
                  <a:pt x="1951" y="14320"/>
                </a:lnTo>
                <a:lnTo>
                  <a:pt x="1860" y="14373"/>
                </a:lnTo>
                <a:lnTo>
                  <a:pt x="1792" y="14413"/>
                </a:lnTo>
                <a:lnTo>
                  <a:pt x="1738" y="14444"/>
                </a:lnTo>
                <a:lnTo>
                  <a:pt x="1712" y="14469"/>
                </a:lnTo>
                <a:lnTo>
                  <a:pt x="1705" y="14474"/>
                </a:lnTo>
                <a:lnTo>
                  <a:pt x="1955" y="14231"/>
                </a:lnTo>
                <a:lnTo>
                  <a:pt x="2201" y="14032"/>
                </a:lnTo>
                <a:lnTo>
                  <a:pt x="2435" y="13875"/>
                </a:lnTo>
                <a:lnTo>
                  <a:pt x="2670" y="13763"/>
                </a:lnTo>
                <a:lnTo>
                  <a:pt x="2888" y="13666"/>
                </a:lnTo>
                <a:lnTo>
                  <a:pt x="3097" y="13605"/>
                </a:lnTo>
                <a:lnTo>
                  <a:pt x="3285" y="13551"/>
                </a:lnTo>
                <a:lnTo>
                  <a:pt x="3473" y="13524"/>
                </a:lnTo>
                <a:lnTo>
                  <a:pt x="3645" y="13505"/>
                </a:lnTo>
                <a:lnTo>
                  <a:pt x="3803" y="13488"/>
                </a:lnTo>
                <a:lnTo>
                  <a:pt x="3942" y="13473"/>
                </a:lnTo>
                <a:lnTo>
                  <a:pt x="4065" y="13448"/>
                </a:lnTo>
                <a:lnTo>
                  <a:pt x="4167" y="13404"/>
                </a:lnTo>
                <a:lnTo>
                  <a:pt x="4256" y="13357"/>
                </a:lnTo>
                <a:lnTo>
                  <a:pt x="4328" y="13279"/>
                </a:lnTo>
                <a:lnTo>
                  <a:pt x="4375" y="13175"/>
                </a:lnTo>
                <a:lnTo>
                  <a:pt x="4402" y="13241"/>
                </a:lnTo>
                <a:lnTo>
                  <a:pt x="4426" y="13324"/>
                </a:lnTo>
                <a:lnTo>
                  <a:pt x="4411" y="13404"/>
                </a:lnTo>
                <a:lnTo>
                  <a:pt x="4380" y="13498"/>
                </a:lnTo>
                <a:lnTo>
                  <a:pt x="4311" y="13590"/>
                </a:lnTo>
                <a:lnTo>
                  <a:pt x="4227" y="13664"/>
                </a:lnTo>
                <a:lnTo>
                  <a:pt x="4117" y="13738"/>
                </a:lnTo>
                <a:lnTo>
                  <a:pt x="3969" y="13789"/>
                </a:lnTo>
                <a:lnTo>
                  <a:pt x="3786" y="13825"/>
                </a:lnTo>
                <a:lnTo>
                  <a:pt x="3804" y="13829"/>
                </a:lnTo>
                <a:lnTo>
                  <a:pt x="3854" y="13836"/>
                </a:lnTo>
                <a:lnTo>
                  <a:pt x="3927" y="13849"/>
                </a:lnTo>
                <a:lnTo>
                  <a:pt x="4024" y="13849"/>
                </a:lnTo>
                <a:lnTo>
                  <a:pt x="4146" y="13849"/>
                </a:lnTo>
                <a:lnTo>
                  <a:pt x="4284" y="13840"/>
                </a:lnTo>
                <a:lnTo>
                  <a:pt x="4432" y="13814"/>
                </a:lnTo>
                <a:lnTo>
                  <a:pt x="4583" y="13777"/>
                </a:lnTo>
                <a:lnTo>
                  <a:pt x="4753" y="13719"/>
                </a:lnTo>
                <a:lnTo>
                  <a:pt x="4921" y="13641"/>
                </a:lnTo>
                <a:lnTo>
                  <a:pt x="5084" y="13535"/>
                </a:lnTo>
                <a:lnTo>
                  <a:pt x="5247" y="13405"/>
                </a:lnTo>
                <a:lnTo>
                  <a:pt x="5400" y="13239"/>
                </a:lnTo>
                <a:lnTo>
                  <a:pt x="5544" y="13033"/>
                </a:lnTo>
                <a:lnTo>
                  <a:pt x="5538" y="13057"/>
                </a:lnTo>
                <a:lnTo>
                  <a:pt x="5524" y="13111"/>
                </a:lnTo>
                <a:lnTo>
                  <a:pt x="5494" y="13199"/>
                </a:lnTo>
                <a:lnTo>
                  <a:pt x="5443" y="13295"/>
                </a:lnTo>
                <a:lnTo>
                  <a:pt x="5380" y="13414"/>
                </a:lnTo>
                <a:lnTo>
                  <a:pt x="5289" y="13538"/>
                </a:lnTo>
                <a:lnTo>
                  <a:pt x="5159" y="13665"/>
                </a:lnTo>
                <a:lnTo>
                  <a:pt x="5012" y="13787"/>
                </a:lnTo>
                <a:lnTo>
                  <a:pt x="4828" y="13899"/>
                </a:lnTo>
                <a:lnTo>
                  <a:pt x="4603" y="13994"/>
                </a:lnTo>
                <a:lnTo>
                  <a:pt x="4624" y="13987"/>
                </a:lnTo>
                <a:lnTo>
                  <a:pt x="4662" y="13991"/>
                </a:lnTo>
                <a:lnTo>
                  <a:pt x="4715" y="13985"/>
                </a:lnTo>
                <a:lnTo>
                  <a:pt x="4795" y="13974"/>
                </a:lnTo>
                <a:lnTo>
                  <a:pt x="4886" y="13947"/>
                </a:lnTo>
                <a:lnTo>
                  <a:pt x="4986" y="13909"/>
                </a:lnTo>
                <a:lnTo>
                  <a:pt x="5103" y="13856"/>
                </a:lnTo>
                <a:lnTo>
                  <a:pt x="5214" y="13775"/>
                </a:lnTo>
                <a:lnTo>
                  <a:pt x="5331" y="13671"/>
                </a:lnTo>
                <a:lnTo>
                  <a:pt x="5435" y="13544"/>
                </a:lnTo>
                <a:lnTo>
                  <a:pt x="5543" y="13380"/>
                </a:lnTo>
                <a:lnTo>
                  <a:pt x="5633" y="13185"/>
                </a:lnTo>
                <a:lnTo>
                  <a:pt x="5713" y="12955"/>
                </a:lnTo>
                <a:lnTo>
                  <a:pt x="5811" y="13019"/>
                </a:lnTo>
                <a:lnTo>
                  <a:pt x="5893" y="13053"/>
                </a:lnTo>
                <a:lnTo>
                  <a:pt x="5981" y="13057"/>
                </a:lnTo>
                <a:lnTo>
                  <a:pt x="6053" y="13031"/>
                </a:lnTo>
                <a:lnTo>
                  <a:pt x="6112" y="13002"/>
                </a:lnTo>
                <a:lnTo>
                  <a:pt x="6158" y="12949"/>
                </a:lnTo>
                <a:lnTo>
                  <a:pt x="6196" y="12902"/>
                </a:lnTo>
                <a:lnTo>
                  <a:pt x="6227" y="12858"/>
                </a:lnTo>
                <a:lnTo>
                  <a:pt x="6242" y="12824"/>
                </a:lnTo>
                <a:lnTo>
                  <a:pt x="6244" y="12818"/>
                </a:lnTo>
                <a:close/>
                <a:moveTo>
                  <a:pt x="6555" y="12672"/>
                </a:moveTo>
                <a:lnTo>
                  <a:pt x="6443" y="12696"/>
                </a:lnTo>
                <a:lnTo>
                  <a:pt x="6372" y="12711"/>
                </a:lnTo>
                <a:lnTo>
                  <a:pt x="6377" y="12801"/>
                </a:lnTo>
                <a:lnTo>
                  <a:pt x="6341" y="13036"/>
                </a:lnTo>
                <a:lnTo>
                  <a:pt x="6267" y="13268"/>
                </a:lnTo>
                <a:lnTo>
                  <a:pt x="6160" y="13478"/>
                </a:lnTo>
                <a:lnTo>
                  <a:pt x="6021" y="13666"/>
                </a:lnTo>
                <a:lnTo>
                  <a:pt x="5848" y="13833"/>
                </a:lnTo>
                <a:lnTo>
                  <a:pt x="5833" y="13845"/>
                </a:lnTo>
                <a:lnTo>
                  <a:pt x="5975" y="13744"/>
                </a:lnTo>
                <a:lnTo>
                  <a:pt x="6152" y="13585"/>
                </a:lnTo>
                <a:lnTo>
                  <a:pt x="6311" y="13395"/>
                </a:lnTo>
                <a:lnTo>
                  <a:pt x="6428" y="13194"/>
                </a:lnTo>
                <a:lnTo>
                  <a:pt x="6523" y="12981"/>
                </a:lnTo>
                <a:lnTo>
                  <a:pt x="6554" y="12764"/>
                </a:lnTo>
                <a:lnTo>
                  <a:pt x="6555" y="12672"/>
                </a:lnTo>
                <a:close/>
                <a:moveTo>
                  <a:pt x="4837" y="12666"/>
                </a:moveTo>
                <a:lnTo>
                  <a:pt x="4869" y="12688"/>
                </a:lnTo>
                <a:lnTo>
                  <a:pt x="4962" y="12725"/>
                </a:lnTo>
                <a:lnTo>
                  <a:pt x="4863" y="12686"/>
                </a:lnTo>
                <a:lnTo>
                  <a:pt x="4837" y="12666"/>
                </a:lnTo>
                <a:close/>
                <a:moveTo>
                  <a:pt x="4772" y="12606"/>
                </a:moveTo>
                <a:lnTo>
                  <a:pt x="4789" y="12628"/>
                </a:lnTo>
                <a:lnTo>
                  <a:pt x="4837" y="12666"/>
                </a:lnTo>
                <a:lnTo>
                  <a:pt x="4793" y="12636"/>
                </a:lnTo>
                <a:lnTo>
                  <a:pt x="4772" y="12606"/>
                </a:lnTo>
                <a:close/>
                <a:moveTo>
                  <a:pt x="5392" y="12395"/>
                </a:moveTo>
                <a:lnTo>
                  <a:pt x="5399" y="12409"/>
                </a:lnTo>
                <a:lnTo>
                  <a:pt x="5419" y="12504"/>
                </a:lnTo>
                <a:lnTo>
                  <a:pt x="5402" y="12596"/>
                </a:lnTo>
                <a:lnTo>
                  <a:pt x="5361" y="12676"/>
                </a:lnTo>
                <a:lnTo>
                  <a:pt x="5303" y="12751"/>
                </a:lnTo>
                <a:lnTo>
                  <a:pt x="5282" y="12767"/>
                </a:lnTo>
                <a:lnTo>
                  <a:pt x="5339" y="12760"/>
                </a:lnTo>
                <a:lnTo>
                  <a:pt x="5619" y="12724"/>
                </a:lnTo>
                <a:lnTo>
                  <a:pt x="5647" y="12722"/>
                </a:lnTo>
                <a:lnTo>
                  <a:pt x="5657" y="12676"/>
                </a:lnTo>
                <a:lnTo>
                  <a:pt x="5656" y="12534"/>
                </a:lnTo>
                <a:lnTo>
                  <a:pt x="5619" y="12395"/>
                </a:lnTo>
                <a:lnTo>
                  <a:pt x="5396" y="12396"/>
                </a:lnTo>
                <a:lnTo>
                  <a:pt x="5392" y="12395"/>
                </a:lnTo>
                <a:close/>
                <a:moveTo>
                  <a:pt x="6227" y="12192"/>
                </a:moveTo>
                <a:lnTo>
                  <a:pt x="6090" y="12276"/>
                </a:lnTo>
                <a:lnTo>
                  <a:pt x="5896" y="12353"/>
                </a:lnTo>
                <a:lnTo>
                  <a:pt x="5641" y="12395"/>
                </a:lnTo>
                <a:lnTo>
                  <a:pt x="5628" y="12395"/>
                </a:lnTo>
                <a:lnTo>
                  <a:pt x="5652" y="12450"/>
                </a:lnTo>
                <a:lnTo>
                  <a:pt x="5678" y="12598"/>
                </a:lnTo>
                <a:lnTo>
                  <a:pt x="5666" y="12720"/>
                </a:lnTo>
                <a:lnTo>
                  <a:pt x="5895" y="12700"/>
                </a:lnTo>
                <a:lnTo>
                  <a:pt x="6167" y="12669"/>
                </a:lnTo>
                <a:lnTo>
                  <a:pt x="6345" y="12641"/>
                </a:lnTo>
                <a:lnTo>
                  <a:pt x="6345" y="12606"/>
                </a:lnTo>
                <a:lnTo>
                  <a:pt x="6308" y="12404"/>
                </a:lnTo>
                <a:lnTo>
                  <a:pt x="6241" y="12219"/>
                </a:lnTo>
                <a:lnTo>
                  <a:pt x="6227" y="12192"/>
                </a:lnTo>
                <a:close/>
                <a:moveTo>
                  <a:pt x="5196" y="12034"/>
                </a:moveTo>
                <a:lnTo>
                  <a:pt x="5040" y="12038"/>
                </a:lnTo>
                <a:lnTo>
                  <a:pt x="4934" y="12075"/>
                </a:lnTo>
                <a:lnTo>
                  <a:pt x="4840" y="12140"/>
                </a:lnTo>
                <a:lnTo>
                  <a:pt x="4826" y="12156"/>
                </a:lnTo>
                <a:lnTo>
                  <a:pt x="4866" y="12185"/>
                </a:lnTo>
                <a:lnTo>
                  <a:pt x="5073" y="12278"/>
                </a:lnTo>
                <a:lnTo>
                  <a:pt x="5287" y="12347"/>
                </a:lnTo>
                <a:lnTo>
                  <a:pt x="5341" y="12353"/>
                </a:lnTo>
                <a:lnTo>
                  <a:pt x="5320" y="12318"/>
                </a:lnTo>
                <a:lnTo>
                  <a:pt x="5246" y="12259"/>
                </a:lnTo>
                <a:lnTo>
                  <a:pt x="5159" y="12224"/>
                </a:lnTo>
                <a:lnTo>
                  <a:pt x="5045" y="12239"/>
                </a:lnTo>
                <a:lnTo>
                  <a:pt x="5059" y="12236"/>
                </a:lnTo>
                <a:lnTo>
                  <a:pt x="5068" y="12226"/>
                </a:lnTo>
                <a:lnTo>
                  <a:pt x="5180" y="12216"/>
                </a:lnTo>
                <a:lnTo>
                  <a:pt x="5275" y="12248"/>
                </a:lnTo>
                <a:lnTo>
                  <a:pt x="5348" y="12312"/>
                </a:lnTo>
                <a:lnTo>
                  <a:pt x="5371" y="12356"/>
                </a:lnTo>
                <a:lnTo>
                  <a:pt x="5519" y="12370"/>
                </a:lnTo>
                <a:lnTo>
                  <a:pt x="5603" y="12366"/>
                </a:lnTo>
                <a:lnTo>
                  <a:pt x="5541" y="12260"/>
                </a:lnTo>
                <a:lnTo>
                  <a:pt x="5448" y="12152"/>
                </a:lnTo>
                <a:lnTo>
                  <a:pt x="5328" y="12069"/>
                </a:lnTo>
                <a:lnTo>
                  <a:pt x="5196" y="12034"/>
                </a:lnTo>
                <a:close/>
                <a:moveTo>
                  <a:pt x="6414" y="12033"/>
                </a:moveTo>
                <a:lnTo>
                  <a:pt x="6282" y="12159"/>
                </a:lnTo>
                <a:lnTo>
                  <a:pt x="6257" y="12174"/>
                </a:lnTo>
                <a:lnTo>
                  <a:pt x="6283" y="12230"/>
                </a:lnTo>
                <a:lnTo>
                  <a:pt x="6331" y="12390"/>
                </a:lnTo>
                <a:lnTo>
                  <a:pt x="6363" y="12560"/>
                </a:lnTo>
                <a:lnTo>
                  <a:pt x="6368" y="12638"/>
                </a:lnTo>
                <a:lnTo>
                  <a:pt x="6429" y="12628"/>
                </a:lnTo>
                <a:lnTo>
                  <a:pt x="6556" y="12603"/>
                </a:lnTo>
                <a:lnTo>
                  <a:pt x="6557" y="12533"/>
                </a:lnTo>
                <a:lnTo>
                  <a:pt x="6517" y="12317"/>
                </a:lnTo>
                <a:lnTo>
                  <a:pt x="6452" y="12100"/>
                </a:lnTo>
                <a:lnTo>
                  <a:pt x="6414" y="12033"/>
                </a:lnTo>
                <a:close/>
                <a:moveTo>
                  <a:pt x="12321" y="12029"/>
                </a:moveTo>
                <a:lnTo>
                  <a:pt x="12385" y="12039"/>
                </a:lnTo>
                <a:lnTo>
                  <a:pt x="12426" y="12056"/>
                </a:lnTo>
                <a:lnTo>
                  <a:pt x="12321" y="12029"/>
                </a:lnTo>
                <a:close/>
                <a:moveTo>
                  <a:pt x="12312" y="12026"/>
                </a:moveTo>
                <a:lnTo>
                  <a:pt x="12321" y="12029"/>
                </a:lnTo>
                <a:lnTo>
                  <a:pt x="12308" y="12027"/>
                </a:lnTo>
                <a:lnTo>
                  <a:pt x="12312" y="12026"/>
                </a:lnTo>
                <a:close/>
                <a:moveTo>
                  <a:pt x="4558" y="11992"/>
                </a:moveTo>
                <a:lnTo>
                  <a:pt x="4528" y="12077"/>
                </a:lnTo>
                <a:lnTo>
                  <a:pt x="4495" y="12229"/>
                </a:lnTo>
                <a:lnTo>
                  <a:pt x="4503" y="12392"/>
                </a:lnTo>
                <a:lnTo>
                  <a:pt x="4541" y="12544"/>
                </a:lnTo>
                <a:lnTo>
                  <a:pt x="4603" y="12650"/>
                </a:lnTo>
                <a:lnTo>
                  <a:pt x="4688" y="12743"/>
                </a:lnTo>
                <a:lnTo>
                  <a:pt x="4798" y="12811"/>
                </a:lnTo>
                <a:lnTo>
                  <a:pt x="4852" y="12831"/>
                </a:lnTo>
                <a:lnTo>
                  <a:pt x="5060" y="12796"/>
                </a:lnTo>
                <a:lnTo>
                  <a:pt x="5272" y="12769"/>
                </a:lnTo>
                <a:lnTo>
                  <a:pt x="5273" y="12768"/>
                </a:lnTo>
                <a:lnTo>
                  <a:pt x="5343" y="12697"/>
                </a:lnTo>
                <a:lnTo>
                  <a:pt x="5376" y="12596"/>
                </a:lnTo>
                <a:lnTo>
                  <a:pt x="5383" y="12495"/>
                </a:lnTo>
                <a:lnTo>
                  <a:pt x="5369" y="12401"/>
                </a:lnTo>
                <a:lnTo>
                  <a:pt x="5362" y="12388"/>
                </a:lnTo>
                <a:lnTo>
                  <a:pt x="5153" y="12344"/>
                </a:lnTo>
                <a:lnTo>
                  <a:pt x="4930" y="12260"/>
                </a:lnTo>
                <a:lnTo>
                  <a:pt x="4804" y="12182"/>
                </a:lnTo>
                <a:lnTo>
                  <a:pt x="4765" y="12229"/>
                </a:lnTo>
                <a:lnTo>
                  <a:pt x="4715" y="12345"/>
                </a:lnTo>
                <a:lnTo>
                  <a:pt x="4711" y="12460"/>
                </a:lnTo>
                <a:lnTo>
                  <a:pt x="4737" y="12557"/>
                </a:lnTo>
                <a:lnTo>
                  <a:pt x="4772" y="12606"/>
                </a:lnTo>
                <a:lnTo>
                  <a:pt x="4722" y="12540"/>
                </a:lnTo>
                <a:lnTo>
                  <a:pt x="4702" y="12444"/>
                </a:lnTo>
                <a:lnTo>
                  <a:pt x="4715" y="12319"/>
                </a:lnTo>
                <a:lnTo>
                  <a:pt x="4770" y="12211"/>
                </a:lnTo>
                <a:lnTo>
                  <a:pt x="4798" y="12178"/>
                </a:lnTo>
                <a:lnTo>
                  <a:pt x="4731" y="12137"/>
                </a:lnTo>
                <a:lnTo>
                  <a:pt x="4558" y="11992"/>
                </a:lnTo>
                <a:close/>
                <a:moveTo>
                  <a:pt x="2994" y="11944"/>
                </a:moveTo>
                <a:lnTo>
                  <a:pt x="3006" y="11973"/>
                </a:lnTo>
                <a:lnTo>
                  <a:pt x="3014" y="11988"/>
                </a:lnTo>
                <a:lnTo>
                  <a:pt x="3034" y="12012"/>
                </a:lnTo>
                <a:lnTo>
                  <a:pt x="3011" y="12000"/>
                </a:lnTo>
                <a:lnTo>
                  <a:pt x="3004" y="11979"/>
                </a:lnTo>
                <a:lnTo>
                  <a:pt x="2989" y="11962"/>
                </a:lnTo>
                <a:lnTo>
                  <a:pt x="2994" y="11944"/>
                </a:lnTo>
                <a:close/>
                <a:moveTo>
                  <a:pt x="14390" y="11870"/>
                </a:moveTo>
                <a:lnTo>
                  <a:pt x="14376" y="11881"/>
                </a:lnTo>
                <a:lnTo>
                  <a:pt x="14328" y="11898"/>
                </a:lnTo>
                <a:lnTo>
                  <a:pt x="14390" y="11870"/>
                </a:lnTo>
                <a:close/>
                <a:moveTo>
                  <a:pt x="12435" y="11802"/>
                </a:moveTo>
                <a:lnTo>
                  <a:pt x="12436" y="11802"/>
                </a:lnTo>
                <a:lnTo>
                  <a:pt x="12433" y="11808"/>
                </a:lnTo>
                <a:lnTo>
                  <a:pt x="12435" y="11802"/>
                </a:lnTo>
                <a:close/>
                <a:moveTo>
                  <a:pt x="4328" y="11741"/>
                </a:moveTo>
                <a:lnTo>
                  <a:pt x="4250" y="11837"/>
                </a:lnTo>
                <a:lnTo>
                  <a:pt x="4159" y="12038"/>
                </a:lnTo>
                <a:lnTo>
                  <a:pt x="4108" y="12256"/>
                </a:lnTo>
                <a:lnTo>
                  <a:pt x="4109" y="12449"/>
                </a:lnTo>
                <a:lnTo>
                  <a:pt x="4143" y="12638"/>
                </a:lnTo>
                <a:lnTo>
                  <a:pt x="4225" y="12814"/>
                </a:lnTo>
                <a:lnTo>
                  <a:pt x="4320" y="12954"/>
                </a:lnTo>
                <a:lnTo>
                  <a:pt x="4503" y="12907"/>
                </a:lnTo>
                <a:lnTo>
                  <a:pt x="4777" y="12844"/>
                </a:lnTo>
                <a:lnTo>
                  <a:pt x="4818" y="12837"/>
                </a:lnTo>
                <a:lnTo>
                  <a:pt x="4747" y="12810"/>
                </a:lnTo>
                <a:lnTo>
                  <a:pt x="4647" y="12752"/>
                </a:lnTo>
                <a:lnTo>
                  <a:pt x="4570" y="12654"/>
                </a:lnTo>
                <a:lnTo>
                  <a:pt x="4512" y="12555"/>
                </a:lnTo>
                <a:lnTo>
                  <a:pt x="4485" y="12439"/>
                </a:lnTo>
                <a:lnTo>
                  <a:pt x="4473" y="12313"/>
                </a:lnTo>
                <a:lnTo>
                  <a:pt x="4477" y="12199"/>
                </a:lnTo>
                <a:lnTo>
                  <a:pt x="4503" y="12077"/>
                </a:lnTo>
                <a:lnTo>
                  <a:pt x="4536" y="11972"/>
                </a:lnTo>
                <a:lnTo>
                  <a:pt x="4370" y="11798"/>
                </a:lnTo>
                <a:lnTo>
                  <a:pt x="4328" y="11741"/>
                </a:lnTo>
                <a:close/>
                <a:moveTo>
                  <a:pt x="12235" y="11593"/>
                </a:moveTo>
                <a:lnTo>
                  <a:pt x="12231" y="11595"/>
                </a:lnTo>
                <a:lnTo>
                  <a:pt x="12232" y="11594"/>
                </a:lnTo>
                <a:lnTo>
                  <a:pt x="12235" y="11593"/>
                </a:lnTo>
                <a:close/>
                <a:moveTo>
                  <a:pt x="14252" y="11579"/>
                </a:moveTo>
                <a:lnTo>
                  <a:pt x="14198" y="11628"/>
                </a:lnTo>
                <a:lnTo>
                  <a:pt x="14102" y="11674"/>
                </a:lnTo>
                <a:lnTo>
                  <a:pt x="14186" y="11625"/>
                </a:lnTo>
                <a:lnTo>
                  <a:pt x="14252" y="11579"/>
                </a:lnTo>
                <a:close/>
                <a:moveTo>
                  <a:pt x="14291" y="11535"/>
                </a:moveTo>
                <a:lnTo>
                  <a:pt x="14273" y="11564"/>
                </a:lnTo>
                <a:lnTo>
                  <a:pt x="14252" y="11579"/>
                </a:lnTo>
                <a:lnTo>
                  <a:pt x="14274" y="11558"/>
                </a:lnTo>
                <a:lnTo>
                  <a:pt x="14291" y="11535"/>
                </a:lnTo>
                <a:close/>
                <a:moveTo>
                  <a:pt x="8637" y="11350"/>
                </a:moveTo>
                <a:lnTo>
                  <a:pt x="8639" y="11363"/>
                </a:lnTo>
                <a:lnTo>
                  <a:pt x="8670" y="11417"/>
                </a:lnTo>
                <a:lnTo>
                  <a:pt x="8709" y="11491"/>
                </a:lnTo>
                <a:lnTo>
                  <a:pt x="8754" y="11587"/>
                </a:lnTo>
                <a:lnTo>
                  <a:pt x="8812" y="11711"/>
                </a:lnTo>
                <a:lnTo>
                  <a:pt x="8848" y="11843"/>
                </a:lnTo>
                <a:lnTo>
                  <a:pt x="8891" y="11996"/>
                </a:lnTo>
                <a:lnTo>
                  <a:pt x="8917" y="12144"/>
                </a:lnTo>
                <a:lnTo>
                  <a:pt x="8921" y="12299"/>
                </a:lnTo>
                <a:lnTo>
                  <a:pt x="8905" y="12456"/>
                </a:lnTo>
                <a:lnTo>
                  <a:pt x="8861" y="12599"/>
                </a:lnTo>
                <a:lnTo>
                  <a:pt x="8774" y="12737"/>
                </a:lnTo>
                <a:lnTo>
                  <a:pt x="8658" y="12860"/>
                </a:lnTo>
                <a:lnTo>
                  <a:pt x="8496" y="12960"/>
                </a:lnTo>
                <a:lnTo>
                  <a:pt x="8506" y="12949"/>
                </a:lnTo>
                <a:lnTo>
                  <a:pt x="8536" y="12906"/>
                </a:lnTo>
                <a:lnTo>
                  <a:pt x="8587" y="12835"/>
                </a:lnTo>
                <a:lnTo>
                  <a:pt x="8653" y="12731"/>
                </a:lnTo>
                <a:lnTo>
                  <a:pt x="8698" y="12607"/>
                </a:lnTo>
                <a:lnTo>
                  <a:pt x="8753" y="12474"/>
                </a:lnTo>
                <a:lnTo>
                  <a:pt x="8791" y="12304"/>
                </a:lnTo>
                <a:lnTo>
                  <a:pt x="8798" y="12132"/>
                </a:lnTo>
                <a:lnTo>
                  <a:pt x="8785" y="11936"/>
                </a:lnTo>
                <a:lnTo>
                  <a:pt x="8739" y="11718"/>
                </a:lnTo>
                <a:lnTo>
                  <a:pt x="8741" y="11737"/>
                </a:lnTo>
                <a:lnTo>
                  <a:pt x="8746" y="11790"/>
                </a:lnTo>
                <a:lnTo>
                  <a:pt x="8755" y="11876"/>
                </a:lnTo>
                <a:lnTo>
                  <a:pt x="8760" y="11980"/>
                </a:lnTo>
                <a:lnTo>
                  <a:pt x="8766" y="12104"/>
                </a:lnTo>
                <a:lnTo>
                  <a:pt x="8744" y="12240"/>
                </a:lnTo>
                <a:lnTo>
                  <a:pt x="8722" y="12395"/>
                </a:lnTo>
                <a:lnTo>
                  <a:pt x="8663" y="12547"/>
                </a:lnTo>
                <a:lnTo>
                  <a:pt x="8588" y="12707"/>
                </a:lnTo>
                <a:lnTo>
                  <a:pt x="8488" y="12867"/>
                </a:lnTo>
                <a:lnTo>
                  <a:pt x="8346" y="13017"/>
                </a:lnTo>
                <a:lnTo>
                  <a:pt x="8177" y="13146"/>
                </a:lnTo>
                <a:lnTo>
                  <a:pt x="7962" y="13256"/>
                </a:lnTo>
                <a:lnTo>
                  <a:pt x="7977" y="13248"/>
                </a:lnTo>
                <a:lnTo>
                  <a:pt x="8020" y="13207"/>
                </a:lnTo>
                <a:lnTo>
                  <a:pt x="8091" y="13130"/>
                </a:lnTo>
                <a:lnTo>
                  <a:pt x="8174" y="13036"/>
                </a:lnTo>
                <a:lnTo>
                  <a:pt x="8266" y="12906"/>
                </a:lnTo>
                <a:lnTo>
                  <a:pt x="8357" y="12756"/>
                </a:lnTo>
                <a:lnTo>
                  <a:pt x="8454" y="12582"/>
                </a:lnTo>
                <a:lnTo>
                  <a:pt x="8532" y="12384"/>
                </a:lnTo>
                <a:lnTo>
                  <a:pt x="8598" y="12157"/>
                </a:lnTo>
                <a:lnTo>
                  <a:pt x="8639" y="11904"/>
                </a:lnTo>
                <a:lnTo>
                  <a:pt x="8651" y="11637"/>
                </a:lnTo>
                <a:lnTo>
                  <a:pt x="8637" y="11350"/>
                </a:lnTo>
                <a:close/>
                <a:moveTo>
                  <a:pt x="4988" y="11342"/>
                </a:moveTo>
                <a:lnTo>
                  <a:pt x="4972" y="11345"/>
                </a:lnTo>
                <a:lnTo>
                  <a:pt x="4761" y="11412"/>
                </a:lnTo>
                <a:lnTo>
                  <a:pt x="4565" y="11521"/>
                </a:lnTo>
                <a:lnTo>
                  <a:pt x="4393" y="11662"/>
                </a:lnTo>
                <a:lnTo>
                  <a:pt x="4351" y="11713"/>
                </a:lnTo>
                <a:lnTo>
                  <a:pt x="4357" y="11724"/>
                </a:lnTo>
                <a:lnTo>
                  <a:pt x="4505" y="11897"/>
                </a:lnTo>
                <a:lnTo>
                  <a:pt x="4555" y="11942"/>
                </a:lnTo>
                <a:lnTo>
                  <a:pt x="4623" y="11838"/>
                </a:lnTo>
                <a:lnTo>
                  <a:pt x="4725" y="11743"/>
                </a:lnTo>
                <a:lnTo>
                  <a:pt x="4844" y="11659"/>
                </a:lnTo>
                <a:lnTo>
                  <a:pt x="4988" y="11600"/>
                </a:lnTo>
                <a:lnTo>
                  <a:pt x="5123" y="11570"/>
                </a:lnTo>
                <a:lnTo>
                  <a:pt x="4981" y="11604"/>
                </a:lnTo>
                <a:lnTo>
                  <a:pt x="4824" y="11685"/>
                </a:lnTo>
                <a:lnTo>
                  <a:pt x="4685" y="11797"/>
                </a:lnTo>
                <a:lnTo>
                  <a:pt x="4581" y="11924"/>
                </a:lnTo>
                <a:lnTo>
                  <a:pt x="4571" y="11955"/>
                </a:lnTo>
                <a:lnTo>
                  <a:pt x="4682" y="12053"/>
                </a:lnTo>
                <a:lnTo>
                  <a:pt x="4820" y="12152"/>
                </a:lnTo>
                <a:lnTo>
                  <a:pt x="4854" y="12111"/>
                </a:lnTo>
                <a:lnTo>
                  <a:pt x="4954" y="12048"/>
                </a:lnTo>
                <a:lnTo>
                  <a:pt x="5077" y="12022"/>
                </a:lnTo>
                <a:lnTo>
                  <a:pt x="5236" y="12025"/>
                </a:lnTo>
                <a:lnTo>
                  <a:pt x="5376" y="12081"/>
                </a:lnTo>
                <a:lnTo>
                  <a:pt x="5493" y="12176"/>
                </a:lnTo>
                <a:lnTo>
                  <a:pt x="5588" y="12304"/>
                </a:lnTo>
                <a:lnTo>
                  <a:pt x="5615" y="12365"/>
                </a:lnTo>
                <a:lnTo>
                  <a:pt x="5747" y="12359"/>
                </a:lnTo>
                <a:lnTo>
                  <a:pt x="5995" y="12296"/>
                </a:lnTo>
                <a:lnTo>
                  <a:pt x="6179" y="12209"/>
                </a:lnTo>
                <a:lnTo>
                  <a:pt x="6220" y="12177"/>
                </a:lnTo>
                <a:lnTo>
                  <a:pt x="6152" y="12041"/>
                </a:lnTo>
                <a:lnTo>
                  <a:pt x="6033" y="11881"/>
                </a:lnTo>
                <a:lnTo>
                  <a:pt x="5881" y="11751"/>
                </a:lnTo>
                <a:lnTo>
                  <a:pt x="5709" y="11648"/>
                </a:lnTo>
                <a:lnTo>
                  <a:pt x="5515" y="11578"/>
                </a:lnTo>
                <a:lnTo>
                  <a:pt x="5334" y="11556"/>
                </a:lnTo>
                <a:lnTo>
                  <a:pt x="5301" y="11557"/>
                </a:lnTo>
                <a:lnTo>
                  <a:pt x="5290" y="11576"/>
                </a:lnTo>
                <a:lnTo>
                  <a:pt x="5260" y="11594"/>
                </a:lnTo>
                <a:lnTo>
                  <a:pt x="5233" y="11600"/>
                </a:lnTo>
                <a:lnTo>
                  <a:pt x="5201" y="11598"/>
                </a:lnTo>
                <a:lnTo>
                  <a:pt x="5157" y="11593"/>
                </a:lnTo>
                <a:lnTo>
                  <a:pt x="5125" y="11570"/>
                </a:lnTo>
                <a:lnTo>
                  <a:pt x="5123" y="11570"/>
                </a:lnTo>
                <a:lnTo>
                  <a:pt x="5125" y="11570"/>
                </a:lnTo>
                <a:lnTo>
                  <a:pt x="5087" y="11542"/>
                </a:lnTo>
                <a:lnTo>
                  <a:pt x="5024" y="11462"/>
                </a:lnTo>
                <a:lnTo>
                  <a:pt x="5010" y="11419"/>
                </a:lnTo>
                <a:lnTo>
                  <a:pt x="4990" y="11350"/>
                </a:lnTo>
                <a:lnTo>
                  <a:pt x="4988" y="11342"/>
                </a:lnTo>
                <a:close/>
                <a:moveTo>
                  <a:pt x="5279" y="11313"/>
                </a:moveTo>
                <a:lnTo>
                  <a:pt x="5284" y="11330"/>
                </a:lnTo>
                <a:lnTo>
                  <a:pt x="5314" y="11364"/>
                </a:lnTo>
                <a:lnTo>
                  <a:pt x="5316" y="11403"/>
                </a:lnTo>
                <a:lnTo>
                  <a:pt x="5327" y="11438"/>
                </a:lnTo>
                <a:lnTo>
                  <a:pt x="5323" y="11476"/>
                </a:lnTo>
                <a:lnTo>
                  <a:pt x="5329" y="11503"/>
                </a:lnTo>
                <a:lnTo>
                  <a:pt x="5322" y="11527"/>
                </a:lnTo>
                <a:lnTo>
                  <a:pt x="5305" y="11550"/>
                </a:lnTo>
                <a:lnTo>
                  <a:pt x="5438" y="11551"/>
                </a:lnTo>
                <a:lnTo>
                  <a:pt x="5655" y="11608"/>
                </a:lnTo>
                <a:lnTo>
                  <a:pt x="5862" y="11701"/>
                </a:lnTo>
                <a:lnTo>
                  <a:pt x="6001" y="11808"/>
                </a:lnTo>
                <a:lnTo>
                  <a:pt x="6123" y="11931"/>
                </a:lnTo>
                <a:lnTo>
                  <a:pt x="6214" y="12076"/>
                </a:lnTo>
                <a:lnTo>
                  <a:pt x="6249" y="12154"/>
                </a:lnTo>
                <a:lnTo>
                  <a:pt x="6333" y="12088"/>
                </a:lnTo>
                <a:lnTo>
                  <a:pt x="6404" y="12014"/>
                </a:lnTo>
                <a:lnTo>
                  <a:pt x="6342" y="11905"/>
                </a:lnTo>
                <a:lnTo>
                  <a:pt x="6203" y="11726"/>
                </a:lnTo>
                <a:lnTo>
                  <a:pt x="6037" y="11573"/>
                </a:lnTo>
                <a:lnTo>
                  <a:pt x="5846" y="11446"/>
                </a:lnTo>
                <a:lnTo>
                  <a:pt x="5641" y="11366"/>
                </a:lnTo>
                <a:lnTo>
                  <a:pt x="5422" y="11322"/>
                </a:lnTo>
                <a:lnTo>
                  <a:pt x="5279" y="11313"/>
                </a:lnTo>
                <a:close/>
                <a:moveTo>
                  <a:pt x="12640" y="11215"/>
                </a:moveTo>
                <a:lnTo>
                  <a:pt x="12641" y="11238"/>
                </a:lnTo>
                <a:lnTo>
                  <a:pt x="12693" y="11335"/>
                </a:lnTo>
                <a:lnTo>
                  <a:pt x="12764" y="11406"/>
                </a:lnTo>
                <a:lnTo>
                  <a:pt x="12789" y="11414"/>
                </a:lnTo>
                <a:lnTo>
                  <a:pt x="12751" y="11332"/>
                </a:lnTo>
                <a:lnTo>
                  <a:pt x="12667" y="11239"/>
                </a:lnTo>
                <a:lnTo>
                  <a:pt x="12640" y="11215"/>
                </a:lnTo>
                <a:close/>
                <a:moveTo>
                  <a:pt x="8409" y="11187"/>
                </a:moveTo>
                <a:lnTo>
                  <a:pt x="8349" y="11564"/>
                </a:lnTo>
                <a:lnTo>
                  <a:pt x="8268" y="11922"/>
                </a:lnTo>
                <a:lnTo>
                  <a:pt x="8156" y="12246"/>
                </a:lnTo>
                <a:lnTo>
                  <a:pt x="8010" y="12536"/>
                </a:lnTo>
                <a:lnTo>
                  <a:pt x="7854" y="12810"/>
                </a:lnTo>
                <a:lnTo>
                  <a:pt x="7673" y="13058"/>
                </a:lnTo>
                <a:lnTo>
                  <a:pt x="7480" y="13278"/>
                </a:lnTo>
                <a:lnTo>
                  <a:pt x="7266" y="13479"/>
                </a:lnTo>
                <a:lnTo>
                  <a:pt x="7033" y="13656"/>
                </a:lnTo>
                <a:lnTo>
                  <a:pt x="6799" y="13813"/>
                </a:lnTo>
                <a:lnTo>
                  <a:pt x="6564" y="13950"/>
                </a:lnTo>
                <a:lnTo>
                  <a:pt x="6313" y="14071"/>
                </a:lnTo>
                <a:lnTo>
                  <a:pt x="6062" y="14172"/>
                </a:lnTo>
                <a:lnTo>
                  <a:pt x="5813" y="14261"/>
                </a:lnTo>
                <a:lnTo>
                  <a:pt x="5568" y="14338"/>
                </a:lnTo>
                <a:lnTo>
                  <a:pt x="5331" y="14405"/>
                </a:lnTo>
                <a:lnTo>
                  <a:pt x="5088" y="14450"/>
                </a:lnTo>
                <a:lnTo>
                  <a:pt x="4873" y="14484"/>
                </a:lnTo>
                <a:lnTo>
                  <a:pt x="4659" y="14517"/>
                </a:lnTo>
                <a:lnTo>
                  <a:pt x="4467" y="14537"/>
                </a:lnTo>
                <a:lnTo>
                  <a:pt x="4289" y="14555"/>
                </a:lnTo>
                <a:lnTo>
                  <a:pt x="4131" y="14565"/>
                </a:lnTo>
                <a:lnTo>
                  <a:pt x="3994" y="14574"/>
                </a:lnTo>
                <a:lnTo>
                  <a:pt x="3885" y="14571"/>
                </a:lnTo>
                <a:lnTo>
                  <a:pt x="3813" y="14578"/>
                </a:lnTo>
                <a:lnTo>
                  <a:pt x="3763" y="14571"/>
                </a:lnTo>
                <a:lnTo>
                  <a:pt x="3744" y="14572"/>
                </a:lnTo>
                <a:lnTo>
                  <a:pt x="4177" y="14538"/>
                </a:lnTo>
                <a:lnTo>
                  <a:pt x="4560" y="14478"/>
                </a:lnTo>
                <a:lnTo>
                  <a:pt x="4908" y="14402"/>
                </a:lnTo>
                <a:lnTo>
                  <a:pt x="5221" y="14311"/>
                </a:lnTo>
                <a:lnTo>
                  <a:pt x="5492" y="14209"/>
                </a:lnTo>
                <a:lnTo>
                  <a:pt x="5723" y="14089"/>
                </a:lnTo>
                <a:lnTo>
                  <a:pt x="5936" y="13965"/>
                </a:lnTo>
                <a:lnTo>
                  <a:pt x="6103" y="13842"/>
                </a:lnTo>
                <a:lnTo>
                  <a:pt x="6256" y="13702"/>
                </a:lnTo>
                <a:lnTo>
                  <a:pt x="6375" y="13566"/>
                </a:lnTo>
                <a:lnTo>
                  <a:pt x="6481" y="13433"/>
                </a:lnTo>
                <a:lnTo>
                  <a:pt x="6552" y="13310"/>
                </a:lnTo>
                <a:lnTo>
                  <a:pt x="6612" y="13178"/>
                </a:lnTo>
                <a:lnTo>
                  <a:pt x="6660" y="13069"/>
                </a:lnTo>
                <a:lnTo>
                  <a:pt x="6693" y="12968"/>
                </a:lnTo>
                <a:lnTo>
                  <a:pt x="6713" y="12870"/>
                </a:lnTo>
                <a:lnTo>
                  <a:pt x="6719" y="12795"/>
                </a:lnTo>
                <a:lnTo>
                  <a:pt x="6728" y="12739"/>
                </a:lnTo>
                <a:lnTo>
                  <a:pt x="6730" y="12707"/>
                </a:lnTo>
                <a:lnTo>
                  <a:pt x="6734" y="12689"/>
                </a:lnTo>
                <a:lnTo>
                  <a:pt x="6736" y="12709"/>
                </a:lnTo>
                <a:lnTo>
                  <a:pt x="6744" y="12750"/>
                </a:lnTo>
                <a:lnTo>
                  <a:pt x="6740" y="12813"/>
                </a:lnTo>
                <a:lnTo>
                  <a:pt x="6742" y="12904"/>
                </a:lnTo>
                <a:lnTo>
                  <a:pt x="6720" y="13014"/>
                </a:lnTo>
                <a:lnTo>
                  <a:pt x="6699" y="13143"/>
                </a:lnTo>
                <a:lnTo>
                  <a:pt x="6639" y="13295"/>
                </a:lnTo>
                <a:lnTo>
                  <a:pt x="6564" y="13461"/>
                </a:lnTo>
                <a:lnTo>
                  <a:pt x="6456" y="13652"/>
                </a:lnTo>
                <a:lnTo>
                  <a:pt x="6307" y="13851"/>
                </a:lnTo>
                <a:lnTo>
                  <a:pt x="6330" y="13837"/>
                </a:lnTo>
                <a:lnTo>
                  <a:pt x="6369" y="13809"/>
                </a:lnTo>
                <a:lnTo>
                  <a:pt x="6436" y="13749"/>
                </a:lnTo>
                <a:lnTo>
                  <a:pt x="6528" y="13671"/>
                </a:lnTo>
                <a:lnTo>
                  <a:pt x="6612" y="13571"/>
                </a:lnTo>
                <a:lnTo>
                  <a:pt x="6704" y="13440"/>
                </a:lnTo>
                <a:lnTo>
                  <a:pt x="6793" y="13297"/>
                </a:lnTo>
                <a:lnTo>
                  <a:pt x="6872" y="13118"/>
                </a:lnTo>
                <a:lnTo>
                  <a:pt x="6946" y="12912"/>
                </a:lnTo>
                <a:lnTo>
                  <a:pt x="6985" y="12691"/>
                </a:lnTo>
                <a:lnTo>
                  <a:pt x="7204" y="12614"/>
                </a:lnTo>
                <a:lnTo>
                  <a:pt x="7382" y="12525"/>
                </a:lnTo>
                <a:lnTo>
                  <a:pt x="7525" y="12421"/>
                </a:lnTo>
                <a:lnTo>
                  <a:pt x="7640" y="12303"/>
                </a:lnTo>
                <a:lnTo>
                  <a:pt x="7744" y="12176"/>
                </a:lnTo>
                <a:lnTo>
                  <a:pt x="7835" y="12027"/>
                </a:lnTo>
                <a:lnTo>
                  <a:pt x="7926" y="11877"/>
                </a:lnTo>
                <a:lnTo>
                  <a:pt x="8014" y="11713"/>
                </a:lnTo>
                <a:lnTo>
                  <a:pt x="8123" y="11543"/>
                </a:lnTo>
                <a:lnTo>
                  <a:pt x="8252" y="11371"/>
                </a:lnTo>
                <a:lnTo>
                  <a:pt x="8409" y="11187"/>
                </a:lnTo>
                <a:close/>
                <a:moveTo>
                  <a:pt x="12588" y="11169"/>
                </a:moveTo>
                <a:lnTo>
                  <a:pt x="12588" y="11244"/>
                </a:lnTo>
                <a:lnTo>
                  <a:pt x="12602" y="11337"/>
                </a:lnTo>
                <a:lnTo>
                  <a:pt x="12649" y="11427"/>
                </a:lnTo>
                <a:lnTo>
                  <a:pt x="12715" y="11496"/>
                </a:lnTo>
                <a:lnTo>
                  <a:pt x="12835" y="11553"/>
                </a:lnTo>
                <a:lnTo>
                  <a:pt x="12835" y="11553"/>
                </a:lnTo>
                <a:lnTo>
                  <a:pt x="12809" y="11456"/>
                </a:lnTo>
                <a:lnTo>
                  <a:pt x="12800" y="11437"/>
                </a:lnTo>
                <a:lnTo>
                  <a:pt x="12759" y="11424"/>
                </a:lnTo>
                <a:lnTo>
                  <a:pt x="12673" y="11337"/>
                </a:lnTo>
                <a:lnTo>
                  <a:pt x="12621" y="11240"/>
                </a:lnTo>
                <a:lnTo>
                  <a:pt x="12621" y="11198"/>
                </a:lnTo>
                <a:lnTo>
                  <a:pt x="12588" y="11169"/>
                </a:lnTo>
                <a:close/>
                <a:moveTo>
                  <a:pt x="7463" y="11164"/>
                </a:moveTo>
                <a:lnTo>
                  <a:pt x="7495" y="11166"/>
                </a:lnTo>
                <a:lnTo>
                  <a:pt x="7521" y="11166"/>
                </a:lnTo>
                <a:lnTo>
                  <a:pt x="7539" y="11171"/>
                </a:lnTo>
                <a:lnTo>
                  <a:pt x="7549" y="11180"/>
                </a:lnTo>
                <a:lnTo>
                  <a:pt x="7555" y="11181"/>
                </a:lnTo>
                <a:lnTo>
                  <a:pt x="7578" y="11194"/>
                </a:lnTo>
                <a:lnTo>
                  <a:pt x="7585" y="11215"/>
                </a:lnTo>
                <a:lnTo>
                  <a:pt x="7583" y="11221"/>
                </a:lnTo>
                <a:lnTo>
                  <a:pt x="7579" y="11239"/>
                </a:lnTo>
                <a:lnTo>
                  <a:pt x="7565" y="11242"/>
                </a:lnTo>
                <a:lnTo>
                  <a:pt x="7559" y="11240"/>
                </a:lnTo>
                <a:lnTo>
                  <a:pt x="7535" y="11234"/>
                </a:lnTo>
                <a:lnTo>
                  <a:pt x="7529" y="11232"/>
                </a:lnTo>
                <a:lnTo>
                  <a:pt x="7513" y="11222"/>
                </a:lnTo>
                <a:lnTo>
                  <a:pt x="7500" y="11218"/>
                </a:lnTo>
                <a:lnTo>
                  <a:pt x="7475" y="11218"/>
                </a:lnTo>
                <a:lnTo>
                  <a:pt x="7479" y="11226"/>
                </a:lnTo>
                <a:lnTo>
                  <a:pt x="7470" y="11236"/>
                </a:lnTo>
                <a:lnTo>
                  <a:pt x="7468" y="11242"/>
                </a:lnTo>
                <a:lnTo>
                  <a:pt x="7455" y="11245"/>
                </a:lnTo>
                <a:lnTo>
                  <a:pt x="7446" y="11255"/>
                </a:lnTo>
                <a:lnTo>
                  <a:pt x="7440" y="11254"/>
                </a:lnTo>
                <a:lnTo>
                  <a:pt x="7420" y="11255"/>
                </a:lnTo>
                <a:lnTo>
                  <a:pt x="7403" y="11270"/>
                </a:lnTo>
                <a:lnTo>
                  <a:pt x="7387" y="11285"/>
                </a:lnTo>
                <a:lnTo>
                  <a:pt x="7368" y="11306"/>
                </a:lnTo>
                <a:lnTo>
                  <a:pt x="7347" y="11339"/>
                </a:lnTo>
                <a:lnTo>
                  <a:pt x="7339" y="11369"/>
                </a:lnTo>
                <a:lnTo>
                  <a:pt x="7343" y="11402"/>
                </a:lnTo>
                <a:lnTo>
                  <a:pt x="7349" y="11429"/>
                </a:lnTo>
                <a:lnTo>
                  <a:pt x="7356" y="11451"/>
                </a:lnTo>
                <a:lnTo>
                  <a:pt x="7341" y="11434"/>
                </a:lnTo>
                <a:lnTo>
                  <a:pt x="7323" y="11403"/>
                </a:lnTo>
                <a:lnTo>
                  <a:pt x="7313" y="11369"/>
                </a:lnTo>
                <a:lnTo>
                  <a:pt x="7317" y="11331"/>
                </a:lnTo>
                <a:lnTo>
                  <a:pt x="7326" y="11295"/>
                </a:lnTo>
                <a:lnTo>
                  <a:pt x="7338" y="11272"/>
                </a:lnTo>
                <a:lnTo>
                  <a:pt x="7346" y="11242"/>
                </a:lnTo>
                <a:lnTo>
                  <a:pt x="7371" y="11223"/>
                </a:lnTo>
                <a:lnTo>
                  <a:pt x="7397" y="11198"/>
                </a:lnTo>
                <a:lnTo>
                  <a:pt x="7427" y="11180"/>
                </a:lnTo>
                <a:lnTo>
                  <a:pt x="7463" y="11164"/>
                </a:lnTo>
                <a:close/>
                <a:moveTo>
                  <a:pt x="12939" y="11156"/>
                </a:moveTo>
                <a:lnTo>
                  <a:pt x="12927" y="11178"/>
                </a:lnTo>
                <a:lnTo>
                  <a:pt x="12904" y="11192"/>
                </a:lnTo>
                <a:lnTo>
                  <a:pt x="12898" y="11190"/>
                </a:lnTo>
                <a:lnTo>
                  <a:pt x="12915" y="11175"/>
                </a:lnTo>
                <a:lnTo>
                  <a:pt x="12939" y="11156"/>
                </a:lnTo>
                <a:close/>
                <a:moveTo>
                  <a:pt x="9196" y="11129"/>
                </a:moveTo>
                <a:lnTo>
                  <a:pt x="9179" y="11145"/>
                </a:lnTo>
                <a:lnTo>
                  <a:pt x="9175" y="11148"/>
                </a:lnTo>
                <a:lnTo>
                  <a:pt x="9196" y="11129"/>
                </a:lnTo>
                <a:close/>
                <a:moveTo>
                  <a:pt x="9233" y="11092"/>
                </a:moveTo>
                <a:lnTo>
                  <a:pt x="9222" y="11105"/>
                </a:lnTo>
                <a:lnTo>
                  <a:pt x="9196" y="11129"/>
                </a:lnTo>
                <a:lnTo>
                  <a:pt x="9233" y="11092"/>
                </a:lnTo>
                <a:close/>
                <a:moveTo>
                  <a:pt x="14296" y="11082"/>
                </a:moveTo>
                <a:lnTo>
                  <a:pt x="14349" y="11153"/>
                </a:lnTo>
                <a:lnTo>
                  <a:pt x="14379" y="11258"/>
                </a:lnTo>
                <a:lnTo>
                  <a:pt x="14376" y="11366"/>
                </a:lnTo>
                <a:lnTo>
                  <a:pt x="14343" y="11467"/>
                </a:lnTo>
                <a:lnTo>
                  <a:pt x="14291" y="11535"/>
                </a:lnTo>
                <a:lnTo>
                  <a:pt x="14326" y="11482"/>
                </a:lnTo>
                <a:lnTo>
                  <a:pt x="14365" y="11383"/>
                </a:lnTo>
                <a:lnTo>
                  <a:pt x="14373" y="11282"/>
                </a:lnTo>
                <a:lnTo>
                  <a:pt x="14348" y="11179"/>
                </a:lnTo>
                <a:lnTo>
                  <a:pt x="14296" y="11082"/>
                </a:lnTo>
                <a:close/>
                <a:moveTo>
                  <a:pt x="14288" y="11070"/>
                </a:moveTo>
                <a:lnTo>
                  <a:pt x="14292" y="11074"/>
                </a:lnTo>
                <a:lnTo>
                  <a:pt x="14296" y="11082"/>
                </a:lnTo>
                <a:lnTo>
                  <a:pt x="14288" y="11070"/>
                </a:lnTo>
                <a:close/>
                <a:moveTo>
                  <a:pt x="13917" y="11059"/>
                </a:moveTo>
                <a:lnTo>
                  <a:pt x="13999" y="11087"/>
                </a:lnTo>
                <a:lnTo>
                  <a:pt x="14080" y="11147"/>
                </a:lnTo>
                <a:lnTo>
                  <a:pt x="14124" y="11223"/>
                </a:lnTo>
                <a:lnTo>
                  <a:pt x="14140" y="11311"/>
                </a:lnTo>
                <a:lnTo>
                  <a:pt x="14125" y="11390"/>
                </a:lnTo>
                <a:lnTo>
                  <a:pt x="14076" y="11455"/>
                </a:lnTo>
                <a:lnTo>
                  <a:pt x="14002" y="11493"/>
                </a:lnTo>
                <a:lnTo>
                  <a:pt x="13993" y="11504"/>
                </a:lnTo>
                <a:lnTo>
                  <a:pt x="13979" y="11506"/>
                </a:lnTo>
                <a:lnTo>
                  <a:pt x="14057" y="11456"/>
                </a:lnTo>
                <a:lnTo>
                  <a:pt x="14098" y="11396"/>
                </a:lnTo>
                <a:lnTo>
                  <a:pt x="14117" y="11324"/>
                </a:lnTo>
                <a:lnTo>
                  <a:pt x="14104" y="11250"/>
                </a:lnTo>
                <a:lnTo>
                  <a:pt x="14072" y="11177"/>
                </a:lnTo>
                <a:lnTo>
                  <a:pt x="14017" y="11118"/>
                </a:lnTo>
                <a:lnTo>
                  <a:pt x="13945" y="11073"/>
                </a:lnTo>
                <a:lnTo>
                  <a:pt x="13864" y="11064"/>
                </a:lnTo>
                <a:lnTo>
                  <a:pt x="13749" y="11086"/>
                </a:lnTo>
                <a:lnTo>
                  <a:pt x="13650" y="11143"/>
                </a:lnTo>
                <a:lnTo>
                  <a:pt x="13578" y="11221"/>
                </a:lnTo>
                <a:lnTo>
                  <a:pt x="13524" y="11329"/>
                </a:lnTo>
                <a:lnTo>
                  <a:pt x="13508" y="11440"/>
                </a:lnTo>
                <a:lnTo>
                  <a:pt x="13523" y="11554"/>
                </a:lnTo>
                <a:lnTo>
                  <a:pt x="13587" y="11699"/>
                </a:lnTo>
                <a:lnTo>
                  <a:pt x="13692" y="11817"/>
                </a:lnTo>
                <a:lnTo>
                  <a:pt x="13810" y="11906"/>
                </a:lnTo>
                <a:lnTo>
                  <a:pt x="13969" y="11960"/>
                </a:lnTo>
                <a:lnTo>
                  <a:pt x="14111" y="11959"/>
                </a:lnTo>
                <a:lnTo>
                  <a:pt x="14241" y="11929"/>
                </a:lnTo>
                <a:lnTo>
                  <a:pt x="14328" y="11898"/>
                </a:lnTo>
                <a:lnTo>
                  <a:pt x="14253" y="11932"/>
                </a:lnTo>
                <a:lnTo>
                  <a:pt x="14096" y="11968"/>
                </a:lnTo>
                <a:lnTo>
                  <a:pt x="13943" y="11960"/>
                </a:lnTo>
                <a:lnTo>
                  <a:pt x="13795" y="11915"/>
                </a:lnTo>
                <a:lnTo>
                  <a:pt x="13691" y="11842"/>
                </a:lnTo>
                <a:lnTo>
                  <a:pt x="13603" y="11761"/>
                </a:lnTo>
                <a:lnTo>
                  <a:pt x="13537" y="11647"/>
                </a:lnTo>
                <a:lnTo>
                  <a:pt x="13488" y="11538"/>
                </a:lnTo>
                <a:lnTo>
                  <a:pt x="13490" y="11410"/>
                </a:lnTo>
                <a:lnTo>
                  <a:pt x="13521" y="11290"/>
                </a:lnTo>
                <a:lnTo>
                  <a:pt x="13575" y="11207"/>
                </a:lnTo>
                <a:lnTo>
                  <a:pt x="13644" y="11142"/>
                </a:lnTo>
                <a:lnTo>
                  <a:pt x="13735" y="11088"/>
                </a:lnTo>
                <a:lnTo>
                  <a:pt x="13826" y="11061"/>
                </a:lnTo>
                <a:lnTo>
                  <a:pt x="13917" y="11059"/>
                </a:lnTo>
                <a:close/>
                <a:moveTo>
                  <a:pt x="9279" y="11037"/>
                </a:moveTo>
                <a:lnTo>
                  <a:pt x="9266" y="11059"/>
                </a:lnTo>
                <a:lnTo>
                  <a:pt x="9233" y="11092"/>
                </a:lnTo>
                <a:lnTo>
                  <a:pt x="9279" y="11037"/>
                </a:lnTo>
                <a:close/>
                <a:moveTo>
                  <a:pt x="14670" y="10981"/>
                </a:moveTo>
                <a:lnTo>
                  <a:pt x="14681" y="11015"/>
                </a:lnTo>
                <a:lnTo>
                  <a:pt x="14676" y="11004"/>
                </a:lnTo>
                <a:lnTo>
                  <a:pt x="14670" y="10981"/>
                </a:lnTo>
                <a:close/>
                <a:moveTo>
                  <a:pt x="12914" y="10925"/>
                </a:moveTo>
                <a:lnTo>
                  <a:pt x="12922" y="10926"/>
                </a:lnTo>
                <a:lnTo>
                  <a:pt x="12933" y="10933"/>
                </a:lnTo>
                <a:lnTo>
                  <a:pt x="12914" y="10925"/>
                </a:lnTo>
                <a:close/>
                <a:moveTo>
                  <a:pt x="12896" y="10921"/>
                </a:moveTo>
                <a:lnTo>
                  <a:pt x="12910" y="10923"/>
                </a:lnTo>
                <a:lnTo>
                  <a:pt x="12914" y="10925"/>
                </a:lnTo>
                <a:lnTo>
                  <a:pt x="12896" y="10921"/>
                </a:lnTo>
                <a:close/>
                <a:moveTo>
                  <a:pt x="12837" y="10910"/>
                </a:moveTo>
                <a:lnTo>
                  <a:pt x="12896" y="10921"/>
                </a:lnTo>
                <a:lnTo>
                  <a:pt x="12827" y="10913"/>
                </a:lnTo>
                <a:lnTo>
                  <a:pt x="12837" y="10910"/>
                </a:lnTo>
                <a:close/>
                <a:moveTo>
                  <a:pt x="12104" y="10836"/>
                </a:moveTo>
                <a:lnTo>
                  <a:pt x="12091" y="10847"/>
                </a:lnTo>
                <a:lnTo>
                  <a:pt x="12069" y="10869"/>
                </a:lnTo>
                <a:lnTo>
                  <a:pt x="12104" y="10836"/>
                </a:lnTo>
                <a:close/>
                <a:moveTo>
                  <a:pt x="8375" y="10779"/>
                </a:moveTo>
                <a:lnTo>
                  <a:pt x="8311" y="10793"/>
                </a:lnTo>
                <a:lnTo>
                  <a:pt x="8366" y="10886"/>
                </a:lnTo>
                <a:lnTo>
                  <a:pt x="8356" y="10877"/>
                </a:lnTo>
                <a:lnTo>
                  <a:pt x="8303" y="10794"/>
                </a:lnTo>
                <a:lnTo>
                  <a:pt x="8266" y="10802"/>
                </a:lnTo>
                <a:lnTo>
                  <a:pt x="8230" y="10805"/>
                </a:lnTo>
                <a:lnTo>
                  <a:pt x="8293" y="10944"/>
                </a:lnTo>
                <a:lnTo>
                  <a:pt x="8406" y="11077"/>
                </a:lnTo>
                <a:lnTo>
                  <a:pt x="8427" y="11096"/>
                </a:lnTo>
                <a:lnTo>
                  <a:pt x="8414" y="10950"/>
                </a:lnTo>
                <a:lnTo>
                  <a:pt x="8375" y="10779"/>
                </a:lnTo>
                <a:close/>
                <a:moveTo>
                  <a:pt x="14573" y="10588"/>
                </a:moveTo>
                <a:lnTo>
                  <a:pt x="14573" y="10595"/>
                </a:lnTo>
                <a:lnTo>
                  <a:pt x="14606" y="10809"/>
                </a:lnTo>
                <a:lnTo>
                  <a:pt x="14676" y="11004"/>
                </a:lnTo>
                <a:lnTo>
                  <a:pt x="14686" y="11043"/>
                </a:lnTo>
                <a:lnTo>
                  <a:pt x="14735" y="11126"/>
                </a:lnTo>
                <a:lnTo>
                  <a:pt x="14774" y="11183"/>
                </a:lnTo>
                <a:lnTo>
                  <a:pt x="14765" y="11012"/>
                </a:lnTo>
                <a:lnTo>
                  <a:pt x="14714" y="10838"/>
                </a:lnTo>
                <a:lnTo>
                  <a:pt x="14635" y="10675"/>
                </a:lnTo>
                <a:lnTo>
                  <a:pt x="14573" y="10588"/>
                </a:lnTo>
                <a:close/>
                <a:moveTo>
                  <a:pt x="12767" y="10564"/>
                </a:moveTo>
                <a:lnTo>
                  <a:pt x="12608" y="10580"/>
                </a:lnTo>
                <a:lnTo>
                  <a:pt x="12452" y="10635"/>
                </a:lnTo>
                <a:lnTo>
                  <a:pt x="12290" y="10715"/>
                </a:lnTo>
                <a:lnTo>
                  <a:pt x="12122" y="10838"/>
                </a:lnTo>
                <a:lnTo>
                  <a:pt x="11944" y="11003"/>
                </a:lnTo>
                <a:lnTo>
                  <a:pt x="12012" y="10925"/>
                </a:lnTo>
                <a:lnTo>
                  <a:pt x="11956" y="10981"/>
                </a:lnTo>
                <a:lnTo>
                  <a:pt x="11782" y="11161"/>
                </a:lnTo>
                <a:lnTo>
                  <a:pt x="11796" y="11151"/>
                </a:lnTo>
                <a:lnTo>
                  <a:pt x="11780" y="11163"/>
                </a:lnTo>
                <a:lnTo>
                  <a:pt x="11753" y="11191"/>
                </a:lnTo>
                <a:lnTo>
                  <a:pt x="11573" y="11363"/>
                </a:lnTo>
                <a:lnTo>
                  <a:pt x="11405" y="11511"/>
                </a:lnTo>
                <a:lnTo>
                  <a:pt x="11272" y="11625"/>
                </a:lnTo>
                <a:lnTo>
                  <a:pt x="10953" y="11907"/>
                </a:lnTo>
                <a:lnTo>
                  <a:pt x="10656" y="12157"/>
                </a:lnTo>
                <a:lnTo>
                  <a:pt x="10631" y="12177"/>
                </a:lnTo>
                <a:lnTo>
                  <a:pt x="10598" y="12206"/>
                </a:lnTo>
                <a:lnTo>
                  <a:pt x="10420" y="12372"/>
                </a:lnTo>
                <a:lnTo>
                  <a:pt x="10244" y="12525"/>
                </a:lnTo>
                <a:lnTo>
                  <a:pt x="10092" y="12665"/>
                </a:lnTo>
                <a:lnTo>
                  <a:pt x="9948" y="12795"/>
                </a:lnTo>
                <a:lnTo>
                  <a:pt x="9825" y="12897"/>
                </a:lnTo>
                <a:lnTo>
                  <a:pt x="9718" y="12985"/>
                </a:lnTo>
                <a:lnTo>
                  <a:pt x="9644" y="13049"/>
                </a:lnTo>
                <a:lnTo>
                  <a:pt x="9595" y="13088"/>
                </a:lnTo>
                <a:lnTo>
                  <a:pt x="9711" y="13060"/>
                </a:lnTo>
                <a:lnTo>
                  <a:pt x="9842" y="13005"/>
                </a:lnTo>
                <a:lnTo>
                  <a:pt x="9977" y="12931"/>
                </a:lnTo>
                <a:lnTo>
                  <a:pt x="10124" y="12834"/>
                </a:lnTo>
                <a:lnTo>
                  <a:pt x="10268" y="12731"/>
                </a:lnTo>
                <a:lnTo>
                  <a:pt x="10300" y="12705"/>
                </a:lnTo>
                <a:lnTo>
                  <a:pt x="10333" y="12677"/>
                </a:lnTo>
                <a:lnTo>
                  <a:pt x="10519" y="12507"/>
                </a:lnTo>
                <a:lnTo>
                  <a:pt x="10707" y="12331"/>
                </a:lnTo>
                <a:lnTo>
                  <a:pt x="10885" y="12166"/>
                </a:lnTo>
                <a:lnTo>
                  <a:pt x="11076" y="12004"/>
                </a:lnTo>
                <a:lnTo>
                  <a:pt x="11262" y="11860"/>
                </a:lnTo>
                <a:lnTo>
                  <a:pt x="11455" y="11737"/>
                </a:lnTo>
                <a:lnTo>
                  <a:pt x="11649" y="11634"/>
                </a:lnTo>
                <a:lnTo>
                  <a:pt x="11863" y="11555"/>
                </a:lnTo>
                <a:lnTo>
                  <a:pt x="12028" y="11514"/>
                </a:lnTo>
                <a:lnTo>
                  <a:pt x="12203" y="11483"/>
                </a:lnTo>
                <a:lnTo>
                  <a:pt x="12391" y="11481"/>
                </a:lnTo>
                <a:lnTo>
                  <a:pt x="12568" y="11515"/>
                </a:lnTo>
                <a:lnTo>
                  <a:pt x="12729" y="11564"/>
                </a:lnTo>
                <a:lnTo>
                  <a:pt x="12842" y="11630"/>
                </a:lnTo>
                <a:lnTo>
                  <a:pt x="12845" y="11588"/>
                </a:lnTo>
                <a:lnTo>
                  <a:pt x="12837" y="11558"/>
                </a:lnTo>
                <a:lnTo>
                  <a:pt x="12751" y="11531"/>
                </a:lnTo>
                <a:lnTo>
                  <a:pt x="12665" y="11463"/>
                </a:lnTo>
                <a:lnTo>
                  <a:pt x="12612" y="11372"/>
                </a:lnTo>
                <a:lnTo>
                  <a:pt x="12579" y="11280"/>
                </a:lnTo>
                <a:lnTo>
                  <a:pt x="12580" y="11177"/>
                </a:lnTo>
                <a:lnTo>
                  <a:pt x="12582" y="11164"/>
                </a:lnTo>
                <a:lnTo>
                  <a:pt x="12562" y="11147"/>
                </a:lnTo>
                <a:lnTo>
                  <a:pt x="12434" y="11094"/>
                </a:lnTo>
                <a:lnTo>
                  <a:pt x="12264" y="11056"/>
                </a:lnTo>
                <a:lnTo>
                  <a:pt x="12100" y="11045"/>
                </a:lnTo>
                <a:lnTo>
                  <a:pt x="11943" y="11080"/>
                </a:lnTo>
                <a:lnTo>
                  <a:pt x="12094" y="11043"/>
                </a:lnTo>
                <a:lnTo>
                  <a:pt x="12257" y="11034"/>
                </a:lnTo>
                <a:lnTo>
                  <a:pt x="12409" y="11068"/>
                </a:lnTo>
                <a:lnTo>
                  <a:pt x="12559" y="11133"/>
                </a:lnTo>
                <a:lnTo>
                  <a:pt x="12585" y="11153"/>
                </a:lnTo>
                <a:lnTo>
                  <a:pt x="12598" y="11085"/>
                </a:lnTo>
                <a:lnTo>
                  <a:pt x="12653" y="10997"/>
                </a:lnTo>
                <a:lnTo>
                  <a:pt x="12734" y="10935"/>
                </a:lnTo>
                <a:lnTo>
                  <a:pt x="12817" y="10911"/>
                </a:lnTo>
                <a:lnTo>
                  <a:pt x="12827" y="10913"/>
                </a:lnTo>
                <a:lnTo>
                  <a:pt x="12753" y="10933"/>
                </a:lnTo>
                <a:lnTo>
                  <a:pt x="12676" y="10984"/>
                </a:lnTo>
                <a:lnTo>
                  <a:pt x="12619" y="11052"/>
                </a:lnTo>
                <a:lnTo>
                  <a:pt x="12588" y="11147"/>
                </a:lnTo>
                <a:lnTo>
                  <a:pt x="12588" y="11155"/>
                </a:lnTo>
                <a:lnTo>
                  <a:pt x="12620" y="11180"/>
                </a:lnTo>
                <a:lnTo>
                  <a:pt x="12620" y="11123"/>
                </a:lnTo>
                <a:lnTo>
                  <a:pt x="12648" y="11041"/>
                </a:lnTo>
                <a:lnTo>
                  <a:pt x="12712" y="10967"/>
                </a:lnTo>
                <a:lnTo>
                  <a:pt x="12799" y="10932"/>
                </a:lnTo>
                <a:lnTo>
                  <a:pt x="12891" y="10924"/>
                </a:lnTo>
                <a:lnTo>
                  <a:pt x="12957" y="10948"/>
                </a:lnTo>
                <a:lnTo>
                  <a:pt x="12933" y="10933"/>
                </a:lnTo>
                <a:lnTo>
                  <a:pt x="12985" y="10956"/>
                </a:lnTo>
                <a:lnTo>
                  <a:pt x="13045" y="11023"/>
                </a:lnTo>
                <a:lnTo>
                  <a:pt x="13067" y="11086"/>
                </a:lnTo>
                <a:lnTo>
                  <a:pt x="13054" y="11160"/>
                </a:lnTo>
                <a:lnTo>
                  <a:pt x="13064" y="11098"/>
                </a:lnTo>
                <a:lnTo>
                  <a:pt x="13048" y="11036"/>
                </a:lnTo>
                <a:lnTo>
                  <a:pt x="12994" y="10971"/>
                </a:lnTo>
                <a:lnTo>
                  <a:pt x="12964" y="10952"/>
                </a:lnTo>
                <a:lnTo>
                  <a:pt x="13012" y="11001"/>
                </a:lnTo>
                <a:lnTo>
                  <a:pt x="13040" y="11067"/>
                </a:lnTo>
                <a:lnTo>
                  <a:pt x="13048" y="11133"/>
                </a:lnTo>
                <a:lnTo>
                  <a:pt x="13016" y="11208"/>
                </a:lnTo>
                <a:lnTo>
                  <a:pt x="12959" y="11251"/>
                </a:lnTo>
                <a:lnTo>
                  <a:pt x="12877" y="11268"/>
                </a:lnTo>
                <a:lnTo>
                  <a:pt x="12814" y="11239"/>
                </a:lnTo>
                <a:lnTo>
                  <a:pt x="12776" y="11190"/>
                </a:lnTo>
                <a:lnTo>
                  <a:pt x="12772" y="11131"/>
                </a:lnTo>
                <a:lnTo>
                  <a:pt x="12788" y="11097"/>
                </a:lnTo>
                <a:lnTo>
                  <a:pt x="12798" y="11080"/>
                </a:lnTo>
                <a:lnTo>
                  <a:pt x="12823" y="11061"/>
                </a:lnTo>
                <a:lnTo>
                  <a:pt x="12851" y="11049"/>
                </a:lnTo>
                <a:lnTo>
                  <a:pt x="12883" y="11051"/>
                </a:lnTo>
                <a:lnTo>
                  <a:pt x="12907" y="11057"/>
                </a:lnTo>
                <a:lnTo>
                  <a:pt x="12930" y="11070"/>
                </a:lnTo>
                <a:lnTo>
                  <a:pt x="12937" y="11091"/>
                </a:lnTo>
                <a:lnTo>
                  <a:pt x="12952" y="11108"/>
                </a:lnTo>
                <a:lnTo>
                  <a:pt x="12946" y="11132"/>
                </a:lnTo>
                <a:lnTo>
                  <a:pt x="12944" y="11138"/>
                </a:lnTo>
                <a:lnTo>
                  <a:pt x="12946" y="11106"/>
                </a:lnTo>
                <a:lnTo>
                  <a:pt x="12931" y="11089"/>
                </a:lnTo>
                <a:lnTo>
                  <a:pt x="12912" y="11065"/>
                </a:lnTo>
                <a:lnTo>
                  <a:pt x="12882" y="11057"/>
                </a:lnTo>
                <a:lnTo>
                  <a:pt x="12856" y="11057"/>
                </a:lnTo>
                <a:lnTo>
                  <a:pt x="12827" y="11068"/>
                </a:lnTo>
                <a:lnTo>
                  <a:pt x="12804" y="11082"/>
                </a:lnTo>
                <a:lnTo>
                  <a:pt x="12784" y="11109"/>
                </a:lnTo>
                <a:lnTo>
                  <a:pt x="12778" y="11133"/>
                </a:lnTo>
                <a:lnTo>
                  <a:pt x="12776" y="11164"/>
                </a:lnTo>
                <a:lnTo>
                  <a:pt x="12792" y="11201"/>
                </a:lnTo>
                <a:lnTo>
                  <a:pt x="12810" y="11231"/>
                </a:lnTo>
                <a:lnTo>
                  <a:pt x="12839" y="11245"/>
                </a:lnTo>
                <a:lnTo>
                  <a:pt x="12881" y="11256"/>
                </a:lnTo>
                <a:lnTo>
                  <a:pt x="12947" y="11248"/>
                </a:lnTo>
                <a:lnTo>
                  <a:pt x="13009" y="11206"/>
                </a:lnTo>
                <a:lnTo>
                  <a:pt x="13033" y="11142"/>
                </a:lnTo>
                <a:lnTo>
                  <a:pt x="13032" y="11071"/>
                </a:lnTo>
                <a:lnTo>
                  <a:pt x="13003" y="11012"/>
                </a:lnTo>
                <a:lnTo>
                  <a:pt x="12957" y="10967"/>
                </a:lnTo>
                <a:lnTo>
                  <a:pt x="12886" y="10942"/>
                </a:lnTo>
                <a:lnTo>
                  <a:pt x="12801" y="10946"/>
                </a:lnTo>
                <a:lnTo>
                  <a:pt x="12721" y="10983"/>
                </a:lnTo>
                <a:lnTo>
                  <a:pt x="12666" y="11045"/>
                </a:lnTo>
                <a:lnTo>
                  <a:pt x="12638" y="11128"/>
                </a:lnTo>
                <a:lnTo>
                  <a:pt x="12640" y="11195"/>
                </a:lnTo>
                <a:lnTo>
                  <a:pt x="12661" y="11211"/>
                </a:lnTo>
                <a:lnTo>
                  <a:pt x="12746" y="11304"/>
                </a:lnTo>
                <a:lnTo>
                  <a:pt x="12812" y="11418"/>
                </a:lnTo>
                <a:lnTo>
                  <a:pt x="12813" y="11422"/>
                </a:lnTo>
                <a:lnTo>
                  <a:pt x="12871" y="11440"/>
                </a:lnTo>
                <a:lnTo>
                  <a:pt x="12981" y="11437"/>
                </a:lnTo>
                <a:lnTo>
                  <a:pt x="13086" y="11407"/>
                </a:lnTo>
                <a:lnTo>
                  <a:pt x="13166" y="11344"/>
                </a:lnTo>
                <a:lnTo>
                  <a:pt x="13235" y="11253"/>
                </a:lnTo>
                <a:lnTo>
                  <a:pt x="13262" y="11151"/>
                </a:lnTo>
                <a:lnTo>
                  <a:pt x="13268" y="11004"/>
                </a:lnTo>
                <a:lnTo>
                  <a:pt x="13211" y="10880"/>
                </a:lnTo>
                <a:lnTo>
                  <a:pt x="13141" y="10778"/>
                </a:lnTo>
                <a:lnTo>
                  <a:pt x="13028" y="10697"/>
                </a:lnTo>
                <a:lnTo>
                  <a:pt x="12897" y="10656"/>
                </a:lnTo>
                <a:lnTo>
                  <a:pt x="12893" y="10623"/>
                </a:lnTo>
                <a:lnTo>
                  <a:pt x="13036" y="10667"/>
                </a:lnTo>
                <a:lnTo>
                  <a:pt x="13155" y="10750"/>
                </a:lnTo>
                <a:lnTo>
                  <a:pt x="13235" y="10861"/>
                </a:lnTo>
                <a:lnTo>
                  <a:pt x="13284" y="10996"/>
                </a:lnTo>
                <a:lnTo>
                  <a:pt x="13289" y="11145"/>
                </a:lnTo>
                <a:lnTo>
                  <a:pt x="13247" y="11256"/>
                </a:lnTo>
                <a:lnTo>
                  <a:pt x="13184" y="11349"/>
                </a:lnTo>
                <a:lnTo>
                  <a:pt x="13096" y="11416"/>
                </a:lnTo>
                <a:lnTo>
                  <a:pt x="12988" y="11458"/>
                </a:lnTo>
                <a:lnTo>
                  <a:pt x="12866" y="11458"/>
                </a:lnTo>
                <a:lnTo>
                  <a:pt x="12819" y="11443"/>
                </a:lnTo>
                <a:lnTo>
                  <a:pt x="12846" y="11536"/>
                </a:lnTo>
                <a:lnTo>
                  <a:pt x="12846" y="11554"/>
                </a:lnTo>
                <a:lnTo>
                  <a:pt x="12967" y="11562"/>
                </a:lnTo>
                <a:lnTo>
                  <a:pt x="13092" y="11530"/>
                </a:lnTo>
                <a:lnTo>
                  <a:pt x="13212" y="11465"/>
                </a:lnTo>
                <a:lnTo>
                  <a:pt x="13309" y="11362"/>
                </a:lnTo>
                <a:lnTo>
                  <a:pt x="13361" y="11268"/>
                </a:lnTo>
                <a:lnTo>
                  <a:pt x="13374" y="11232"/>
                </a:lnTo>
                <a:lnTo>
                  <a:pt x="13394" y="11115"/>
                </a:lnTo>
                <a:lnTo>
                  <a:pt x="13388" y="10991"/>
                </a:lnTo>
                <a:lnTo>
                  <a:pt x="13346" y="10857"/>
                </a:lnTo>
                <a:lnTo>
                  <a:pt x="13272" y="10748"/>
                </a:lnTo>
                <a:lnTo>
                  <a:pt x="13216" y="10688"/>
                </a:lnTo>
                <a:lnTo>
                  <a:pt x="13128" y="10633"/>
                </a:lnTo>
                <a:lnTo>
                  <a:pt x="13031" y="10588"/>
                </a:lnTo>
                <a:lnTo>
                  <a:pt x="12901" y="10567"/>
                </a:lnTo>
                <a:lnTo>
                  <a:pt x="12767" y="10564"/>
                </a:lnTo>
                <a:close/>
                <a:moveTo>
                  <a:pt x="6099" y="10483"/>
                </a:moveTo>
                <a:lnTo>
                  <a:pt x="5931" y="10510"/>
                </a:lnTo>
                <a:lnTo>
                  <a:pt x="5782" y="10561"/>
                </a:lnTo>
                <a:lnTo>
                  <a:pt x="5650" y="10648"/>
                </a:lnTo>
                <a:lnTo>
                  <a:pt x="5551" y="10732"/>
                </a:lnTo>
                <a:lnTo>
                  <a:pt x="5494" y="10826"/>
                </a:lnTo>
                <a:lnTo>
                  <a:pt x="5463" y="10895"/>
                </a:lnTo>
                <a:lnTo>
                  <a:pt x="5453" y="10931"/>
                </a:lnTo>
                <a:lnTo>
                  <a:pt x="5433" y="10958"/>
                </a:lnTo>
                <a:lnTo>
                  <a:pt x="5416" y="10999"/>
                </a:lnTo>
                <a:lnTo>
                  <a:pt x="5390" y="11024"/>
                </a:lnTo>
                <a:lnTo>
                  <a:pt x="5374" y="11039"/>
                </a:lnTo>
                <a:lnTo>
                  <a:pt x="5343" y="11057"/>
                </a:lnTo>
                <a:lnTo>
                  <a:pt x="5316" y="11062"/>
                </a:lnTo>
                <a:lnTo>
                  <a:pt x="5289" y="11068"/>
                </a:lnTo>
                <a:lnTo>
                  <a:pt x="5265" y="11062"/>
                </a:lnTo>
                <a:lnTo>
                  <a:pt x="5244" y="11043"/>
                </a:lnTo>
                <a:lnTo>
                  <a:pt x="5236" y="11099"/>
                </a:lnTo>
                <a:lnTo>
                  <a:pt x="5241" y="11152"/>
                </a:lnTo>
                <a:lnTo>
                  <a:pt x="5264" y="11261"/>
                </a:lnTo>
                <a:lnTo>
                  <a:pt x="5267" y="11270"/>
                </a:lnTo>
                <a:lnTo>
                  <a:pt x="5294" y="11269"/>
                </a:lnTo>
                <a:lnTo>
                  <a:pt x="5500" y="11291"/>
                </a:lnTo>
                <a:lnTo>
                  <a:pt x="5692" y="11322"/>
                </a:lnTo>
                <a:lnTo>
                  <a:pt x="5884" y="11398"/>
                </a:lnTo>
                <a:lnTo>
                  <a:pt x="6053" y="11488"/>
                </a:lnTo>
                <a:lnTo>
                  <a:pt x="6207" y="11612"/>
                </a:lnTo>
                <a:lnTo>
                  <a:pt x="6343" y="11757"/>
                </a:lnTo>
                <a:lnTo>
                  <a:pt x="6465" y="11949"/>
                </a:lnTo>
                <a:lnTo>
                  <a:pt x="6475" y="11939"/>
                </a:lnTo>
                <a:lnTo>
                  <a:pt x="6596" y="11772"/>
                </a:lnTo>
                <a:lnTo>
                  <a:pt x="6678" y="11581"/>
                </a:lnTo>
                <a:lnTo>
                  <a:pt x="6724" y="11381"/>
                </a:lnTo>
                <a:lnTo>
                  <a:pt x="6731" y="11183"/>
                </a:lnTo>
                <a:lnTo>
                  <a:pt x="6708" y="10978"/>
                </a:lnTo>
                <a:lnTo>
                  <a:pt x="6651" y="10828"/>
                </a:lnTo>
                <a:lnTo>
                  <a:pt x="6558" y="10694"/>
                </a:lnTo>
                <a:lnTo>
                  <a:pt x="6456" y="10592"/>
                </a:lnTo>
                <a:lnTo>
                  <a:pt x="6384" y="10546"/>
                </a:lnTo>
                <a:lnTo>
                  <a:pt x="6254" y="10505"/>
                </a:lnTo>
                <a:lnTo>
                  <a:pt x="6099" y="10483"/>
                </a:lnTo>
                <a:close/>
                <a:moveTo>
                  <a:pt x="8661" y="10475"/>
                </a:moveTo>
                <a:lnTo>
                  <a:pt x="8666" y="10476"/>
                </a:lnTo>
                <a:lnTo>
                  <a:pt x="8658" y="10487"/>
                </a:lnTo>
                <a:lnTo>
                  <a:pt x="8661" y="10475"/>
                </a:lnTo>
                <a:close/>
                <a:moveTo>
                  <a:pt x="8282" y="10472"/>
                </a:moveTo>
                <a:lnTo>
                  <a:pt x="8263" y="10544"/>
                </a:lnTo>
                <a:lnTo>
                  <a:pt x="8271" y="10662"/>
                </a:lnTo>
                <a:lnTo>
                  <a:pt x="8302" y="10772"/>
                </a:lnTo>
                <a:lnTo>
                  <a:pt x="8369" y="10756"/>
                </a:lnTo>
                <a:lnTo>
                  <a:pt x="8342" y="10636"/>
                </a:lnTo>
                <a:lnTo>
                  <a:pt x="8282" y="10472"/>
                </a:lnTo>
                <a:close/>
                <a:moveTo>
                  <a:pt x="15836" y="10464"/>
                </a:moveTo>
                <a:lnTo>
                  <a:pt x="15859" y="10496"/>
                </a:lnTo>
                <a:lnTo>
                  <a:pt x="15840" y="10471"/>
                </a:lnTo>
                <a:lnTo>
                  <a:pt x="15836" y="10464"/>
                </a:lnTo>
                <a:close/>
                <a:moveTo>
                  <a:pt x="15833" y="10458"/>
                </a:moveTo>
                <a:lnTo>
                  <a:pt x="15838" y="10465"/>
                </a:lnTo>
                <a:lnTo>
                  <a:pt x="15836" y="10464"/>
                </a:lnTo>
                <a:lnTo>
                  <a:pt x="15833" y="10458"/>
                </a:lnTo>
                <a:close/>
                <a:moveTo>
                  <a:pt x="15816" y="10439"/>
                </a:moveTo>
                <a:lnTo>
                  <a:pt x="15827" y="10448"/>
                </a:lnTo>
                <a:lnTo>
                  <a:pt x="15833" y="10458"/>
                </a:lnTo>
                <a:lnTo>
                  <a:pt x="15816" y="10439"/>
                </a:lnTo>
                <a:close/>
                <a:moveTo>
                  <a:pt x="8237" y="10350"/>
                </a:moveTo>
                <a:lnTo>
                  <a:pt x="8205" y="10445"/>
                </a:lnTo>
                <a:lnTo>
                  <a:pt x="8188" y="10634"/>
                </a:lnTo>
                <a:lnTo>
                  <a:pt x="8221" y="10779"/>
                </a:lnTo>
                <a:lnTo>
                  <a:pt x="8286" y="10775"/>
                </a:lnTo>
                <a:lnTo>
                  <a:pt x="8291" y="10774"/>
                </a:lnTo>
                <a:lnTo>
                  <a:pt x="8287" y="10769"/>
                </a:lnTo>
                <a:lnTo>
                  <a:pt x="8253" y="10657"/>
                </a:lnTo>
                <a:lnTo>
                  <a:pt x="8239" y="10538"/>
                </a:lnTo>
                <a:lnTo>
                  <a:pt x="8264" y="10422"/>
                </a:lnTo>
                <a:lnTo>
                  <a:pt x="8237" y="10350"/>
                </a:lnTo>
                <a:close/>
                <a:moveTo>
                  <a:pt x="8960" y="10341"/>
                </a:moveTo>
                <a:lnTo>
                  <a:pt x="8870" y="10485"/>
                </a:lnTo>
                <a:lnTo>
                  <a:pt x="8748" y="10607"/>
                </a:lnTo>
                <a:lnTo>
                  <a:pt x="8601" y="10704"/>
                </a:lnTo>
                <a:lnTo>
                  <a:pt x="8480" y="10751"/>
                </a:lnTo>
                <a:lnTo>
                  <a:pt x="8487" y="10770"/>
                </a:lnTo>
                <a:lnTo>
                  <a:pt x="8549" y="11070"/>
                </a:lnTo>
                <a:lnTo>
                  <a:pt x="8555" y="11196"/>
                </a:lnTo>
                <a:lnTo>
                  <a:pt x="8655" y="11232"/>
                </a:lnTo>
                <a:lnTo>
                  <a:pt x="8795" y="11263"/>
                </a:lnTo>
                <a:lnTo>
                  <a:pt x="8831" y="11259"/>
                </a:lnTo>
                <a:lnTo>
                  <a:pt x="8842" y="11230"/>
                </a:lnTo>
                <a:lnTo>
                  <a:pt x="8918" y="11134"/>
                </a:lnTo>
                <a:lnTo>
                  <a:pt x="9022" y="11059"/>
                </a:lnTo>
                <a:lnTo>
                  <a:pt x="9140" y="11025"/>
                </a:lnTo>
                <a:lnTo>
                  <a:pt x="9259" y="11012"/>
                </a:lnTo>
                <a:lnTo>
                  <a:pt x="9290" y="11017"/>
                </a:lnTo>
                <a:lnTo>
                  <a:pt x="9325" y="10958"/>
                </a:lnTo>
                <a:lnTo>
                  <a:pt x="9356" y="10838"/>
                </a:lnTo>
                <a:lnTo>
                  <a:pt x="9355" y="10722"/>
                </a:lnTo>
                <a:lnTo>
                  <a:pt x="9328" y="10605"/>
                </a:lnTo>
                <a:lnTo>
                  <a:pt x="9273" y="10494"/>
                </a:lnTo>
                <a:lnTo>
                  <a:pt x="9195" y="10423"/>
                </a:lnTo>
                <a:lnTo>
                  <a:pt x="9119" y="10370"/>
                </a:lnTo>
                <a:lnTo>
                  <a:pt x="9017" y="10343"/>
                </a:lnTo>
                <a:lnTo>
                  <a:pt x="8960" y="10341"/>
                </a:lnTo>
                <a:close/>
                <a:moveTo>
                  <a:pt x="14584" y="10340"/>
                </a:moveTo>
                <a:lnTo>
                  <a:pt x="14577" y="10383"/>
                </a:lnTo>
                <a:lnTo>
                  <a:pt x="14573" y="10553"/>
                </a:lnTo>
                <a:lnTo>
                  <a:pt x="14661" y="10676"/>
                </a:lnTo>
                <a:lnTo>
                  <a:pt x="14733" y="10817"/>
                </a:lnTo>
                <a:lnTo>
                  <a:pt x="14781" y="10977"/>
                </a:lnTo>
                <a:lnTo>
                  <a:pt x="14798" y="11130"/>
                </a:lnTo>
                <a:lnTo>
                  <a:pt x="14800" y="11220"/>
                </a:lnTo>
                <a:lnTo>
                  <a:pt x="14866" y="11315"/>
                </a:lnTo>
                <a:lnTo>
                  <a:pt x="15026" y="11486"/>
                </a:lnTo>
                <a:lnTo>
                  <a:pt x="15046" y="11500"/>
                </a:lnTo>
                <a:lnTo>
                  <a:pt x="15071" y="11388"/>
                </a:lnTo>
                <a:lnTo>
                  <a:pt x="15078" y="11191"/>
                </a:lnTo>
                <a:lnTo>
                  <a:pt x="15049" y="10984"/>
                </a:lnTo>
                <a:lnTo>
                  <a:pt x="14984" y="10793"/>
                </a:lnTo>
                <a:lnTo>
                  <a:pt x="14880" y="10624"/>
                </a:lnTo>
                <a:lnTo>
                  <a:pt x="14810" y="10522"/>
                </a:lnTo>
                <a:lnTo>
                  <a:pt x="14701" y="10423"/>
                </a:lnTo>
                <a:lnTo>
                  <a:pt x="14584" y="10340"/>
                </a:lnTo>
                <a:close/>
                <a:moveTo>
                  <a:pt x="9484" y="10242"/>
                </a:moveTo>
                <a:lnTo>
                  <a:pt x="9508" y="10260"/>
                </a:lnTo>
                <a:lnTo>
                  <a:pt x="9517" y="10272"/>
                </a:lnTo>
                <a:lnTo>
                  <a:pt x="9484" y="10242"/>
                </a:lnTo>
                <a:close/>
                <a:moveTo>
                  <a:pt x="14467" y="10192"/>
                </a:moveTo>
                <a:lnTo>
                  <a:pt x="14498" y="10209"/>
                </a:lnTo>
                <a:lnTo>
                  <a:pt x="14499" y="10200"/>
                </a:lnTo>
                <a:lnTo>
                  <a:pt x="14490" y="10200"/>
                </a:lnTo>
                <a:lnTo>
                  <a:pt x="14467" y="10192"/>
                </a:lnTo>
                <a:close/>
                <a:moveTo>
                  <a:pt x="13732" y="10124"/>
                </a:moveTo>
                <a:lnTo>
                  <a:pt x="13614" y="10130"/>
                </a:lnTo>
                <a:lnTo>
                  <a:pt x="13366" y="10168"/>
                </a:lnTo>
                <a:lnTo>
                  <a:pt x="13116" y="10238"/>
                </a:lnTo>
                <a:lnTo>
                  <a:pt x="12853" y="10335"/>
                </a:lnTo>
                <a:lnTo>
                  <a:pt x="12576" y="10482"/>
                </a:lnTo>
                <a:lnTo>
                  <a:pt x="12302" y="10667"/>
                </a:lnTo>
                <a:lnTo>
                  <a:pt x="12231" y="10728"/>
                </a:lnTo>
                <a:lnTo>
                  <a:pt x="12366" y="10645"/>
                </a:lnTo>
                <a:lnTo>
                  <a:pt x="12528" y="10565"/>
                </a:lnTo>
                <a:lnTo>
                  <a:pt x="12684" y="10536"/>
                </a:lnTo>
                <a:lnTo>
                  <a:pt x="12817" y="10519"/>
                </a:lnTo>
                <a:lnTo>
                  <a:pt x="12942" y="10533"/>
                </a:lnTo>
                <a:lnTo>
                  <a:pt x="13063" y="10564"/>
                </a:lnTo>
                <a:lnTo>
                  <a:pt x="13160" y="10609"/>
                </a:lnTo>
                <a:lnTo>
                  <a:pt x="13229" y="10666"/>
                </a:lnTo>
                <a:lnTo>
                  <a:pt x="13329" y="10776"/>
                </a:lnTo>
                <a:lnTo>
                  <a:pt x="13386" y="10900"/>
                </a:lnTo>
                <a:lnTo>
                  <a:pt x="13413" y="11042"/>
                </a:lnTo>
                <a:lnTo>
                  <a:pt x="13401" y="11178"/>
                </a:lnTo>
                <a:lnTo>
                  <a:pt x="13451" y="11091"/>
                </a:lnTo>
                <a:lnTo>
                  <a:pt x="13563" y="10985"/>
                </a:lnTo>
                <a:lnTo>
                  <a:pt x="13704" y="10913"/>
                </a:lnTo>
                <a:lnTo>
                  <a:pt x="13821" y="10886"/>
                </a:lnTo>
                <a:lnTo>
                  <a:pt x="13944" y="10880"/>
                </a:lnTo>
                <a:lnTo>
                  <a:pt x="14072" y="10907"/>
                </a:lnTo>
                <a:lnTo>
                  <a:pt x="14185" y="10969"/>
                </a:lnTo>
                <a:lnTo>
                  <a:pt x="14273" y="11050"/>
                </a:lnTo>
                <a:lnTo>
                  <a:pt x="14288" y="11070"/>
                </a:lnTo>
                <a:lnTo>
                  <a:pt x="14204" y="10993"/>
                </a:lnTo>
                <a:lnTo>
                  <a:pt x="14104" y="10935"/>
                </a:lnTo>
                <a:lnTo>
                  <a:pt x="13987" y="10891"/>
                </a:lnTo>
                <a:lnTo>
                  <a:pt x="13872" y="10886"/>
                </a:lnTo>
                <a:lnTo>
                  <a:pt x="13745" y="10905"/>
                </a:lnTo>
                <a:lnTo>
                  <a:pt x="13611" y="10972"/>
                </a:lnTo>
                <a:lnTo>
                  <a:pt x="13505" y="11060"/>
                </a:lnTo>
                <a:lnTo>
                  <a:pt x="13425" y="11168"/>
                </a:lnTo>
                <a:lnTo>
                  <a:pt x="13366" y="11294"/>
                </a:lnTo>
                <a:lnTo>
                  <a:pt x="13334" y="11440"/>
                </a:lnTo>
                <a:lnTo>
                  <a:pt x="13323" y="11578"/>
                </a:lnTo>
                <a:lnTo>
                  <a:pt x="13344" y="11719"/>
                </a:lnTo>
                <a:lnTo>
                  <a:pt x="13398" y="11855"/>
                </a:lnTo>
                <a:lnTo>
                  <a:pt x="13462" y="11981"/>
                </a:lnTo>
                <a:lnTo>
                  <a:pt x="13554" y="12096"/>
                </a:lnTo>
                <a:lnTo>
                  <a:pt x="13702" y="12193"/>
                </a:lnTo>
                <a:lnTo>
                  <a:pt x="13870" y="12263"/>
                </a:lnTo>
                <a:lnTo>
                  <a:pt x="14039" y="12281"/>
                </a:lnTo>
                <a:lnTo>
                  <a:pt x="14220" y="12277"/>
                </a:lnTo>
                <a:lnTo>
                  <a:pt x="14391" y="12239"/>
                </a:lnTo>
                <a:lnTo>
                  <a:pt x="14554" y="12159"/>
                </a:lnTo>
                <a:lnTo>
                  <a:pt x="14709" y="12058"/>
                </a:lnTo>
                <a:lnTo>
                  <a:pt x="14826" y="11929"/>
                </a:lnTo>
                <a:lnTo>
                  <a:pt x="14946" y="11767"/>
                </a:lnTo>
                <a:lnTo>
                  <a:pt x="15025" y="11588"/>
                </a:lnTo>
                <a:lnTo>
                  <a:pt x="15033" y="11556"/>
                </a:lnTo>
                <a:lnTo>
                  <a:pt x="15012" y="11540"/>
                </a:lnTo>
                <a:lnTo>
                  <a:pt x="14883" y="11397"/>
                </a:lnTo>
                <a:lnTo>
                  <a:pt x="14799" y="11300"/>
                </a:lnTo>
                <a:lnTo>
                  <a:pt x="14760" y="11448"/>
                </a:lnTo>
                <a:lnTo>
                  <a:pt x="14672" y="11611"/>
                </a:lnTo>
                <a:lnTo>
                  <a:pt x="14553" y="11747"/>
                </a:lnTo>
                <a:lnTo>
                  <a:pt x="14414" y="11859"/>
                </a:lnTo>
                <a:lnTo>
                  <a:pt x="14390" y="11870"/>
                </a:lnTo>
                <a:lnTo>
                  <a:pt x="14490" y="11789"/>
                </a:lnTo>
                <a:lnTo>
                  <a:pt x="14592" y="11693"/>
                </a:lnTo>
                <a:lnTo>
                  <a:pt x="14692" y="11533"/>
                </a:lnTo>
                <a:lnTo>
                  <a:pt x="14756" y="11363"/>
                </a:lnTo>
                <a:lnTo>
                  <a:pt x="14767" y="11264"/>
                </a:lnTo>
                <a:lnTo>
                  <a:pt x="14759" y="11255"/>
                </a:lnTo>
                <a:lnTo>
                  <a:pt x="14662" y="11088"/>
                </a:lnTo>
                <a:lnTo>
                  <a:pt x="14575" y="10904"/>
                </a:lnTo>
                <a:lnTo>
                  <a:pt x="14510" y="10687"/>
                </a:lnTo>
                <a:lnTo>
                  <a:pt x="14485" y="10482"/>
                </a:lnTo>
                <a:lnTo>
                  <a:pt x="14363" y="10366"/>
                </a:lnTo>
                <a:lnTo>
                  <a:pt x="14180" y="10253"/>
                </a:lnTo>
                <a:lnTo>
                  <a:pt x="13982" y="10176"/>
                </a:lnTo>
                <a:lnTo>
                  <a:pt x="13763" y="10125"/>
                </a:lnTo>
                <a:lnTo>
                  <a:pt x="13732" y="10124"/>
                </a:lnTo>
                <a:close/>
                <a:moveTo>
                  <a:pt x="13836" y="10118"/>
                </a:moveTo>
                <a:lnTo>
                  <a:pt x="13776" y="10121"/>
                </a:lnTo>
                <a:lnTo>
                  <a:pt x="13914" y="10139"/>
                </a:lnTo>
                <a:lnTo>
                  <a:pt x="14091" y="10198"/>
                </a:lnTo>
                <a:lnTo>
                  <a:pt x="14258" y="10274"/>
                </a:lnTo>
                <a:lnTo>
                  <a:pt x="14417" y="10380"/>
                </a:lnTo>
                <a:lnTo>
                  <a:pt x="14484" y="10451"/>
                </a:lnTo>
                <a:lnTo>
                  <a:pt x="14488" y="10291"/>
                </a:lnTo>
                <a:lnTo>
                  <a:pt x="14417" y="10258"/>
                </a:lnTo>
                <a:lnTo>
                  <a:pt x="14247" y="10194"/>
                </a:lnTo>
                <a:lnTo>
                  <a:pt x="14048" y="10142"/>
                </a:lnTo>
                <a:lnTo>
                  <a:pt x="13836" y="10118"/>
                </a:lnTo>
                <a:close/>
                <a:moveTo>
                  <a:pt x="15940" y="10066"/>
                </a:moveTo>
                <a:lnTo>
                  <a:pt x="15839" y="10085"/>
                </a:lnTo>
                <a:lnTo>
                  <a:pt x="15734" y="10141"/>
                </a:lnTo>
                <a:lnTo>
                  <a:pt x="15713" y="10162"/>
                </a:lnTo>
                <a:lnTo>
                  <a:pt x="15827" y="10178"/>
                </a:lnTo>
                <a:lnTo>
                  <a:pt x="16028" y="10173"/>
                </a:lnTo>
                <a:lnTo>
                  <a:pt x="16117" y="10152"/>
                </a:lnTo>
                <a:lnTo>
                  <a:pt x="16112" y="10144"/>
                </a:lnTo>
                <a:lnTo>
                  <a:pt x="16030" y="10090"/>
                </a:lnTo>
                <a:lnTo>
                  <a:pt x="15940" y="10066"/>
                </a:lnTo>
                <a:close/>
                <a:moveTo>
                  <a:pt x="9021" y="10036"/>
                </a:moveTo>
                <a:lnTo>
                  <a:pt x="8846" y="10041"/>
                </a:lnTo>
                <a:lnTo>
                  <a:pt x="8653" y="10087"/>
                </a:lnTo>
                <a:lnTo>
                  <a:pt x="8537" y="10140"/>
                </a:lnTo>
                <a:lnTo>
                  <a:pt x="8431" y="10222"/>
                </a:lnTo>
                <a:lnTo>
                  <a:pt x="8347" y="10322"/>
                </a:lnTo>
                <a:lnTo>
                  <a:pt x="8335" y="10346"/>
                </a:lnTo>
                <a:lnTo>
                  <a:pt x="8386" y="10467"/>
                </a:lnTo>
                <a:lnTo>
                  <a:pt x="8474" y="10732"/>
                </a:lnTo>
                <a:lnTo>
                  <a:pt x="8630" y="10666"/>
                </a:lnTo>
                <a:lnTo>
                  <a:pt x="8774" y="10556"/>
                </a:lnTo>
                <a:lnTo>
                  <a:pt x="8894" y="10420"/>
                </a:lnTo>
                <a:lnTo>
                  <a:pt x="8940" y="10340"/>
                </a:lnTo>
                <a:lnTo>
                  <a:pt x="8928" y="10339"/>
                </a:lnTo>
                <a:lnTo>
                  <a:pt x="8828" y="10352"/>
                </a:lnTo>
                <a:lnTo>
                  <a:pt x="8739" y="10399"/>
                </a:lnTo>
                <a:lnTo>
                  <a:pt x="8674" y="10472"/>
                </a:lnTo>
                <a:lnTo>
                  <a:pt x="8673" y="10478"/>
                </a:lnTo>
                <a:lnTo>
                  <a:pt x="8666" y="10476"/>
                </a:lnTo>
                <a:lnTo>
                  <a:pt x="8723" y="10408"/>
                </a:lnTo>
                <a:lnTo>
                  <a:pt x="8801" y="10357"/>
                </a:lnTo>
                <a:lnTo>
                  <a:pt x="8895" y="10318"/>
                </a:lnTo>
                <a:lnTo>
                  <a:pt x="8953" y="10316"/>
                </a:lnTo>
                <a:lnTo>
                  <a:pt x="8989" y="10253"/>
                </a:lnTo>
                <a:lnTo>
                  <a:pt x="9035" y="10104"/>
                </a:lnTo>
                <a:lnTo>
                  <a:pt x="9044" y="10040"/>
                </a:lnTo>
                <a:lnTo>
                  <a:pt x="9021" y="10036"/>
                </a:lnTo>
                <a:close/>
                <a:moveTo>
                  <a:pt x="16470" y="10032"/>
                </a:moveTo>
                <a:lnTo>
                  <a:pt x="16333" y="10112"/>
                </a:lnTo>
                <a:lnTo>
                  <a:pt x="16156" y="10175"/>
                </a:lnTo>
                <a:lnTo>
                  <a:pt x="16144" y="10176"/>
                </a:lnTo>
                <a:lnTo>
                  <a:pt x="16157" y="10194"/>
                </a:lnTo>
                <a:lnTo>
                  <a:pt x="16191" y="10261"/>
                </a:lnTo>
                <a:lnTo>
                  <a:pt x="16202" y="10341"/>
                </a:lnTo>
                <a:lnTo>
                  <a:pt x="16188" y="10421"/>
                </a:lnTo>
                <a:lnTo>
                  <a:pt x="16137" y="10491"/>
                </a:lnTo>
                <a:lnTo>
                  <a:pt x="16069" y="10531"/>
                </a:lnTo>
                <a:lnTo>
                  <a:pt x="16001" y="10545"/>
                </a:lnTo>
                <a:lnTo>
                  <a:pt x="15933" y="10534"/>
                </a:lnTo>
                <a:lnTo>
                  <a:pt x="15865" y="10497"/>
                </a:lnTo>
                <a:lnTo>
                  <a:pt x="15838" y="10465"/>
                </a:lnTo>
                <a:lnTo>
                  <a:pt x="15913" y="10510"/>
                </a:lnTo>
                <a:lnTo>
                  <a:pt x="16008" y="10515"/>
                </a:lnTo>
                <a:lnTo>
                  <a:pt x="16089" y="10479"/>
                </a:lnTo>
                <a:lnTo>
                  <a:pt x="16150" y="10418"/>
                </a:lnTo>
                <a:lnTo>
                  <a:pt x="16175" y="10321"/>
                </a:lnTo>
                <a:lnTo>
                  <a:pt x="16157" y="10220"/>
                </a:lnTo>
                <a:lnTo>
                  <a:pt x="16132" y="10178"/>
                </a:lnTo>
                <a:lnTo>
                  <a:pt x="15968" y="10203"/>
                </a:lnTo>
                <a:lnTo>
                  <a:pt x="15781" y="10205"/>
                </a:lnTo>
                <a:lnTo>
                  <a:pt x="15689" y="10187"/>
                </a:lnTo>
                <a:lnTo>
                  <a:pt x="15664" y="10212"/>
                </a:lnTo>
                <a:lnTo>
                  <a:pt x="15620" y="10304"/>
                </a:lnTo>
                <a:lnTo>
                  <a:pt x="15605" y="10409"/>
                </a:lnTo>
                <a:lnTo>
                  <a:pt x="15619" y="10503"/>
                </a:lnTo>
                <a:lnTo>
                  <a:pt x="15653" y="10596"/>
                </a:lnTo>
                <a:lnTo>
                  <a:pt x="15726" y="10686"/>
                </a:lnTo>
                <a:lnTo>
                  <a:pt x="15812" y="10747"/>
                </a:lnTo>
                <a:lnTo>
                  <a:pt x="15918" y="10787"/>
                </a:lnTo>
                <a:lnTo>
                  <a:pt x="16053" y="10785"/>
                </a:lnTo>
                <a:lnTo>
                  <a:pt x="16190" y="10756"/>
                </a:lnTo>
                <a:lnTo>
                  <a:pt x="16296" y="10694"/>
                </a:lnTo>
                <a:lnTo>
                  <a:pt x="16398" y="10599"/>
                </a:lnTo>
                <a:lnTo>
                  <a:pt x="16464" y="10494"/>
                </a:lnTo>
                <a:lnTo>
                  <a:pt x="16513" y="10359"/>
                </a:lnTo>
                <a:lnTo>
                  <a:pt x="16522" y="10226"/>
                </a:lnTo>
                <a:lnTo>
                  <a:pt x="16491" y="10076"/>
                </a:lnTo>
                <a:lnTo>
                  <a:pt x="16470" y="10032"/>
                </a:lnTo>
                <a:close/>
                <a:moveTo>
                  <a:pt x="9045" y="9799"/>
                </a:moveTo>
                <a:lnTo>
                  <a:pt x="9056" y="9852"/>
                </a:lnTo>
                <a:lnTo>
                  <a:pt x="9060" y="10008"/>
                </a:lnTo>
                <a:lnTo>
                  <a:pt x="9058" y="10020"/>
                </a:lnTo>
                <a:lnTo>
                  <a:pt x="9230" y="10071"/>
                </a:lnTo>
                <a:lnTo>
                  <a:pt x="9393" y="10159"/>
                </a:lnTo>
                <a:lnTo>
                  <a:pt x="9484" y="10242"/>
                </a:lnTo>
                <a:lnTo>
                  <a:pt x="9369" y="10153"/>
                </a:lnTo>
                <a:lnTo>
                  <a:pt x="9204" y="10071"/>
                </a:lnTo>
                <a:lnTo>
                  <a:pt x="9055" y="10042"/>
                </a:lnTo>
                <a:lnTo>
                  <a:pt x="9036" y="10175"/>
                </a:lnTo>
                <a:lnTo>
                  <a:pt x="8974" y="10316"/>
                </a:lnTo>
                <a:lnTo>
                  <a:pt x="9005" y="10315"/>
                </a:lnTo>
                <a:lnTo>
                  <a:pt x="9107" y="10342"/>
                </a:lnTo>
                <a:lnTo>
                  <a:pt x="9202" y="10398"/>
                </a:lnTo>
                <a:lnTo>
                  <a:pt x="9285" y="10472"/>
                </a:lnTo>
                <a:lnTo>
                  <a:pt x="9340" y="10583"/>
                </a:lnTo>
                <a:lnTo>
                  <a:pt x="9370" y="10687"/>
                </a:lnTo>
                <a:lnTo>
                  <a:pt x="9380" y="10799"/>
                </a:lnTo>
                <a:lnTo>
                  <a:pt x="9349" y="10913"/>
                </a:lnTo>
                <a:lnTo>
                  <a:pt x="9297" y="11015"/>
                </a:lnTo>
                <a:lnTo>
                  <a:pt x="9295" y="11018"/>
                </a:lnTo>
                <a:lnTo>
                  <a:pt x="9401" y="11036"/>
                </a:lnTo>
                <a:lnTo>
                  <a:pt x="9519" y="11099"/>
                </a:lnTo>
                <a:lnTo>
                  <a:pt x="9613" y="11182"/>
                </a:lnTo>
                <a:lnTo>
                  <a:pt x="9692" y="11299"/>
                </a:lnTo>
                <a:lnTo>
                  <a:pt x="9736" y="11426"/>
                </a:lnTo>
                <a:lnTo>
                  <a:pt x="9758" y="11561"/>
                </a:lnTo>
                <a:lnTo>
                  <a:pt x="9752" y="11628"/>
                </a:lnTo>
                <a:lnTo>
                  <a:pt x="9765" y="11608"/>
                </a:lnTo>
                <a:lnTo>
                  <a:pt x="9784" y="11569"/>
                </a:lnTo>
                <a:lnTo>
                  <a:pt x="9821" y="11443"/>
                </a:lnTo>
                <a:lnTo>
                  <a:pt x="9850" y="11238"/>
                </a:lnTo>
                <a:lnTo>
                  <a:pt x="9848" y="11025"/>
                </a:lnTo>
                <a:lnTo>
                  <a:pt x="9812" y="10816"/>
                </a:lnTo>
                <a:lnTo>
                  <a:pt x="9738" y="10610"/>
                </a:lnTo>
                <a:lnTo>
                  <a:pt x="9629" y="10414"/>
                </a:lnTo>
                <a:lnTo>
                  <a:pt x="9517" y="10272"/>
                </a:lnTo>
                <a:lnTo>
                  <a:pt x="9523" y="10277"/>
                </a:lnTo>
                <a:lnTo>
                  <a:pt x="9663" y="10455"/>
                </a:lnTo>
                <a:lnTo>
                  <a:pt x="9762" y="10642"/>
                </a:lnTo>
                <a:lnTo>
                  <a:pt x="9830" y="10847"/>
                </a:lnTo>
                <a:lnTo>
                  <a:pt x="9865" y="11055"/>
                </a:lnTo>
                <a:lnTo>
                  <a:pt x="9870" y="11256"/>
                </a:lnTo>
                <a:lnTo>
                  <a:pt x="9843" y="11447"/>
                </a:lnTo>
                <a:lnTo>
                  <a:pt x="9918" y="11294"/>
                </a:lnTo>
                <a:lnTo>
                  <a:pt x="10007" y="11078"/>
                </a:lnTo>
                <a:lnTo>
                  <a:pt x="10026" y="10956"/>
                </a:lnTo>
                <a:lnTo>
                  <a:pt x="10020" y="10761"/>
                </a:lnTo>
                <a:lnTo>
                  <a:pt x="9987" y="10566"/>
                </a:lnTo>
                <a:lnTo>
                  <a:pt x="9913" y="10386"/>
                </a:lnTo>
                <a:lnTo>
                  <a:pt x="9809" y="10217"/>
                </a:lnTo>
                <a:lnTo>
                  <a:pt x="9683" y="10062"/>
                </a:lnTo>
                <a:lnTo>
                  <a:pt x="9523" y="9936"/>
                </a:lnTo>
                <a:lnTo>
                  <a:pt x="9364" y="9856"/>
                </a:lnTo>
                <a:lnTo>
                  <a:pt x="9189" y="9810"/>
                </a:lnTo>
                <a:lnTo>
                  <a:pt x="9045" y="9799"/>
                </a:lnTo>
                <a:close/>
                <a:moveTo>
                  <a:pt x="9019" y="9797"/>
                </a:moveTo>
                <a:lnTo>
                  <a:pt x="8844" y="9828"/>
                </a:lnTo>
                <a:lnTo>
                  <a:pt x="8671" y="9873"/>
                </a:lnTo>
                <a:lnTo>
                  <a:pt x="8510" y="9972"/>
                </a:lnTo>
                <a:lnTo>
                  <a:pt x="8365" y="10108"/>
                </a:lnTo>
                <a:lnTo>
                  <a:pt x="8286" y="10231"/>
                </a:lnTo>
                <a:lnTo>
                  <a:pt x="8318" y="10307"/>
                </a:lnTo>
                <a:lnTo>
                  <a:pt x="8320" y="10302"/>
                </a:lnTo>
                <a:lnTo>
                  <a:pt x="8395" y="10212"/>
                </a:lnTo>
                <a:lnTo>
                  <a:pt x="8491" y="10141"/>
                </a:lnTo>
                <a:lnTo>
                  <a:pt x="8596" y="10085"/>
                </a:lnTo>
                <a:lnTo>
                  <a:pt x="8710" y="10044"/>
                </a:lnTo>
                <a:lnTo>
                  <a:pt x="8885" y="10013"/>
                </a:lnTo>
                <a:lnTo>
                  <a:pt x="9047" y="10019"/>
                </a:lnTo>
                <a:lnTo>
                  <a:pt x="9056" y="9949"/>
                </a:lnTo>
                <a:lnTo>
                  <a:pt x="9033" y="9798"/>
                </a:lnTo>
                <a:lnTo>
                  <a:pt x="9019" y="9797"/>
                </a:lnTo>
                <a:close/>
                <a:moveTo>
                  <a:pt x="15032" y="9723"/>
                </a:moveTo>
                <a:lnTo>
                  <a:pt x="14971" y="9837"/>
                </a:lnTo>
                <a:lnTo>
                  <a:pt x="14867" y="9939"/>
                </a:lnTo>
                <a:lnTo>
                  <a:pt x="14744" y="10016"/>
                </a:lnTo>
                <a:lnTo>
                  <a:pt x="14665" y="10041"/>
                </a:lnTo>
                <a:lnTo>
                  <a:pt x="14612" y="10174"/>
                </a:lnTo>
                <a:lnTo>
                  <a:pt x="14611" y="10184"/>
                </a:lnTo>
                <a:lnTo>
                  <a:pt x="14629" y="10185"/>
                </a:lnTo>
                <a:lnTo>
                  <a:pt x="14729" y="10173"/>
                </a:lnTo>
                <a:lnTo>
                  <a:pt x="14823" y="10133"/>
                </a:lnTo>
                <a:lnTo>
                  <a:pt x="14955" y="10071"/>
                </a:lnTo>
                <a:lnTo>
                  <a:pt x="15052" y="9968"/>
                </a:lnTo>
                <a:lnTo>
                  <a:pt x="15119" y="9866"/>
                </a:lnTo>
                <a:lnTo>
                  <a:pt x="15033" y="9725"/>
                </a:lnTo>
                <a:lnTo>
                  <a:pt x="15032" y="9723"/>
                </a:lnTo>
                <a:close/>
                <a:moveTo>
                  <a:pt x="13603" y="9658"/>
                </a:moveTo>
                <a:lnTo>
                  <a:pt x="13586" y="9724"/>
                </a:lnTo>
                <a:lnTo>
                  <a:pt x="13597" y="9779"/>
                </a:lnTo>
                <a:lnTo>
                  <a:pt x="13637" y="9821"/>
                </a:lnTo>
                <a:lnTo>
                  <a:pt x="13693" y="9855"/>
                </a:lnTo>
                <a:lnTo>
                  <a:pt x="13747" y="9869"/>
                </a:lnTo>
                <a:lnTo>
                  <a:pt x="13821" y="9857"/>
                </a:lnTo>
                <a:lnTo>
                  <a:pt x="13893" y="9805"/>
                </a:lnTo>
                <a:lnTo>
                  <a:pt x="13937" y="9733"/>
                </a:lnTo>
                <a:lnTo>
                  <a:pt x="13931" y="9757"/>
                </a:lnTo>
                <a:lnTo>
                  <a:pt x="13888" y="9823"/>
                </a:lnTo>
                <a:lnTo>
                  <a:pt x="13827" y="9858"/>
                </a:lnTo>
                <a:lnTo>
                  <a:pt x="13757" y="9879"/>
                </a:lnTo>
                <a:lnTo>
                  <a:pt x="13682" y="9872"/>
                </a:lnTo>
                <a:lnTo>
                  <a:pt x="13615" y="9835"/>
                </a:lnTo>
                <a:lnTo>
                  <a:pt x="13588" y="9789"/>
                </a:lnTo>
                <a:lnTo>
                  <a:pt x="13580" y="9723"/>
                </a:lnTo>
                <a:lnTo>
                  <a:pt x="13595" y="9662"/>
                </a:lnTo>
                <a:lnTo>
                  <a:pt x="13603" y="9658"/>
                </a:lnTo>
                <a:close/>
                <a:moveTo>
                  <a:pt x="15812" y="9647"/>
                </a:moveTo>
                <a:lnTo>
                  <a:pt x="15637" y="9678"/>
                </a:lnTo>
                <a:lnTo>
                  <a:pt x="15482" y="9753"/>
                </a:lnTo>
                <a:lnTo>
                  <a:pt x="15346" y="9853"/>
                </a:lnTo>
                <a:lnTo>
                  <a:pt x="15258" y="9956"/>
                </a:lnTo>
                <a:lnTo>
                  <a:pt x="15261" y="9959"/>
                </a:lnTo>
                <a:lnTo>
                  <a:pt x="15425" y="10066"/>
                </a:lnTo>
                <a:lnTo>
                  <a:pt x="15616" y="10149"/>
                </a:lnTo>
                <a:lnTo>
                  <a:pt x="15663" y="10155"/>
                </a:lnTo>
                <a:lnTo>
                  <a:pt x="15718" y="10105"/>
                </a:lnTo>
                <a:lnTo>
                  <a:pt x="15807" y="10057"/>
                </a:lnTo>
                <a:lnTo>
                  <a:pt x="15907" y="10045"/>
                </a:lnTo>
                <a:lnTo>
                  <a:pt x="16006" y="10058"/>
                </a:lnTo>
                <a:lnTo>
                  <a:pt x="16110" y="10130"/>
                </a:lnTo>
                <a:lnTo>
                  <a:pt x="16124" y="10150"/>
                </a:lnTo>
                <a:lnTo>
                  <a:pt x="16220" y="10127"/>
                </a:lnTo>
                <a:lnTo>
                  <a:pt x="16394" y="10051"/>
                </a:lnTo>
                <a:lnTo>
                  <a:pt x="16459" y="10007"/>
                </a:lnTo>
                <a:lnTo>
                  <a:pt x="16433" y="9952"/>
                </a:lnTo>
                <a:lnTo>
                  <a:pt x="16341" y="9837"/>
                </a:lnTo>
                <a:lnTo>
                  <a:pt x="16229" y="9750"/>
                </a:lnTo>
                <a:lnTo>
                  <a:pt x="16100" y="9678"/>
                </a:lnTo>
                <a:lnTo>
                  <a:pt x="15964" y="9655"/>
                </a:lnTo>
                <a:lnTo>
                  <a:pt x="15812" y="9647"/>
                </a:lnTo>
                <a:close/>
                <a:moveTo>
                  <a:pt x="14638" y="9634"/>
                </a:moveTo>
                <a:lnTo>
                  <a:pt x="14571" y="9694"/>
                </a:lnTo>
                <a:lnTo>
                  <a:pt x="14496" y="9713"/>
                </a:lnTo>
                <a:lnTo>
                  <a:pt x="14581" y="9683"/>
                </a:lnTo>
                <a:lnTo>
                  <a:pt x="14638" y="9634"/>
                </a:lnTo>
                <a:close/>
                <a:moveTo>
                  <a:pt x="14976" y="9592"/>
                </a:moveTo>
                <a:lnTo>
                  <a:pt x="14945" y="9618"/>
                </a:lnTo>
                <a:lnTo>
                  <a:pt x="14798" y="9786"/>
                </a:lnTo>
                <a:lnTo>
                  <a:pt x="14690" y="9976"/>
                </a:lnTo>
                <a:lnTo>
                  <a:pt x="14671" y="10025"/>
                </a:lnTo>
                <a:lnTo>
                  <a:pt x="14677" y="10024"/>
                </a:lnTo>
                <a:lnTo>
                  <a:pt x="14800" y="9973"/>
                </a:lnTo>
                <a:lnTo>
                  <a:pt x="14905" y="9891"/>
                </a:lnTo>
                <a:lnTo>
                  <a:pt x="14985" y="9783"/>
                </a:lnTo>
                <a:lnTo>
                  <a:pt x="15022" y="9699"/>
                </a:lnTo>
                <a:lnTo>
                  <a:pt x="14976" y="9592"/>
                </a:lnTo>
                <a:close/>
                <a:moveTo>
                  <a:pt x="7904" y="9556"/>
                </a:moveTo>
                <a:lnTo>
                  <a:pt x="7882" y="9598"/>
                </a:lnTo>
                <a:lnTo>
                  <a:pt x="7885" y="9583"/>
                </a:lnTo>
                <a:lnTo>
                  <a:pt x="7904" y="9556"/>
                </a:lnTo>
                <a:close/>
                <a:moveTo>
                  <a:pt x="14672" y="9554"/>
                </a:moveTo>
                <a:lnTo>
                  <a:pt x="14671" y="9559"/>
                </a:lnTo>
                <a:lnTo>
                  <a:pt x="14638" y="9634"/>
                </a:lnTo>
                <a:lnTo>
                  <a:pt x="14672" y="9554"/>
                </a:lnTo>
                <a:close/>
                <a:moveTo>
                  <a:pt x="15067" y="9515"/>
                </a:moveTo>
                <a:lnTo>
                  <a:pt x="15008" y="9565"/>
                </a:lnTo>
                <a:lnTo>
                  <a:pt x="15029" y="9641"/>
                </a:lnTo>
                <a:lnTo>
                  <a:pt x="15040" y="9658"/>
                </a:lnTo>
                <a:lnTo>
                  <a:pt x="15050" y="9633"/>
                </a:lnTo>
                <a:lnTo>
                  <a:pt x="15067" y="9515"/>
                </a:lnTo>
                <a:close/>
                <a:moveTo>
                  <a:pt x="16894" y="9475"/>
                </a:moveTo>
                <a:lnTo>
                  <a:pt x="16888" y="9492"/>
                </a:lnTo>
                <a:lnTo>
                  <a:pt x="16883" y="9504"/>
                </a:lnTo>
                <a:lnTo>
                  <a:pt x="16894" y="9475"/>
                </a:lnTo>
                <a:close/>
                <a:moveTo>
                  <a:pt x="14154" y="9438"/>
                </a:moveTo>
                <a:lnTo>
                  <a:pt x="14146" y="9453"/>
                </a:lnTo>
                <a:lnTo>
                  <a:pt x="14147" y="9447"/>
                </a:lnTo>
                <a:lnTo>
                  <a:pt x="14154" y="9438"/>
                </a:lnTo>
                <a:close/>
                <a:moveTo>
                  <a:pt x="15200" y="9429"/>
                </a:moveTo>
                <a:lnTo>
                  <a:pt x="15119" y="9471"/>
                </a:lnTo>
                <a:lnTo>
                  <a:pt x="15090" y="9496"/>
                </a:lnTo>
                <a:lnTo>
                  <a:pt x="15089" y="9560"/>
                </a:lnTo>
                <a:lnTo>
                  <a:pt x="15049" y="9675"/>
                </a:lnTo>
                <a:lnTo>
                  <a:pt x="15131" y="9815"/>
                </a:lnTo>
                <a:lnTo>
                  <a:pt x="15140" y="9826"/>
                </a:lnTo>
                <a:lnTo>
                  <a:pt x="15187" y="9727"/>
                </a:lnTo>
                <a:lnTo>
                  <a:pt x="15203" y="9590"/>
                </a:lnTo>
                <a:lnTo>
                  <a:pt x="15204" y="9442"/>
                </a:lnTo>
                <a:lnTo>
                  <a:pt x="15200" y="9429"/>
                </a:lnTo>
                <a:close/>
                <a:moveTo>
                  <a:pt x="13623" y="9343"/>
                </a:moveTo>
                <a:lnTo>
                  <a:pt x="13522" y="9354"/>
                </a:lnTo>
                <a:lnTo>
                  <a:pt x="13421" y="9398"/>
                </a:lnTo>
                <a:lnTo>
                  <a:pt x="13387" y="9422"/>
                </a:lnTo>
                <a:lnTo>
                  <a:pt x="13200" y="9649"/>
                </a:lnTo>
                <a:lnTo>
                  <a:pt x="12934" y="9952"/>
                </a:lnTo>
                <a:lnTo>
                  <a:pt x="12673" y="10237"/>
                </a:lnTo>
                <a:lnTo>
                  <a:pt x="12422" y="10505"/>
                </a:lnTo>
                <a:lnTo>
                  <a:pt x="12262" y="10673"/>
                </a:lnTo>
                <a:lnTo>
                  <a:pt x="12498" y="10487"/>
                </a:lnTo>
                <a:lnTo>
                  <a:pt x="12786" y="10318"/>
                </a:lnTo>
                <a:lnTo>
                  <a:pt x="13066" y="10186"/>
                </a:lnTo>
                <a:lnTo>
                  <a:pt x="13334" y="10095"/>
                </a:lnTo>
                <a:lnTo>
                  <a:pt x="13583" y="10052"/>
                </a:lnTo>
                <a:lnTo>
                  <a:pt x="13686" y="10047"/>
                </a:lnTo>
                <a:lnTo>
                  <a:pt x="13638" y="10040"/>
                </a:lnTo>
                <a:lnTo>
                  <a:pt x="13546" y="9997"/>
                </a:lnTo>
                <a:lnTo>
                  <a:pt x="13487" y="9930"/>
                </a:lnTo>
                <a:lnTo>
                  <a:pt x="13451" y="9843"/>
                </a:lnTo>
                <a:lnTo>
                  <a:pt x="13462" y="9756"/>
                </a:lnTo>
                <a:lnTo>
                  <a:pt x="13496" y="9675"/>
                </a:lnTo>
                <a:lnTo>
                  <a:pt x="13561" y="9621"/>
                </a:lnTo>
                <a:lnTo>
                  <a:pt x="13645" y="9598"/>
                </a:lnTo>
                <a:lnTo>
                  <a:pt x="13560" y="9627"/>
                </a:lnTo>
                <a:lnTo>
                  <a:pt x="13493" y="9687"/>
                </a:lnTo>
                <a:lnTo>
                  <a:pt x="13466" y="9763"/>
                </a:lnTo>
                <a:lnTo>
                  <a:pt x="13463" y="9846"/>
                </a:lnTo>
                <a:lnTo>
                  <a:pt x="13499" y="9933"/>
                </a:lnTo>
                <a:lnTo>
                  <a:pt x="13564" y="10002"/>
                </a:lnTo>
                <a:lnTo>
                  <a:pt x="13645" y="10036"/>
                </a:lnTo>
                <a:lnTo>
                  <a:pt x="13698" y="10046"/>
                </a:lnTo>
                <a:lnTo>
                  <a:pt x="13779" y="10042"/>
                </a:lnTo>
                <a:lnTo>
                  <a:pt x="13834" y="10027"/>
                </a:lnTo>
                <a:lnTo>
                  <a:pt x="13786" y="10042"/>
                </a:lnTo>
                <a:lnTo>
                  <a:pt x="13811" y="10041"/>
                </a:lnTo>
                <a:lnTo>
                  <a:pt x="14039" y="10056"/>
                </a:lnTo>
                <a:lnTo>
                  <a:pt x="14227" y="10099"/>
                </a:lnTo>
                <a:lnTo>
                  <a:pt x="14288" y="10119"/>
                </a:lnTo>
                <a:lnTo>
                  <a:pt x="14208" y="10049"/>
                </a:lnTo>
                <a:lnTo>
                  <a:pt x="14126" y="9969"/>
                </a:lnTo>
                <a:lnTo>
                  <a:pt x="14064" y="9863"/>
                </a:lnTo>
                <a:lnTo>
                  <a:pt x="14028" y="9753"/>
                </a:lnTo>
                <a:lnTo>
                  <a:pt x="14025" y="9788"/>
                </a:lnTo>
                <a:lnTo>
                  <a:pt x="13985" y="9893"/>
                </a:lnTo>
                <a:lnTo>
                  <a:pt x="13925" y="9974"/>
                </a:lnTo>
                <a:lnTo>
                  <a:pt x="13834" y="10027"/>
                </a:lnTo>
                <a:lnTo>
                  <a:pt x="13913" y="9971"/>
                </a:lnTo>
                <a:lnTo>
                  <a:pt x="13979" y="9892"/>
                </a:lnTo>
                <a:lnTo>
                  <a:pt x="14015" y="9779"/>
                </a:lnTo>
                <a:lnTo>
                  <a:pt x="14017" y="9717"/>
                </a:lnTo>
                <a:lnTo>
                  <a:pt x="14009" y="9642"/>
                </a:lnTo>
                <a:lnTo>
                  <a:pt x="13986" y="9572"/>
                </a:lnTo>
                <a:lnTo>
                  <a:pt x="13922" y="9472"/>
                </a:lnTo>
                <a:lnTo>
                  <a:pt x="13827" y="9395"/>
                </a:lnTo>
                <a:lnTo>
                  <a:pt x="13807" y="9387"/>
                </a:lnTo>
                <a:lnTo>
                  <a:pt x="13837" y="9404"/>
                </a:lnTo>
                <a:lnTo>
                  <a:pt x="13904" y="9467"/>
                </a:lnTo>
                <a:lnTo>
                  <a:pt x="13941" y="9547"/>
                </a:lnTo>
                <a:lnTo>
                  <a:pt x="13960" y="9623"/>
                </a:lnTo>
                <a:lnTo>
                  <a:pt x="13947" y="9697"/>
                </a:lnTo>
                <a:lnTo>
                  <a:pt x="13937" y="9733"/>
                </a:lnTo>
                <a:lnTo>
                  <a:pt x="13952" y="9653"/>
                </a:lnTo>
                <a:lnTo>
                  <a:pt x="13936" y="9565"/>
                </a:lnTo>
                <a:lnTo>
                  <a:pt x="13898" y="9491"/>
                </a:lnTo>
                <a:lnTo>
                  <a:pt x="13829" y="9409"/>
                </a:lnTo>
                <a:lnTo>
                  <a:pt x="13732" y="9364"/>
                </a:lnTo>
                <a:lnTo>
                  <a:pt x="13632" y="9344"/>
                </a:lnTo>
                <a:lnTo>
                  <a:pt x="13623" y="9343"/>
                </a:lnTo>
                <a:close/>
                <a:moveTo>
                  <a:pt x="16945" y="9302"/>
                </a:moveTo>
                <a:lnTo>
                  <a:pt x="16913" y="9422"/>
                </a:lnTo>
                <a:lnTo>
                  <a:pt x="16894" y="9475"/>
                </a:lnTo>
                <a:lnTo>
                  <a:pt x="16945" y="9302"/>
                </a:lnTo>
                <a:close/>
                <a:moveTo>
                  <a:pt x="8177" y="9292"/>
                </a:moveTo>
                <a:lnTo>
                  <a:pt x="8081" y="9351"/>
                </a:lnTo>
                <a:lnTo>
                  <a:pt x="7970" y="9457"/>
                </a:lnTo>
                <a:lnTo>
                  <a:pt x="7904" y="9556"/>
                </a:lnTo>
                <a:lnTo>
                  <a:pt x="7947" y="9470"/>
                </a:lnTo>
                <a:lnTo>
                  <a:pt x="8043" y="9374"/>
                </a:lnTo>
                <a:lnTo>
                  <a:pt x="8166" y="9297"/>
                </a:lnTo>
                <a:lnTo>
                  <a:pt x="8177" y="9292"/>
                </a:lnTo>
                <a:close/>
                <a:moveTo>
                  <a:pt x="14430" y="9277"/>
                </a:moveTo>
                <a:lnTo>
                  <a:pt x="14517" y="9287"/>
                </a:lnTo>
                <a:lnTo>
                  <a:pt x="14589" y="9332"/>
                </a:lnTo>
                <a:lnTo>
                  <a:pt x="14650" y="9393"/>
                </a:lnTo>
                <a:lnTo>
                  <a:pt x="14683" y="9466"/>
                </a:lnTo>
                <a:lnTo>
                  <a:pt x="14674" y="9547"/>
                </a:lnTo>
                <a:lnTo>
                  <a:pt x="14672" y="9554"/>
                </a:lnTo>
                <a:lnTo>
                  <a:pt x="14678" y="9484"/>
                </a:lnTo>
                <a:lnTo>
                  <a:pt x="14649" y="9399"/>
                </a:lnTo>
                <a:lnTo>
                  <a:pt x="14583" y="9330"/>
                </a:lnTo>
                <a:lnTo>
                  <a:pt x="14490" y="9293"/>
                </a:lnTo>
                <a:lnTo>
                  <a:pt x="14391" y="9280"/>
                </a:lnTo>
                <a:lnTo>
                  <a:pt x="14294" y="9306"/>
                </a:lnTo>
                <a:lnTo>
                  <a:pt x="14207" y="9367"/>
                </a:lnTo>
                <a:lnTo>
                  <a:pt x="14154" y="9438"/>
                </a:lnTo>
                <a:lnTo>
                  <a:pt x="14183" y="9386"/>
                </a:lnTo>
                <a:lnTo>
                  <a:pt x="14265" y="9317"/>
                </a:lnTo>
                <a:lnTo>
                  <a:pt x="14339" y="9279"/>
                </a:lnTo>
                <a:lnTo>
                  <a:pt x="14430" y="9277"/>
                </a:lnTo>
                <a:close/>
                <a:moveTo>
                  <a:pt x="8257" y="9257"/>
                </a:moveTo>
                <a:lnTo>
                  <a:pt x="8177" y="9292"/>
                </a:lnTo>
                <a:lnTo>
                  <a:pt x="8220" y="9266"/>
                </a:lnTo>
                <a:lnTo>
                  <a:pt x="8257" y="9257"/>
                </a:lnTo>
                <a:close/>
                <a:moveTo>
                  <a:pt x="8365" y="9232"/>
                </a:moveTo>
                <a:lnTo>
                  <a:pt x="8257" y="9257"/>
                </a:lnTo>
                <a:lnTo>
                  <a:pt x="8304" y="9236"/>
                </a:lnTo>
                <a:lnTo>
                  <a:pt x="8365" y="9232"/>
                </a:lnTo>
                <a:close/>
                <a:moveTo>
                  <a:pt x="8377" y="9230"/>
                </a:moveTo>
                <a:lnTo>
                  <a:pt x="8393" y="9231"/>
                </a:lnTo>
                <a:lnTo>
                  <a:pt x="8365" y="9232"/>
                </a:lnTo>
                <a:lnTo>
                  <a:pt x="8377" y="9230"/>
                </a:lnTo>
                <a:close/>
                <a:moveTo>
                  <a:pt x="14976" y="9148"/>
                </a:moveTo>
                <a:lnTo>
                  <a:pt x="14960" y="9268"/>
                </a:lnTo>
                <a:lnTo>
                  <a:pt x="14968" y="9351"/>
                </a:lnTo>
                <a:lnTo>
                  <a:pt x="14971" y="9349"/>
                </a:lnTo>
                <a:lnTo>
                  <a:pt x="15042" y="9297"/>
                </a:lnTo>
                <a:lnTo>
                  <a:pt x="14993" y="9168"/>
                </a:lnTo>
                <a:lnTo>
                  <a:pt x="14976" y="9148"/>
                </a:lnTo>
                <a:close/>
                <a:moveTo>
                  <a:pt x="7050" y="9126"/>
                </a:moveTo>
                <a:lnTo>
                  <a:pt x="6990" y="9296"/>
                </a:lnTo>
                <a:lnTo>
                  <a:pt x="6954" y="9505"/>
                </a:lnTo>
                <a:lnTo>
                  <a:pt x="6948" y="9722"/>
                </a:lnTo>
                <a:lnTo>
                  <a:pt x="6976" y="9936"/>
                </a:lnTo>
                <a:lnTo>
                  <a:pt x="7050" y="10142"/>
                </a:lnTo>
                <a:lnTo>
                  <a:pt x="7160" y="10338"/>
                </a:lnTo>
                <a:lnTo>
                  <a:pt x="7271" y="10476"/>
                </a:lnTo>
                <a:lnTo>
                  <a:pt x="7421" y="10593"/>
                </a:lnTo>
                <a:lnTo>
                  <a:pt x="7573" y="10672"/>
                </a:lnTo>
                <a:lnTo>
                  <a:pt x="7748" y="10743"/>
                </a:lnTo>
                <a:lnTo>
                  <a:pt x="7924" y="10783"/>
                </a:lnTo>
                <a:lnTo>
                  <a:pt x="8109" y="10787"/>
                </a:lnTo>
                <a:lnTo>
                  <a:pt x="8200" y="10781"/>
                </a:lnTo>
                <a:lnTo>
                  <a:pt x="8197" y="10771"/>
                </a:lnTo>
                <a:lnTo>
                  <a:pt x="8176" y="10631"/>
                </a:lnTo>
                <a:lnTo>
                  <a:pt x="8188" y="10486"/>
                </a:lnTo>
                <a:lnTo>
                  <a:pt x="8219" y="10346"/>
                </a:lnTo>
                <a:lnTo>
                  <a:pt x="8228" y="10327"/>
                </a:lnTo>
                <a:lnTo>
                  <a:pt x="8079" y="10045"/>
                </a:lnTo>
                <a:lnTo>
                  <a:pt x="7889" y="9790"/>
                </a:lnTo>
                <a:lnTo>
                  <a:pt x="7674" y="9553"/>
                </a:lnTo>
                <a:lnTo>
                  <a:pt x="7427" y="9347"/>
                </a:lnTo>
                <a:lnTo>
                  <a:pt x="7157" y="9173"/>
                </a:lnTo>
                <a:lnTo>
                  <a:pt x="7050" y="9126"/>
                </a:lnTo>
                <a:close/>
                <a:moveTo>
                  <a:pt x="14996" y="9046"/>
                </a:moveTo>
                <a:lnTo>
                  <a:pt x="14986" y="9070"/>
                </a:lnTo>
                <a:lnTo>
                  <a:pt x="14981" y="9112"/>
                </a:lnTo>
                <a:lnTo>
                  <a:pt x="15043" y="9220"/>
                </a:lnTo>
                <a:lnTo>
                  <a:pt x="15062" y="9282"/>
                </a:lnTo>
                <a:lnTo>
                  <a:pt x="15130" y="9231"/>
                </a:lnTo>
                <a:lnTo>
                  <a:pt x="15083" y="9140"/>
                </a:lnTo>
                <a:lnTo>
                  <a:pt x="14996" y="9046"/>
                </a:lnTo>
                <a:close/>
                <a:moveTo>
                  <a:pt x="7002" y="9016"/>
                </a:moveTo>
                <a:lnTo>
                  <a:pt x="7042" y="9033"/>
                </a:lnTo>
                <a:lnTo>
                  <a:pt x="7049" y="9017"/>
                </a:lnTo>
                <a:lnTo>
                  <a:pt x="7002" y="9016"/>
                </a:lnTo>
                <a:close/>
                <a:moveTo>
                  <a:pt x="14354" y="8858"/>
                </a:moveTo>
                <a:lnTo>
                  <a:pt x="14195" y="8874"/>
                </a:lnTo>
                <a:lnTo>
                  <a:pt x="14021" y="8925"/>
                </a:lnTo>
                <a:lnTo>
                  <a:pt x="13858" y="9005"/>
                </a:lnTo>
                <a:lnTo>
                  <a:pt x="13674" y="9117"/>
                </a:lnTo>
                <a:lnTo>
                  <a:pt x="13532" y="9244"/>
                </a:lnTo>
                <a:lnTo>
                  <a:pt x="13465" y="9326"/>
                </a:lnTo>
                <a:lnTo>
                  <a:pt x="13414" y="9389"/>
                </a:lnTo>
                <a:lnTo>
                  <a:pt x="13483" y="9356"/>
                </a:lnTo>
                <a:lnTo>
                  <a:pt x="13578" y="9336"/>
                </a:lnTo>
                <a:lnTo>
                  <a:pt x="13669" y="9334"/>
                </a:lnTo>
                <a:lnTo>
                  <a:pt x="13693" y="9341"/>
                </a:lnTo>
                <a:lnTo>
                  <a:pt x="13717" y="9347"/>
                </a:lnTo>
                <a:lnTo>
                  <a:pt x="13759" y="9358"/>
                </a:lnTo>
                <a:lnTo>
                  <a:pt x="13789" y="9366"/>
                </a:lnTo>
                <a:lnTo>
                  <a:pt x="13878" y="9421"/>
                </a:lnTo>
                <a:lnTo>
                  <a:pt x="13949" y="9492"/>
                </a:lnTo>
                <a:lnTo>
                  <a:pt x="14001" y="9589"/>
                </a:lnTo>
                <a:lnTo>
                  <a:pt x="14004" y="9601"/>
                </a:lnTo>
                <a:lnTo>
                  <a:pt x="14002" y="9583"/>
                </a:lnTo>
                <a:lnTo>
                  <a:pt x="14030" y="9455"/>
                </a:lnTo>
                <a:lnTo>
                  <a:pt x="14076" y="9326"/>
                </a:lnTo>
                <a:lnTo>
                  <a:pt x="14156" y="9218"/>
                </a:lnTo>
                <a:lnTo>
                  <a:pt x="14257" y="9129"/>
                </a:lnTo>
                <a:lnTo>
                  <a:pt x="14387" y="9073"/>
                </a:lnTo>
                <a:lnTo>
                  <a:pt x="14463" y="9054"/>
                </a:lnTo>
                <a:lnTo>
                  <a:pt x="14532" y="9060"/>
                </a:lnTo>
                <a:lnTo>
                  <a:pt x="14620" y="9070"/>
                </a:lnTo>
                <a:lnTo>
                  <a:pt x="14683" y="9099"/>
                </a:lnTo>
                <a:lnTo>
                  <a:pt x="14746" y="9129"/>
                </a:lnTo>
                <a:lnTo>
                  <a:pt x="14765" y="9179"/>
                </a:lnTo>
                <a:lnTo>
                  <a:pt x="14758" y="9228"/>
                </a:lnTo>
                <a:lnTo>
                  <a:pt x="14737" y="9261"/>
                </a:lnTo>
                <a:lnTo>
                  <a:pt x="14691" y="9262"/>
                </a:lnTo>
                <a:lnTo>
                  <a:pt x="14640" y="9236"/>
                </a:lnTo>
                <a:lnTo>
                  <a:pt x="14570" y="9211"/>
                </a:lnTo>
                <a:lnTo>
                  <a:pt x="14493" y="9184"/>
                </a:lnTo>
                <a:lnTo>
                  <a:pt x="14412" y="9176"/>
                </a:lnTo>
                <a:lnTo>
                  <a:pt x="14322" y="9197"/>
                </a:lnTo>
                <a:lnTo>
                  <a:pt x="14230" y="9257"/>
                </a:lnTo>
                <a:lnTo>
                  <a:pt x="14124" y="9364"/>
                </a:lnTo>
                <a:lnTo>
                  <a:pt x="14065" y="9490"/>
                </a:lnTo>
                <a:lnTo>
                  <a:pt x="14043" y="9626"/>
                </a:lnTo>
                <a:lnTo>
                  <a:pt x="14063" y="9766"/>
                </a:lnTo>
                <a:lnTo>
                  <a:pt x="14110" y="9907"/>
                </a:lnTo>
                <a:lnTo>
                  <a:pt x="14109" y="9887"/>
                </a:lnTo>
                <a:lnTo>
                  <a:pt x="14114" y="9915"/>
                </a:lnTo>
                <a:lnTo>
                  <a:pt x="14132" y="9945"/>
                </a:lnTo>
                <a:lnTo>
                  <a:pt x="14244" y="10058"/>
                </a:lnTo>
                <a:lnTo>
                  <a:pt x="14376" y="10144"/>
                </a:lnTo>
                <a:lnTo>
                  <a:pt x="14504" y="10178"/>
                </a:lnTo>
                <a:lnTo>
                  <a:pt x="14528" y="10060"/>
                </a:lnTo>
                <a:lnTo>
                  <a:pt x="14475" y="10061"/>
                </a:lnTo>
                <a:lnTo>
                  <a:pt x="14332" y="10017"/>
                </a:lnTo>
                <a:lnTo>
                  <a:pt x="14250" y="9963"/>
                </a:lnTo>
                <a:lnTo>
                  <a:pt x="14177" y="9873"/>
                </a:lnTo>
                <a:lnTo>
                  <a:pt x="14124" y="9782"/>
                </a:lnTo>
                <a:lnTo>
                  <a:pt x="14105" y="9681"/>
                </a:lnTo>
                <a:lnTo>
                  <a:pt x="14106" y="9578"/>
                </a:lnTo>
                <a:lnTo>
                  <a:pt x="14133" y="9476"/>
                </a:lnTo>
                <a:lnTo>
                  <a:pt x="14146" y="9453"/>
                </a:lnTo>
                <a:lnTo>
                  <a:pt x="14124" y="9538"/>
                </a:lnTo>
                <a:lnTo>
                  <a:pt x="14116" y="9639"/>
                </a:lnTo>
                <a:lnTo>
                  <a:pt x="14130" y="9732"/>
                </a:lnTo>
                <a:lnTo>
                  <a:pt x="14164" y="9825"/>
                </a:lnTo>
                <a:lnTo>
                  <a:pt x="14217" y="9916"/>
                </a:lnTo>
                <a:lnTo>
                  <a:pt x="14290" y="9980"/>
                </a:lnTo>
                <a:lnTo>
                  <a:pt x="14413" y="10025"/>
                </a:lnTo>
                <a:lnTo>
                  <a:pt x="14531" y="10045"/>
                </a:lnTo>
                <a:lnTo>
                  <a:pt x="14531" y="10043"/>
                </a:lnTo>
                <a:lnTo>
                  <a:pt x="14607" y="9851"/>
                </a:lnTo>
                <a:lnTo>
                  <a:pt x="14695" y="9662"/>
                </a:lnTo>
                <a:lnTo>
                  <a:pt x="14823" y="9496"/>
                </a:lnTo>
                <a:lnTo>
                  <a:pt x="14933" y="9386"/>
                </a:lnTo>
                <a:lnTo>
                  <a:pt x="14938" y="9231"/>
                </a:lnTo>
                <a:lnTo>
                  <a:pt x="14963" y="9133"/>
                </a:lnTo>
                <a:lnTo>
                  <a:pt x="14890" y="9044"/>
                </a:lnTo>
                <a:lnTo>
                  <a:pt x="14823" y="8982"/>
                </a:lnTo>
                <a:lnTo>
                  <a:pt x="14741" y="8928"/>
                </a:lnTo>
                <a:lnTo>
                  <a:pt x="14622" y="8890"/>
                </a:lnTo>
                <a:lnTo>
                  <a:pt x="14494" y="8863"/>
                </a:lnTo>
                <a:lnTo>
                  <a:pt x="14354" y="8858"/>
                </a:lnTo>
                <a:close/>
                <a:moveTo>
                  <a:pt x="14380" y="8782"/>
                </a:moveTo>
                <a:lnTo>
                  <a:pt x="14210" y="8795"/>
                </a:lnTo>
                <a:lnTo>
                  <a:pt x="14035" y="8845"/>
                </a:lnTo>
                <a:lnTo>
                  <a:pt x="13876" y="8913"/>
                </a:lnTo>
                <a:lnTo>
                  <a:pt x="13729" y="9009"/>
                </a:lnTo>
                <a:lnTo>
                  <a:pt x="13702" y="9034"/>
                </a:lnTo>
                <a:lnTo>
                  <a:pt x="13602" y="9157"/>
                </a:lnTo>
                <a:lnTo>
                  <a:pt x="13769" y="9026"/>
                </a:lnTo>
                <a:lnTo>
                  <a:pt x="13930" y="8927"/>
                </a:lnTo>
                <a:lnTo>
                  <a:pt x="14096" y="8861"/>
                </a:lnTo>
                <a:lnTo>
                  <a:pt x="14253" y="8825"/>
                </a:lnTo>
                <a:lnTo>
                  <a:pt x="14398" y="8812"/>
                </a:lnTo>
                <a:lnTo>
                  <a:pt x="14531" y="8821"/>
                </a:lnTo>
                <a:lnTo>
                  <a:pt x="14651" y="8853"/>
                </a:lnTo>
                <a:lnTo>
                  <a:pt x="14754" y="8899"/>
                </a:lnTo>
                <a:lnTo>
                  <a:pt x="14831" y="8952"/>
                </a:lnTo>
                <a:lnTo>
                  <a:pt x="14959" y="9075"/>
                </a:lnTo>
                <a:lnTo>
                  <a:pt x="14972" y="9098"/>
                </a:lnTo>
                <a:lnTo>
                  <a:pt x="14983" y="9056"/>
                </a:lnTo>
                <a:lnTo>
                  <a:pt x="14991" y="9040"/>
                </a:lnTo>
                <a:lnTo>
                  <a:pt x="14973" y="9021"/>
                </a:lnTo>
                <a:lnTo>
                  <a:pt x="14851" y="8925"/>
                </a:lnTo>
                <a:lnTo>
                  <a:pt x="14698" y="8846"/>
                </a:lnTo>
                <a:lnTo>
                  <a:pt x="14543" y="8799"/>
                </a:lnTo>
                <a:lnTo>
                  <a:pt x="14380" y="8782"/>
                </a:lnTo>
                <a:close/>
                <a:moveTo>
                  <a:pt x="15461" y="8365"/>
                </a:moveTo>
                <a:lnTo>
                  <a:pt x="15177" y="8367"/>
                </a:lnTo>
                <a:lnTo>
                  <a:pt x="14905" y="8399"/>
                </a:lnTo>
                <a:lnTo>
                  <a:pt x="14624" y="8466"/>
                </a:lnTo>
                <a:lnTo>
                  <a:pt x="14356" y="8557"/>
                </a:lnTo>
                <a:lnTo>
                  <a:pt x="14099" y="8676"/>
                </a:lnTo>
                <a:lnTo>
                  <a:pt x="13875" y="8812"/>
                </a:lnTo>
                <a:lnTo>
                  <a:pt x="13760" y="8961"/>
                </a:lnTo>
                <a:lnTo>
                  <a:pt x="13843" y="8891"/>
                </a:lnTo>
                <a:lnTo>
                  <a:pt x="13981" y="8831"/>
                </a:lnTo>
                <a:lnTo>
                  <a:pt x="14131" y="8774"/>
                </a:lnTo>
                <a:lnTo>
                  <a:pt x="14284" y="8756"/>
                </a:lnTo>
                <a:lnTo>
                  <a:pt x="14457" y="8757"/>
                </a:lnTo>
                <a:lnTo>
                  <a:pt x="14617" y="8786"/>
                </a:lnTo>
                <a:lnTo>
                  <a:pt x="14776" y="8841"/>
                </a:lnTo>
                <a:lnTo>
                  <a:pt x="14914" y="8928"/>
                </a:lnTo>
                <a:lnTo>
                  <a:pt x="15006" y="9009"/>
                </a:lnTo>
                <a:lnTo>
                  <a:pt x="15056" y="8901"/>
                </a:lnTo>
                <a:lnTo>
                  <a:pt x="15061" y="8883"/>
                </a:lnTo>
                <a:lnTo>
                  <a:pt x="15070" y="8873"/>
                </a:lnTo>
                <a:lnTo>
                  <a:pt x="15010" y="9013"/>
                </a:lnTo>
                <a:lnTo>
                  <a:pt x="15039" y="9039"/>
                </a:lnTo>
                <a:lnTo>
                  <a:pt x="15139" y="9174"/>
                </a:lnTo>
                <a:lnTo>
                  <a:pt x="15158" y="9216"/>
                </a:lnTo>
                <a:lnTo>
                  <a:pt x="15330" y="9134"/>
                </a:lnTo>
                <a:lnTo>
                  <a:pt x="15546" y="9069"/>
                </a:lnTo>
                <a:lnTo>
                  <a:pt x="15669" y="9043"/>
                </a:lnTo>
                <a:lnTo>
                  <a:pt x="15797" y="9045"/>
                </a:lnTo>
                <a:lnTo>
                  <a:pt x="15934" y="9061"/>
                </a:lnTo>
                <a:lnTo>
                  <a:pt x="16066" y="9096"/>
                </a:lnTo>
                <a:lnTo>
                  <a:pt x="16188" y="9148"/>
                </a:lnTo>
                <a:lnTo>
                  <a:pt x="16300" y="9209"/>
                </a:lnTo>
                <a:lnTo>
                  <a:pt x="16378" y="9281"/>
                </a:lnTo>
                <a:lnTo>
                  <a:pt x="16433" y="9366"/>
                </a:lnTo>
                <a:lnTo>
                  <a:pt x="16442" y="9452"/>
                </a:lnTo>
                <a:lnTo>
                  <a:pt x="16420" y="9537"/>
                </a:lnTo>
                <a:lnTo>
                  <a:pt x="16373" y="9595"/>
                </a:lnTo>
                <a:lnTo>
                  <a:pt x="16320" y="9600"/>
                </a:lnTo>
                <a:lnTo>
                  <a:pt x="16256" y="9596"/>
                </a:lnTo>
                <a:lnTo>
                  <a:pt x="16187" y="9565"/>
                </a:lnTo>
                <a:lnTo>
                  <a:pt x="16096" y="9522"/>
                </a:lnTo>
                <a:lnTo>
                  <a:pt x="16015" y="9462"/>
                </a:lnTo>
                <a:lnTo>
                  <a:pt x="15907" y="9408"/>
                </a:lnTo>
                <a:lnTo>
                  <a:pt x="15802" y="9368"/>
                </a:lnTo>
                <a:lnTo>
                  <a:pt x="15682" y="9336"/>
                </a:lnTo>
                <a:lnTo>
                  <a:pt x="15549" y="9327"/>
                </a:lnTo>
                <a:lnTo>
                  <a:pt x="15422" y="9345"/>
                </a:lnTo>
                <a:lnTo>
                  <a:pt x="15275" y="9390"/>
                </a:lnTo>
                <a:lnTo>
                  <a:pt x="15223" y="9417"/>
                </a:lnTo>
                <a:lnTo>
                  <a:pt x="15233" y="9476"/>
                </a:lnTo>
                <a:lnTo>
                  <a:pt x="15227" y="9622"/>
                </a:lnTo>
                <a:lnTo>
                  <a:pt x="15203" y="9763"/>
                </a:lnTo>
                <a:lnTo>
                  <a:pt x="15158" y="9845"/>
                </a:lnTo>
                <a:lnTo>
                  <a:pt x="15227" y="9921"/>
                </a:lnTo>
                <a:lnTo>
                  <a:pt x="15274" y="9859"/>
                </a:lnTo>
                <a:lnTo>
                  <a:pt x="15391" y="9755"/>
                </a:lnTo>
                <a:lnTo>
                  <a:pt x="15527" y="9681"/>
                </a:lnTo>
                <a:lnTo>
                  <a:pt x="15675" y="9630"/>
                </a:lnTo>
                <a:lnTo>
                  <a:pt x="15814" y="9615"/>
                </a:lnTo>
                <a:lnTo>
                  <a:pt x="15945" y="9630"/>
                </a:lnTo>
                <a:lnTo>
                  <a:pt x="16078" y="9665"/>
                </a:lnTo>
                <a:lnTo>
                  <a:pt x="16204" y="9724"/>
                </a:lnTo>
                <a:lnTo>
                  <a:pt x="16317" y="9805"/>
                </a:lnTo>
                <a:lnTo>
                  <a:pt x="16416" y="9896"/>
                </a:lnTo>
                <a:lnTo>
                  <a:pt x="16471" y="9998"/>
                </a:lnTo>
                <a:lnTo>
                  <a:pt x="16551" y="9944"/>
                </a:lnTo>
                <a:lnTo>
                  <a:pt x="16690" y="9807"/>
                </a:lnTo>
                <a:lnTo>
                  <a:pt x="16805" y="9663"/>
                </a:lnTo>
                <a:lnTo>
                  <a:pt x="16883" y="9504"/>
                </a:lnTo>
                <a:lnTo>
                  <a:pt x="16848" y="9598"/>
                </a:lnTo>
                <a:lnTo>
                  <a:pt x="16754" y="9759"/>
                </a:lnTo>
                <a:lnTo>
                  <a:pt x="16635" y="9895"/>
                </a:lnTo>
                <a:lnTo>
                  <a:pt x="16493" y="10019"/>
                </a:lnTo>
                <a:lnTo>
                  <a:pt x="16484" y="10024"/>
                </a:lnTo>
                <a:lnTo>
                  <a:pt x="16530" y="10145"/>
                </a:lnTo>
                <a:lnTo>
                  <a:pt x="16545" y="10284"/>
                </a:lnTo>
                <a:lnTo>
                  <a:pt x="16527" y="10427"/>
                </a:lnTo>
                <a:lnTo>
                  <a:pt x="16474" y="10554"/>
                </a:lnTo>
                <a:lnTo>
                  <a:pt x="16396" y="10656"/>
                </a:lnTo>
                <a:lnTo>
                  <a:pt x="16288" y="10750"/>
                </a:lnTo>
                <a:lnTo>
                  <a:pt x="16177" y="10804"/>
                </a:lnTo>
                <a:lnTo>
                  <a:pt x="16050" y="10822"/>
                </a:lnTo>
                <a:lnTo>
                  <a:pt x="15929" y="10816"/>
                </a:lnTo>
                <a:lnTo>
                  <a:pt x="15814" y="10767"/>
                </a:lnTo>
                <a:lnTo>
                  <a:pt x="15708" y="10681"/>
                </a:lnTo>
                <a:lnTo>
                  <a:pt x="15641" y="10592"/>
                </a:lnTo>
                <a:lnTo>
                  <a:pt x="15589" y="10495"/>
                </a:lnTo>
                <a:lnTo>
                  <a:pt x="15565" y="10392"/>
                </a:lnTo>
                <a:lnTo>
                  <a:pt x="15589" y="10276"/>
                </a:lnTo>
                <a:lnTo>
                  <a:pt x="15640" y="10178"/>
                </a:lnTo>
                <a:lnTo>
                  <a:pt x="15598" y="10169"/>
                </a:lnTo>
                <a:lnTo>
                  <a:pt x="15420" y="10110"/>
                </a:lnTo>
                <a:lnTo>
                  <a:pt x="15262" y="10004"/>
                </a:lnTo>
                <a:lnTo>
                  <a:pt x="15237" y="9981"/>
                </a:lnTo>
                <a:lnTo>
                  <a:pt x="15235" y="9984"/>
                </a:lnTo>
                <a:lnTo>
                  <a:pt x="15144" y="10134"/>
                </a:lnTo>
                <a:lnTo>
                  <a:pt x="15094" y="10301"/>
                </a:lnTo>
                <a:lnTo>
                  <a:pt x="15069" y="10468"/>
                </a:lnTo>
                <a:lnTo>
                  <a:pt x="15079" y="10651"/>
                </a:lnTo>
                <a:lnTo>
                  <a:pt x="15130" y="10825"/>
                </a:lnTo>
                <a:lnTo>
                  <a:pt x="15215" y="10989"/>
                </a:lnTo>
                <a:lnTo>
                  <a:pt x="15321" y="11126"/>
                </a:lnTo>
                <a:lnTo>
                  <a:pt x="15462" y="11247"/>
                </a:lnTo>
                <a:lnTo>
                  <a:pt x="15612" y="11337"/>
                </a:lnTo>
                <a:lnTo>
                  <a:pt x="15780" y="11407"/>
                </a:lnTo>
                <a:lnTo>
                  <a:pt x="15961" y="11455"/>
                </a:lnTo>
                <a:lnTo>
                  <a:pt x="16146" y="11459"/>
                </a:lnTo>
                <a:lnTo>
                  <a:pt x="16344" y="11440"/>
                </a:lnTo>
                <a:lnTo>
                  <a:pt x="16529" y="11373"/>
                </a:lnTo>
                <a:lnTo>
                  <a:pt x="16714" y="11280"/>
                </a:lnTo>
                <a:lnTo>
                  <a:pt x="16874" y="11161"/>
                </a:lnTo>
                <a:lnTo>
                  <a:pt x="17019" y="11026"/>
                </a:lnTo>
                <a:lnTo>
                  <a:pt x="17133" y="10862"/>
                </a:lnTo>
                <a:lnTo>
                  <a:pt x="17226" y="10681"/>
                </a:lnTo>
                <a:lnTo>
                  <a:pt x="17301" y="10469"/>
                </a:lnTo>
                <a:lnTo>
                  <a:pt x="17343" y="10236"/>
                </a:lnTo>
                <a:lnTo>
                  <a:pt x="17345" y="10005"/>
                </a:lnTo>
                <a:lnTo>
                  <a:pt x="17300" y="9787"/>
                </a:lnTo>
                <a:lnTo>
                  <a:pt x="17230" y="9563"/>
                </a:lnTo>
                <a:lnTo>
                  <a:pt x="17116" y="9359"/>
                </a:lnTo>
                <a:lnTo>
                  <a:pt x="17139" y="9372"/>
                </a:lnTo>
                <a:lnTo>
                  <a:pt x="17152" y="9395"/>
                </a:lnTo>
                <a:lnTo>
                  <a:pt x="17236" y="9539"/>
                </a:lnTo>
                <a:lnTo>
                  <a:pt x="17299" y="9691"/>
                </a:lnTo>
                <a:lnTo>
                  <a:pt x="17362" y="9919"/>
                </a:lnTo>
                <a:lnTo>
                  <a:pt x="17372" y="10147"/>
                </a:lnTo>
                <a:lnTo>
                  <a:pt x="17358" y="10375"/>
                </a:lnTo>
                <a:lnTo>
                  <a:pt x="17307" y="10593"/>
                </a:lnTo>
                <a:lnTo>
                  <a:pt x="17212" y="10806"/>
                </a:lnTo>
                <a:lnTo>
                  <a:pt x="17084" y="10998"/>
                </a:lnTo>
                <a:lnTo>
                  <a:pt x="16948" y="11148"/>
                </a:lnTo>
                <a:lnTo>
                  <a:pt x="16793" y="11275"/>
                </a:lnTo>
                <a:lnTo>
                  <a:pt x="16624" y="11378"/>
                </a:lnTo>
                <a:lnTo>
                  <a:pt x="16445" y="11447"/>
                </a:lnTo>
                <a:lnTo>
                  <a:pt x="16249" y="11486"/>
                </a:lnTo>
                <a:lnTo>
                  <a:pt x="16056" y="11486"/>
                </a:lnTo>
                <a:lnTo>
                  <a:pt x="15852" y="11452"/>
                </a:lnTo>
                <a:lnTo>
                  <a:pt x="15683" y="11388"/>
                </a:lnTo>
                <a:lnTo>
                  <a:pt x="15521" y="11294"/>
                </a:lnTo>
                <a:lnTo>
                  <a:pt x="15376" y="11185"/>
                </a:lnTo>
                <a:lnTo>
                  <a:pt x="15245" y="11048"/>
                </a:lnTo>
                <a:lnTo>
                  <a:pt x="15150" y="10894"/>
                </a:lnTo>
                <a:lnTo>
                  <a:pt x="15072" y="10726"/>
                </a:lnTo>
                <a:lnTo>
                  <a:pt x="15048" y="10572"/>
                </a:lnTo>
                <a:lnTo>
                  <a:pt x="15042" y="10422"/>
                </a:lnTo>
                <a:lnTo>
                  <a:pt x="15070" y="10269"/>
                </a:lnTo>
                <a:lnTo>
                  <a:pt x="15115" y="10120"/>
                </a:lnTo>
                <a:lnTo>
                  <a:pt x="15185" y="9977"/>
                </a:lnTo>
                <a:lnTo>
                  <a:pt x="15205" y="9951"/>
                </a:lnTo>
                <a:lnTo>
                  <a:pt x="15135" y="9886"/>
                </a:lnTo>
                <a:lnTo>
                  <a:pt x="15129" y="9898"/>
                </a:lnTo>
                <a:lnTo>
                  <a:pt x="15040" y="10016"/>
                </a:lnTo>
                <a:lnTo>
                  <a:pt x="14927" y="10103"/>
                </a:lnTo>
                <a:lnTo>
                  <a:pt x="14799" y="10172"/>
                </a:lnTo>
                <a:lnTo>
                  <a:pt x="14648" y="10209"/>
                </a:lnTo>
                <a:lnTo>
                  <a:pt x="14607" y="10207"/>
                </a:lnTo>
                <a:lnTo>
                  <a:pt x="14596" y="10268"/>
                </a:lnTo>
                <a:lnTo>
                  <a:pt x="14698" y="10338"/>
                </a:lnTo>
                <a:lnTo>
                  <a:pt x="14805" y="10444"/>
                </a:lnTo>
                <a:lnTo>
                  <a:pt x="14934" y="10613"/>
                </a:lnTo>
                <a:lnTo>
                  <a:pt x="15038" y="10807"/>
                </a:lnTo>
                <a:lnTo>
                  <a:pt x="15099" y="11016"/>
                </a:lnTo>
                <a:lnTo>
                  <a:pt x="15126" y="11229"/>
                </a:lnTo>
                <a:lnTo>
                  <a:pt x="15102" y="11441"/>
                </a:lnTo>
                <a:lnTo>
                  <a:pt x="15078" y="11523"/>
                </a:lnTo>
                <a:lnTo>
                  <a:pt x="15210" y="11618"/>
                </a:lnTo>
                <a:lnTo>
                  <a:pt x="15396" y="11718"/>
                </a:lnTo>
                <a:lnTo>
                  <a:pt x="15602" y="11792"/>
                </a:lnTo>
                <a:lnTo>
                  <a:pt x="15787" y="11821"/>
                </a:lnTo>
                <a:lnTo>
                  <a:pt x="15981" y="11820"/>
                </a:lnTo>
                <a:lnTo>
                  <a:pt x="16174" y="11794"/>
                </a:lnTo>
                <a:lnTo>
                  <a:pt x="16354" y="11745"/>
                </a:lnTo>
                <a:lnTo>
                  <a:pt x="16568" y="11666"/>
                </a:lnTo>
                <a:lnTo>
                  <a:pt x="16771" y="11552"/>
                </a:lnTo>
                <a:lnTo>
                  <a:pt x="16947" y="11399"/>
                </a:lnTo>
                <a:lnTo>
                  <a:pt x="17088" y="11230"/>
                </a:lnTo>
                <a:lnTo>
                  <a:pt x="17214" y="11044"/>
                </a:lnTo>
                <a:lnTo>
                  <a:pt x="17320" y="10835"/>
                </a:lnTo>
                <a:lnTo>
                  <a:pt x="17385" y="10614"/>
                </a:lnTo>
                <a:lnTo>
                  <a:pt x="17418" y="10391"/>
                </a:lnTo>
                <a:lnTo>
                  <a:pt x="17420" y="10160"/>
                </a:lnTo>
                <a:lnTo>
                  <a:pt x="17398" y="9929"/>
                </a:lnTo>
                <a:lnTo>
                  <a:pt x="17343" y="9696"/>
                </a:lnTo>
                <a:lnTo>
                  <a:pt x="17252" y="9479"/>
                </a:lnTo>
                <a:lnTo>
                  <a:pt x="17134" y="9268"/>
                </a:lnTo>
                <a:lnTo>
                  <a:pt x="16990" y="9090"/>
                </a:lnTo>
                <a:lnTo>
                  <a:pt x="16961" y="9241"/>
                </a:lnTo>
                <a:lnTo>
                  <a:pt x="16945" y="9302"/>
                </a:lnTo>
                <a:lnTo>
                  <a:pt x="16978" y="9104"/>
                </a:lnTo>
                <a:lnTo>
                  <a:pt x="16976" y="9075"/>
                </a:lnTo>
                <a:lnTo>
                  <a:pt x="16821" y="8915"/>
                </a:lnTo>
                <a:lnTo>
                  <a:pt x="16635" y="8770"/>
                </a:lnTo>
                <a:lnTo>
                  <a:pt x="16437" y="8641"/>
                </a:lnTo>
                <a:lnTo>
                  <a:pt x="16221" y="8532"/>
                </a:lnTo>
                <a:lnTo>
                  <a:pt x="15999" y="8448"/>
                </a:lnTo>
                <a:lnTo>
                  <a:pt x="15738" y="8386"/>
                </a:lnTo>
                <a:lnTo>
                  <a:pt x="15461" y="8365"/>
                </a:lnTo>
                <a:close/>
                <a:moveTo>
                  <a:pt x="9251" y="8334"/>
                </a:moveTo>
                <a:lnTo>
                  <a:pt x="9041" y="8465"/>
                </a:lnTo>
                <a:lnTo>
                  <a:pt x="8795" y="8568"/>
                </a:lnTo>
                <a:lnTo>
                  <a:pt x="8535" y="8654"/>
                </a:lnTo>
                <a:lnTo>
                  <a:pt x="8261" y="8691"/>
                </a:lnTo>
                <a:lnTo>
                  <a:pt x="7999" y="8712"/>
                </a:lnTo>
                <a:lnTo>
                  <a:pt x="7726" y="8698"/>
                </a:lnTo>
                <a:lnTo>
                  <a:pt x="7504" y="8666"/>
                </a:lnTo>
                <a:lnTo>
                  <a:pt x="7502" y="8742"/>
                </a:lnTo>
                <a:lnTo>
                  <a:pt x="7468" y="8823"/>
                </a:lnTo>
                <a:lnTo>
                  <a:pt x="7417" y="8894"/>
                </a:lnTo>
                <a:lnTo>
                  <a:pt x="7336" y="8956"/>
                </a:lnTo>
                <a:lnTo>
                  <a:pt x="7229" y="8999"/>
                </a:lnTo>
                <a:lnTo>
                  <a:pt x="7108" y="9018"/>
                </a:lnTo>
                <a:lnTo>
                  <a:pt x="7101" y="9018"/>
                </a:lnTo>
                <a:lnTo>
                  <a:pt x="7084" y="9050"/>
                </a:lnTo>
                <a:lnTo>
                  <a:pt x="7173" y="9087"/>
                </a:lnTo>
                <a:lnTo>
                  <a:pt x="7447" y="9243"/>
                </a:lnTo>
                <a:lnTo>
                  <a:pt x="7685" y="9440"/>
                </a:lnTo>
                <a:lnTo>
                  <a:pt x="7875" y="9626"/>
                </a:lnTo>
                <a:lnTo>
                  <a:pt x="7881" y="9601"/>
                </a:lnTo>
                <a:lnTo>
                  <a:pt x="7882" y="9598"/>
                </a:lnTo>
                <a:lnTo>
                  <a:pt x="7876" y="9627"/>
                </a:lnTo>
                <a:lnTo>
                  <a:pt x="7910" y="9660"/>
                </a:lnTo>
                <a:lnTo>
                  <a:pt x="8102" y="9910"/>
                </a:lnTo>
                <a:lnTo>
                  <a:pt x="8263" y="10177"/>
                </a:lnTo>
                <a:lnTo>
                  <a:pt x="8282" y="10221"/>
                </a:lnTo>
                <a:lnTo>
                  <a:pt x="8299" y="10187"/>
                </a:lnTo>
                <a:lnTo>
                  <a:pt x="8412" y="10049"/>
                </a:lnTo>
                <a:lnTo>
                  <a:pt x="8551" y="9938"/>
                </a:lnTo>
                <a:lnTo>
                  <a:pt x="8703" y="9849"/>
                </a:lnTo>
                <a:lnTo>
                  <a:pt x="8873" y="9791"/>
                </a:lnTo>
                <a:lnTo>
                  <a:pt x="9028" y="9781"/>
                </a:lnTo>
                <a:lnTo>
                  <a:pt x="8988" y="9648"/>
                </a:lnTo>
                <a:lnTo>
                  <a:pt x="8909" y="9505"/>
                </a:lnTo>
                <a:lnTo>
                  <a:pt x="8805" y="9387"/>
                </a:lnTo>
                <a:lnTo>
                  <a:pt x="8675" y="9295"/>
                </a:lnTo>
                <a:lnTo>
                  <a:pt x="8535" y="9239"/>
                </a:lnTo>
                <a:lnTo>
                  <a:pt x="8393" y="9231"/>
                </a:lnTo>
                <a:lnTo>
                  <a:pt x="8442" y="9227"/>
                </a:lnTo>
                <a:lnTo>
                  <a:pt x="8579" y="9244"/>
                </a:lnTo>
                <a:lnTo>
                  <a:pt x="8717" y="9306"/>
                </a:lnTo>
                <a:lnTo>
                  <a:pt x="8852" y="9406"/>
                </a:lnTo>
                <a:lnTo>
                  <a:pt x="8953" y="9535"/>
                </a:lnTo>
                <a:lnTo>
                  <a:pt x="9022" y="9689"/>
                </a:lnTo>
                <a:lnTo>
                  <a:pt x="9041" y="9780"/>
                </a:lnTo>
                <a:lnTo>
                  <a:pt x="9049" y="9780"/>
                </a:lnTo>
                <a:lnTo>
                  <a:pt x="9220" y="9792"/>
                </a:lnTo>
                <a:lnTo>
                  <a:pt x="9393" y="9844"/>
                </a:lnTo>
                <a:lnTo>
                  <a:pt x="9544" y="9929"/>
                </a:lnTo>
                <a:lnTo>
                  <a:pt x="9710" y="10056"/>
                </a:lnTo>
                <a:lnTo>
                  <a:pt x="9839" y="10199"/>
                </a:lnTo>
                <a:lnTo>
                  <a:pt x="9931" y="10365"/>
                </a:lnTo>
                <a:lnTo>
                  <a:pt x="10000" y="10544"/>
                </a:lnTo>
                <a:lnTo>
                  <a:pt x="10032" y="10739"/>
                </a:lnTo>
                <a:lnTo>
                  <a:pt x="10034" y="10926"/>
                </a:lnTo>
                <a:lnTo>
                  <a:pt x="10018" y="11050"/>
                </a:lnTo>
                <a:lnTo>
                  <a:pt x="10044" y="10987"/>
                </a:lnTo>
                <a:lnTo>
                  <a:pt x="10129" y="10687"/>
                </a:lnTo>
                <a:lnTo>
                  <a:pt x="10174" y="10397"/>
                </a:lnTo>
                <a:lnTo>
                  <a:pt x="10199" y="10127"/>
                </a:lnTo>
                <a:lnTo>
                  <a:pt x="10198" y="9863"/>
                </a:lnTo>
                <a:lnTo>
                  <a:pt x="10162" y="9609"/>
                </a:lnTo>
                <a:lnTo>
                  <a:pt x="10112" y="9383"/>
                </a:lnTo>
                <a:lnTo>
                  <a:pt x="10039" y="9171"/>
                </a:lnTo>
                <a:lnTo>
                  <a:pt x="9952" y="8988"/>
                </a:lnTo>
                <a:lnTo>
                  <a:pt x="9853" y="8827"/>
                </a:lnTo>
                <a:lnTo>
                  <a:pt x="9748" y="8690"/>
                </a:lnTo>
                <a:lnTo>
                  <a:pt x="9636" y="8577"/>
                </a:lnTo>
                <a:lnTo>
                  <a:pt x="9441" y="8435"/>
                </a:lnTo>
                <a:lnTo>
                  <a:pt x="9251" y="8334"/>
                </a:lnTo>
                <a:close/>
                <a:moveTo>
                  <a:pt x="9091" y="8266"/>
                </a:moveTo>
                <a:lnTo>
                  <a:pt x="9045" y="8305"/>
                </a:lnTo>
                <a:lnTo>
                  <a:pt x="8842" y="8439"/>
                </a:lnTo>
                <a:lnTo>
                  <a:pt x="8622" y="8542"/>
                </a:lnTo>
                <a:lnTo>
                  <a:pt x="8390" y="8616"/>
                </a:lnTo>
                <a:lnTo>
                  <a:pt x="8390" y="8616"/>
                </a:lnTo>
                <a:lnTo>
                  <a:pt x="8390" y="8616"/>
                </a:lnTo>
                <a:lnTo>
                  <a:pt x="8663" y="8559"/>
                </a:lnTo>
                <a:lnTo>
                  <a:pt x="8913" y="8464"/>
                </a:lnTo>
                <a:lnTo>
                  <a:pt x="9157" y="8341"/>
                </a:lnTo>
                <a:lnTo>
                  <a:pt x="9201" y="8311"/>
                </a:lnTo>
                <a:lnTo>
                  <a:pt x="9091" y="8266"/>
                </a:lnTo>
                <a:close/>
                <a:moveTo>
                  <a:pt x="8529" y="8163"/>
                </a:moveTo>
                <a:lnTo>
                  <a:pt x="8301" y="8171"/>
                </a:lnTo>
                <a:lnTo>
                  <a:pt x="8242" y="8204"/>
                </a:lnTo>
                <a:lnTo>
                  <a:pt x="8057" y="8271"/>
                </a:lnTo>
                <a:lnTo>
                  <a:pt x="7833" y="8315"/>
                </a:lnTo>
                <a:lnTo>
                  <a:pt x="7825" y="8315"/>
                </a:lnTo>
                <a:lnTo>
                  <a:pt x="7620" y="8439"/>
                </a:lnTo>
                <a:lnTo>
                  <a:pt x="7481" y="8536"/>
                </a:lnTo>
                <a:lnTo>
                  <a:pt x="7495" y="8593"/>
                </a:lnTo>
                <a:lnTo>
                  <a:pt x="7588" y="8611"/>
                </a:lnTo>
                <a:lnTo>
                  <a:pt x="7641" y="8617"/>
                </a:lnTo>
                <a:lnTo>
                  <a:pt x="7745" y="8626"/>
                </a:lnTo>
                <a:lnTo>
                  <a:pt x="7989" y="8626"/>
                </a:lnTo>
                <a:lnTo>
                  <a:pt x="8234" y="8600"/>
                </a:lnTo>
                <a:lnTo>
                  <a:pt x="8476" y="8535"/>
                </a:lnTo>
                <a:lnTo>
                  <a:pt x="8703" y="8454"/>
                </a:lnTo>
                <a:lnTo>
                  <a:pt x="8920" y="8337"/>
                </a:lnTo>
                <a:lnTo>
                  <a:pt x="9046" y="8247"/>
                </a:lnTo>
                <a:lnTo>
                  <a:pt x="9006" y="8231"/>
                </a:lnTo>
                <a:lnTo>
                  <a:pt x="8770" y="8175"/>
                </a:lnTo>
                <a:lnTo>
                  <a:pt x="8529" y="8163"/>
                </a:lnTo>
                <a:close/>
                <a:moveTo>
                  <a:pt x="10035" y="8109"/>
                </a:moveTo>
                <a:lnTo>
                  <a:pt x="10053" y="8139"/>
                </a:lnTo>
                <a:lnTo>
                  <a:pt x="10042" y="8130"/>
                </a:lnTo>
                <a:lnTo>
                  <a:pt x="10035" y="8109"/>
                </a:lnTo>
                <a:close/>
                <a:moveTo>
                  <a:pt x="9606" y="8033"/>
                </a:moveTo>
                <a:lnTo>
                  <a:pt x="9507" y="8137"/>
                </a:lnTo>
                <a:lnTo>
                  <a:pt x="9316" y="8287"/>
                </a:lnTo>
                <a:lnTo>
                  <a:pt x="9342" y="8300"/>
                </a:lnTo>
                <a:lnTo>
                  <a:pt x="9549" y="8419"/>
                </a:lnTo>
                <a:lnTo>
                  <a:pt x="9729" y="8563"/>
                </a:lnTo>
                <a:lnTo>
                  <a:pt x="9828" y="8665"/>
                </a:lnTo>
                <a:lnTo>
                  <a:pt x="9766" y="8546"/>
                </a:lnTo>
                <a:lnTo>
                  <a:pt x="9704" y="8389"/>
                </a:lnTo>
                <a:lnTo>
                  <a:pt x="9657" y="8228"/>
                </a:lnTo>
                <a:lnTo>
                  <a:pt x="9613" y="8075"/>
                </a:lnTo>
                <a:lnTo>
                  <a:pt x="9606" y="8033"/>
                </a:lnTo>
                <a:close/>
                <a:moveTo>
                  <a:pt x="10060" y="7942"/>
                </a:moveTo>
                <a:lnTo>
                  <a:pt x="10032" y="7999"/>
                </a:lnTo>
                <a:lnTo>
                  <a:pt x="10021" y="8067"/>
                </a:lnTo>
                <a:lnTo>
                  <a:pt x="10035" y="8109"/>
                </a:lnTo>
                <a:lnTo>
                  <a:pt x="10017" y="8079"/>
                </a:lnTo>
                <a:lnTo>
                  <a:pt x="10017" y="8008"/>
                </a:lnTo>
                <a:lnTo>
                  <a:pt x="10052" y="7946"/>
                </a:lnTo>
                <a:lnTo>
                  <a:pt x="10060" y="7942"/>
                </a:lnTo>
                <a:close/>
                <a:moveTo>
                  <a:pt x="10166" y="7912"/>
                </a:moveTo>
                <a:lnTo>
                  <a:pt x="10170" y="7913"/>
                </a:lnTo>
                <a:lnTo>
                  <a:pt x="10215" y="7938"/>
                </a:lnTo>
                <a:lnTo>
                  <a:pt x="10166" y="7912"/>
                </a:lnTo>
                <a:close/>
                <a:moveTo>
                  <a:pt x="10158" y="7911"/>
                </a:moveTo>
                <a:lnTo>
                  <a:pt x="10164" y="7911"/>
                </a:lnTo>
                <a:lnTo>
                  <a:pt x="10166" y="7912"/>
                </a:lnTo>
                <a:lnTo>
                  <a:pt x="10158" y="7911"/>
                </a:lnTo>
                <a:close/>
                <a:moveTo>
                  <a:pt x="10121" y="7906"/>
                </a:moveTo>
                <a:lnTo>
                  <a:pt x="10158" y="7911"/>
                </a:lnTo>
                <a:lnTo>
                  <a:pt x="10113" y="7911"/>
                </a:lnTo>
                <a:lnTo>
                  <a:pt x="10121" y="7906"/>
                </a:lnTo>
                <a:close/>
                <a:moveTo>
                  <a:pt x="10316" y="7867"/>
                </a:moveTo>
                <a:lnTo>
                  <a:pt x="10345" y="7883"/>
                </a:lnTo>
                <a:lnTo>
                  <a:pt x="10328" y="7877"/>
                </a:lnTo>
                <a:lnTo>
                  <a:pt x="10316" y="7867"/>
                </a:lnTo>
                <a:close/>
                <a:moveTo>
                  <a:pt x="19131" y="7771"/>
                </a:moveTo>
                <a:lnTo>
                  <a:pt x="19127" y="7778"/>
                </a:lnTo>
                <a:lnTo>
                  <a:pt x="19129" y="7772"/>
                </a:lnTo>
                <a:lnTo>
                  <a:pt x="19131" y="7771"/>
                </a:lnTo>
                <a:close/>
                <a:moveTo>
                  <a:pt x="19141" y="7750"/>
                </a:moveTo>
                <a:lnTo>
                  <a:pt x="19136" y="7768"/>
                </a:lnTo>
                <a:lnTo>
                  <a:pt x="19131" y="7771"/>
                </a:lnTo>
                <a:lnTo>
                  <a:pt x="19141" y="7750"/>
                </a:lnTo>
                <a:close/>
                <a:moveTo>
                  <a:pt x="19145" y="7743"/>
                </a:moveTo>
                <a:lnTo>
                  <a:pt x="19141" y="7750"/>
                </a:lnTo>
                <a:lnTo>
                  <a:pt x="19143" y="7744"/>
                </a:lnTo>
                <a:lnTo>
                  <a:pt x="19145" y="7743"/>
                </a:lnTo>
                <a:close/>
                <a:moveTo>
                  <a:pt x="15923" y="7717"/>
                </a:moveTo>
                <a:lnTo>
                  <a:pt x="15998" y="7766"/>
                </a:lnTo>
                <a:lnTo>
                  <a:pt x="16124" y="7799"/>
                </a:lnTo>
                <a:lnTo>
                  <a:pt x="16159" y="7802"/>
                </a:lnTo>
                <a:lnTo>
                  <a:pt x="16018" y="7739"/>
                </a:lnTo>
                <a:lnTo>
                  <a:pt x="15923" y="7717"/>
                </a:lnTo>
                <a:close/>
                <a:moveTo>
                  <a:pt x="10497" y="7715"/>
                </a:moveTo>
                <a:lnTo>
                  <a:pt x="10554" y="7725"/>
                </a:lnTo>
                <a:lnTo>
                  <a:pt x="10603" y="7720"/>
                </a:lnTo>
                <a:lnTo>
                  <a:pt x="10566" y="7728"/>
                </a:lnTo>
                <a:lnTo>
                  <a:pt x="10499" y="7716"/>
                </a:lnTo>
                <a:lnTo>
                  <a:pt x="10497" y="7715"/>
                </a:lnTo>
                <a:close/>
                <a:moveTo>
                  <a:pt x="10632" y="7714"/>
                </a:moveTo>
                <a:lnTo>
                  <a:pt x="10627" y="7718"/>
                </a:lnTo>
                <a:lnTo>
                  <a:pt x="10603" y="7720"/>
                </a:lnTo>
                <a:lnTo>
                  <a:pt x="10632" y="7714"/>
                </a:lnTo>
                <a:close/>
                <a:moveTo>
                  <a:pt x="10178" y="7709"/>
                </a:moveTo>
                <a:lnTo>
                  <a:pt x="10113" y="7710"/>
                </a:lnTo>
                <a:lnTo>
                  <a:pt x="10130" y="7774"/>
                </a:lnTo>
                <a:lnTo>
                  <a:pt x="10189" y="7866"/>
                </a:lnTo>
                <a:lnTo>
                  <a:pt x="10269" y="7952"/>
                </a:lnTo>
                <a:lnTo>
                  <a:pt x="10379" y="8026"/>
                </a:lnTo>
                <a:lnTo>
                  <a:pt x="10415" y="8035"/>
                </a:lnTo>
                <a:lnTo>
                  <a:pt x="10415" y="8035"/>
                </a:lnTo>
                <a:lnTo>
                  <a:pt x="10417" y="7952"/>
                </a:lnTo>
                <a:lnTo>
                  <a:pt x="10403" y="7906"/>
                </a:lnTo>
                <a:lnTo>
                  <a:pt x="10362" y="7893"/>
                </a:lnTo>
                <a:lnTo>
                  <a:pt x="10345" y="7883"/>
                </a:lnTo>
                <a:lnTo>
                  <a:pt x="10401" y="7901"/>
                </a:lnTo>
                <a:lnTo>
                  <a:pt x="10393" y="7875"/>
                </a:lnTo>
                <a:lnTo>
                  <a:pt x="10347" y="7805"/>
                </a:lnTo>
                <a:lnTo>
                  <a:pt x="10272" y="7747"/>
                </a:lnTo>
                <a:lnTo>
                  <a:pt x="10197" y="7717"/>
                </a:lnTo>
                <a:lnTo>
                  <a:pt x="10207" y="7749"/>
                </a:lnTo>
                <a:lnTo>
                  <a:pt x="10261" y="7815"/>
                </a:lnTo>
                <a:lnTo>
                  <a:pt x="10316" y="7867"/>
                </a:lnTo>
                <a:lnTo>
                  <a:pt x="10278" y="7845"/>
                </a:lnTo>
                <a:lnTo>
                  <a:pt x="10213" y="7776"/>
                </a:lnTo>
                <a:lnTo>
                  <a:pt x="10178" y="7709"/>
                </a:lnTo>
                <a:close/>
                <a:moveTo>
                  <a:pt x="10431" y="7679"/>
                </a:moveTo>
                <a:lnTo>
                  <a:pt x="10497" y="7715"/>
                </a:lnTo>
                <a:lnTo>
                  <a:pt x="10493" y="7715"/>
                </a:lnTo>
                <a:lnTo>
                  <a:pt x="10431" y="7679"/>
                </a:lnTo>
                <a:close/>
                <a:moveTo>
                  <a:pt x="9568" y="7670"/>
                </a:moveTo>
                <a:lnTo>
                  <a:pt x="9543" y="7729"/>
                </a:lnTo>
                <a:lnTo>
                  <a:pt x="9400" y="7955"/>
                </a:lnTo>
                <a:lnTo>
                  <a:pt x="9235" y="8143"/>
                </a:lnTo>
                <a:lnTo>
                  <a:pt x="9156" y="8210"/>
                </a:lnTo>
                <a:lnTo>
                  <a:pt x="9268" y="8264"/>
                </a:lnTo>
                <a:lnTo>
                  <a:pt x="9386" y="8183"/>
                </a:lnTo>
                <a:lnTo>
                  <a:pt x="9590" y="7992"/>
                </a:lnTo>
                <a:lnTo>
                  <a:pt x="9597" y="7984"/>
                </a:lnTo>
                <a:lnTo>
                  <a:pt x="9582" y="7900"/>
                </a:lnTo>
                <a:lnTo>
                  <a:pt x="9568" y="7710"/>
                </a:lnTo>
                <a:lnTo>
                  <a:pt x="9568" y="7670"/>
                </a:lnTo>
                <a:close/>
                <a:moveTo>
                  <a:pt x="15551" y="7655"/>
                </a:moveTo>
                <a:lnTo>
                  <a:pt x="15480" y="7659"/>
                </a:lnTo>
                <a:lnTo>
                  <a:pt x="15473" y="7660"/>
                </a:lnTo>
                <a:lnTo>
                  <a:pt x="15445" y="7660"/>
                </a:lnTo>
                <a:lnTo>
                  <a:pt x="15303" y="7667"/>
                </a:lnTo>
                <a:lnTo>
                  <a:pt x="15066" y="7714"/>
                </a:lnTo>
                <a:lnTo>
                  <a:pt x="14834" y="7788"/>
                </a:lnTo>
                <a:lnTo>
                  <a:pt x="14619" y="7899"/>
                </a:lnTo>
                <a:lnTo>
                  <a:pt x="14434" y="8042"/>
                </a:lnTo>
                <a:lnTo>
                  <a:pt x="14253" y="8311"/>
                </a:lnTo>
                <a:lnTo>
                  <a:pt x="13995" y="8655"/>
                </a:lnTo>
                <a:lnTo>
                  <a:pt x="13935" y="8733"/>
                </a:lnTo>
                <a:lnTo>
                  <a:pt x="14044" y="8642"/>
                </a:lnTo>
                <a:lnTo>
                  <a:pt x="14264" y="8513"/>
                </a:lnTo>
                <a:lnTo>
                  <a:pt x="14504" y="8409"/>
                </a:lnTo>
                <a:lnTo>
                  <a:pt x="14742" y="8336"/>
                </a:lnTo>
                <a:lnTo>
                  <a:pt x="14997" y="8294"/>
                </a:lnTo>
                <a:lnTo>
                  <a:pt x="15252" y="8278"/>
                </a:lnTo>
                <a:lnTo>
                  <a:pt x="15519" y="8290"/>
                </a:lnTo>
                <a:lnTo>
                  <a:pt x="15780" y="8326"/>
                </a:lnTo>
                <a:lnTo>
                  <a:pt x="16039" y="8394"/>
                </a:lnTo>
                <a:lnTo>
                  <a:pt x="16297" y="8488"/>
                </a:lnTo>
                <a:lnTo>
                  <a:pt x="16529" y="8607"/>
                </a:lnTo>
                <a:lnTo>
                  <a:pt x="16757" y="8770"/>
                </a:lnTo>
                <a:lnTo>
                  <a:pt x="16955" y="8944"/>
                </a:lnTo>
                <a:lnTo>
                  <a:pt x="16971" y="8962"/>
                </a:lnTo>
                <a:lnTo>
                  <a:pt x="16968" y="8896"/>
                </a:lnTo>
                <a:lnTo>
                  <a:pt x="16928" y="8680"/>
                </a:lnTo>
                <a:lnTo>
                  <a:pt x="16839" y="8457"/>
                </a:lnTo>
                <a:lnTo>
                  <a:pt x="16727" y="8273"/>
                </a:lnTo>
                <a:lnTo>
                  <a:pt x="16591" y="8102"/>
                </a:lnTo>
                <a:lnTo>
                  <a:pt x="16418" y="7954"/>
                </a:lnTo>
                <a:lnTo>
                  <a:pt x="16231" y="7834"/>
                </a:lnTo>
                <a:lnTo>
                  <a:pt x="16211" y="7825"/>
                </a:lnTo>
                <a:lnTo>
                  <a:pt x="16174" y="7832"/>
                </a:lnTo>
                <a:lnTo>
                  <a:pt x="16058" y="7808"/>
                </a:lnTo>
                <a:lnTo>
                  <a:pt x="15957" y="7775"/>
                </a:lnTo>
                <a:lnTo>
                  <a:pt x="15884" y="7710"/>
                </a:lnTo>
                <a:lnTo>
                  <a:pt x="15882" y="7708"/>
                </a:lnTo>
                <a:lnTo>
                  <a:pt x="15800" y="7688"/>
                </a:lnTo>
                <a:lnTo>
                  <a:pt x="15551" y="7655"/>
                </a:lnTo>
                <a:close/>
                <a:moveTo>
                  <a:pt x="10394" y="7623"/>
                </a:moveTo>
                <a:lnTo>
                  <a:pt x="10431" y="7679"/>
                </a:lnTo>
                <a:lnTo>
                  <a:pt x="10394" y="7625"/>
                </a:lnTo>
                <a:lnTo>
                  <a:pt x="10394" y="7623"/>
                </a:lnTo>
                <a:close/>
                <a:moveTo>
                  <a:pt x="6536" y="7565"/>
                </a:moveTo>
                <a:lnTo>
                  <a:pt x="6531" y="7567"/>
                </a:lnTo>
                <a:lnTo>
                  <a:pt x="6482" y="7580"/>
                </a:lnTo>
                <a:lnTo>
                  <a:pt x="6576" y="7714"/>
                </a:lnTo>
                <a:lnTo>
                  <a:pt x="6665" y="7841"/>
                </a:lnTo>
                <a:lnTo>
                  <a:pt x="6808" y="7981"/>
                </a:lnTo>
                <a:lnTo>
                  <a:pt x="6942" y="8081"/>
                </a:lnTo>
                <a:lnTo>
                  <a:pt x="7058" y="8156"/>
                </a:lnTo>
                <a:lnTo>
                  <a:pt x="7136" y="8202"/>
                </a:lnTo>
                <a:lnTo>
                  <a:pt x="7188" y="8223"/>
                </a:lnTo>
                <a:lnTo>
                  <a:pt x="7282" y="8280"/>
                </a:lnTo>
                <a:lnTo>
                  <a:pt x="7360" y="8351"/>
                </a:lnTo>
                <a:lnTo>
                  <a:pt x="7428" y="8434"/>
                </a:lnTo>
                <a:lnTo>
                  <a:pt x="7456" y="8485"/>
                </a:lnTo>
                <a:lnTo>
                  <a:pt x="7597" y="8381"/>
                </a:lnTo>
                <a:lnTo>
                  <a:pt x="7720" y="8313"/>
                </a:lnTo>
                <a:lnTo>
                  <a:pt x="7622" y="8311"/>
                </a:lnTo>
                <a:lnTo>
                  <a:pt x="7421" y="8265"/>
                </a:lnTo>
                <a:lnTo>
                  <a:pt x="7223" y="8187"/>
                </a:lnTo>
                <a:lnTo>
                  <a:pt x="7043" y="8088"/>
                </a:lnTo>
                <a:lnTo>
                  <a:pt x="6873" y="7953"/>
                </a:lnTo>
                <a:lnTo>
                  <a:pt x="6719" y="7803"/>
                </a:lnTo>
                <a:lnTo>
                  <a:pt x="6578" y="7631"/>
                </a:lnTo>
                <a:lnTo>
                  <a:pt x="6536" y="7565"/>
                </a:lnTo>
                <a:close/>
                <a:moveTo>
                  <a:pt x="10380" y="7556"/>
                </a:moveTo>
                <a:lnTo>
                  <a:pt x="10394" y="7623"/>
                </a:lnTo>
                <a:lnTo>
                  <a:pt x="10390" y="7617"/>
                </a:lnTo>
                <a:lnTo>
                  <a:pt x="10380" y="7556"/>
                </a:lnTo>
                <a:close/>
                <a:moveTo>
                  <a:pt x="19243" y="7522"/>
                </a:moveTo>
                <a:lnTo>
                  <a:pt x="19237" y="7556"/>
                </a:lnTo>
                <a:lnTo>
                  <a:pt x="19150" y="7739"/>
                </a:lnTo>
                <a:lnTo>
                  <a:pt x="19145" y="7743"/>
                </a:lnTo>
                <a:lnTo>
                  <a:pt x="19211" y="7607"/>
                </a:lnTo>
                <a:lnTo>
                  <a:pt x="19243" y="7522"/>
                </a:lnTo>
                <a:close/>
                <a:moveTo>
                  <a:pt x="15439" y="7490"/>
                </a:moveTo>
                <a:lnTo>
                  <a:pt x="15419" y="7498"/>
                </a:lnTo>
                <a:lnTo>
                  <a:pt x="15387" y="7496"/>
                </a:lnTo>
                <a:lnTo>
                  <a:pt x="15439" y="7490"/>
                </a:lnTo>
                <a:close/>
                <a:moveTo>
                  <a:pt x="15460" y="7484"/>
                </a:moveTo>
                <a:lnTo>
                  <a:pt x="15454" y="7488"/>
                </a:lnTo>
                <a:lnTo>
                  <a:pt x="15439" y="7490"/>
                </a:lnTo>
                <a:lnTo>
                  <a:pt x="15447" y="7486"/>
                </a:lnTo>
                <a:lnTo>
                  <a:pt x="15460" y="7484"/>
                </a:lnTo>
                <a:close/>
                <a:moveTo>
                  <a:pt x="15330" y="7468"/>
                </a:moveTo>
                <a:lnTo>
                  <a:pt x="15353" y="7481"/>
                </a:lnTo>
                <a:lnTo>
                  <a:pt x="15387" y="7496"/>
                </a:lnTo>
                <a:lnTo>
                  <a:pt x="15351" y="7487"/>
                </a:lnTo>
                <a:lnTo>
                  <a:pt x="15330" y="7468"/>
                </a:lnTo>
                <a:close/>
                <a:moveTo>
                  <a:pt x="15483" y="7468"/>
                </a:moveTo>
                <a:lnTo>
                  <a:pt x="15475" y="7481"/>
                </a:lnTo>
                <a:lnTo>
                  <a:pt x="15460" y="7484"/>
                </a:lnTo>
                <a:lnTo>
                  <a:pt x="15483" y="7468"/>
                </a:lnTo>
                <a:close/>
                <a:moveTo>
                  <a:pt x="10755" y="7444"/>
                </a:moveTo>
                <a:lnTo>
                  <a:pt x="10768" y="7498"/>
                </a:lnTo>
                <a:lnTo>
                  <a:pt x="10752" y="7584"/>
                </a:lnTo>
                <a:lnTo>
                  <a:pt x="10706" y="7661"/>
                </a:lnTo>
                <a:lnTo>
                  <a:pt x="10634" y="7713"/>
                </a:lnTo>
                <a:lnTo>
                  <a:pt x="10632" y="7714"/>
                </a:lnTo>
                <a:lnTo>
                  <a:pt x="10691" y="7670"/>
                </a:lnTo>
                <a:lnTo>
                  <a:pt x="10741" y="7600"/>
                </a:lnTo>
                <a:lnTo>
                  <a:pt x="10762" y="7522"/>
                </a:lnTo>
                <a:lnTo>
                  <a:pt x="10755" y="7444"/>
                </a:lnTo>
                <a:close/>
                <a:moveTo>
                  <a:pt x="10257" y="7439"/>
                </a:moveTo>
                <a:lnTo>
                  <a:pt x="10210" y="7493"/>
                </a:lnTo>
                <a:lnTo>
                  <a:pt x="10178" y="7568"/>
                </a:lnTo>
                <a:lnTo>
                  <a:pt x="10193" y="7507"/>
                </a:lnTo>
                <a:lnTo>
                  <a:pt x="10248" y="7445"/>
                </a:lnTo>
                <a:lnTo>
                  <a:pt x="10257" y="7439"/>
                </a:lnTo>
                <a:close/>
                <a:moveTo>
                  <a:pt x="15518" y="7430"/>
                </a:moveTo>
                <a:lnTo>
                  <a:pt x="15508" y="7451"/>
                </a:lnTo>
                <a:lnTo>
                  <a:pt x="15483" y="7468"/>
                </a:lnTo>
                <a:lnTo>
                  <a:pt x="15496" y="7448"/>
                </a:lnTo>
                <a:lnTo>
                  <a:pt x="15518" y="7430"/>
                </a:lnTo>
                <a:close/>
                <a:moveTo>
                  <a:pt x="15803" y="7430"/>
                </a:moveTo>
                <a:lnTo>
                  <a:pt x="15801" y="7453"/>
                </a:lnTo>
                <a:lnTo>
                  <a:pt x="15800" y="7444"/>
                </a:lnTo>
                <a:lnTo>
                  <a:pt x="15803" y="7430"/>
                </a:lnTo>
                <a:close/>
                <a:moveTo>
                  <a:pt x="10751" y="7424"/>
                </a:moveTo>
                <a:lnTo>
                  <a:pt x="10754" y="7430"/>
                </a:lnTo>
                <a:lnTo>
                  <a:pt x="10755" y="7444"/>
                </a:lnTo>
                <a:lnTo>
                  <a:pt x="10751" y="7424"/>
                </a:lnTo>
                <a:close/>
                <a:moveTo>
                  <a:pt x="15522" y="7422"/>
                </a:moveTo>
                <a:lnTo>
                  <a:pt x="15521" y="7428"/>
                </a:lnTo>
                <a:lnTo>
                  <a:pt x="15518" y="7430"/>
                </a:lnTo>
                <a:lnTo>
                  <a:pt x="15522" y="7422"/>
                </a:lnTo>
                <a:close/>
                <a:moveTo>
                  <a:pt x="18269" y="7422"/>
                </a:moveTo>
                <a:lnTo>
                  <a:pt x="18257" y="7466"/>
                </a:lnTo>
                <a:lnTo>
                  <a:pt x="18238" y="7508"/>
                </a:lnTo>
                <a:lnTo>
                  <a:pt x="18269" y="7422"/>
                </a:lnTo>
                <a:close/>
                <a:moveTo>
                  <a:pt x="10285" y="7421"/>
                </a:moveTo>
                <a:lnTo>
                  <a:pt x="10257" y="7439"/>
                </a:lnTo>
                <a:lnTo>
                  <a:pt x="10265" y="7430"/>
                </a:lnTo>
                <a:lnTo>
                  <a:pt x="10285" y="7421"/>
                </a:lnTo>
                <a:close/>
                <a:moveTo>
                  <a:pt x="15274" y="7413"/>
                </a:moveTo>
                <a:lnTo>
                  <a:pt x="15274" y="7417"/>
                </a:lnTo>
                <a:lnTo>
                  <a:pt x="15273" y="7415"/>
                </a:lnTo>
                <a:lnTo>
                  <a:pt x="15274" y="7413"/>
                </a:lnTo>
                <a:close/>
                <a:moveTo>
                  <a:pt x="15670" y="7397"/>
                </a:moveTo>
                <a:lnTo>
                  <a:pt x="15661" y="7433"/>
                </a:lnTo>
                <a:lnTo>
                  <a:pt x="15631" y="7496"/>
                </a:lnTo>
                <a:lnTo>
                  <a:pt x="15581" y="7541"/>
                </a:lnTo>
                <a:lnTo>
                  <a:pt x="15514" y="7575"/>
                </a:lnTo>
                <a:lnTo>
                  <a:pt x="15434" y="7586"/>
                </a:lnTo>
                <a:lnTo>
                  <a:pt x="15368" y="7568"/>
                </a:lnTo>
                <a:lnTo>
                  <a:pt x="15304" y="7519"/>
                </a:lnTo>
                <a:lnTo>
                  <a:pt x="15273" y="7441"/>
                </a:lnTo>
                <a:lnTo>
                  <a:pt x="15274" y="7417"/>
                </a:lnTo>
                <a:lnTo>
                  <a:pt x="15289" y="7477"/>
                </a:lnTo>
                <a:lnTo>
                  <a:pt x="15338" y="7535"/>
                </a:lnTo>
                <a:lnTo>
                  <a:pt x="15400" y="7570"/>
                </a:lnTo>
                <a:lnTo>
                  <a:pt x="15484" y="7567"/>
                </a:lnTo>
                <a:lnTo>
                  <a:pt x="15568" y="7544"/>
                </a:lnTo>
                <a:lnTo>
                  <a:pt x="15635" y="7484"/>
                </a:lnTo>
                <a:lnTo>
                  <a:pt x="15670" y="7397"/>
                </a:lnTo>
                <a:close/>
                <a:moveTo>
                  <a:pt x="10421" y="7388"/>
                </a:moveTo>
                <a:lnTo>
                  <a:pt x="10489" y="7411"/>
                </a:lnTo>
                <a:lnTo>
                  <a:pt x="10542" y="7477"/>
                </a:lnTo>
                <a:lnTo>
                  <a:pt x="10565" y="7560"/>
                </a:lnTo>
                <a:lnTo>
                  <a:pt x="10564" y="7566"/>
                </a:lnTo>
                <a:lnTo>
                  <a:pt x="10541" y="7483"/>
                </a:lnTo>
                <a:lnTo>
                  <a:pt x="10492" y="7425"/>
                </a:lnTo>
                <a:lnTo>
                  <a:pt x="10421" y="7388"/>
                </a:lnTo>
                <a:close/>
                <a:moveTo>
                  <a:pt x="16682" y="7388"/>
                </a:moveTo>
                <a:lnTo>
                  <a:pt x="16680" y="7399"/>
                </a:lnTo>
                <a:lnTo>
                  <a:pt x="16642" y="7517"/>
                </a:lnTo>
                <a:lnTo>
                  <a:pt x="16628" y="7542"/>
                </a:lnTo>
                <a:lnTo>
                  <a:pt x="16645" y="7505"/>
                </a:lnTo>
                <a:lnTo>
                  <a:pt x="16682" y="7388"/>
                </a:lnTo>
                <a:close/>
                <a:moveTo>
                  <a:pt x="10418" y="7386"/>
                </a:moveTo>
                <a:lnTo>
                  <a:pt x="10421" y="7388"/>
                </a:lnTo>
                <a:lnTo>
                  <a:pt x="10417" y="7387"/>
                </a:lnTo>
                <a:lnTo>
                  <a:pt x="10418" y="7386"/>
                </a:lnTo>
                <a:close/>
                <a:moveTo>
                  <a:pt x="10412" y="7385"/>
                </a:moveTo>
                <a:lnTo>
                  <a:pt x="10417" y="7387"/>
                </a:lnTo>
                <a:lnTo>
                  <a:pt x="10338" y="7398"/>
                </a:lnTo>
                <a:lnTo>
                  <a:pt x="10285" y="7421"/>
                </a:lnTo>
                <a:lnTo>
                  <a:pt x="10326" y="7394"/>
                </a:lnTo>
                <a:lnTo>
                  <a:pt x="10412" y="7385"/>
                </a:lnTo>
                <a:close/>
                <a:moveTo>
                  <a:pt x="15822" y="7360"/>
                </a:moveTo>
                <a:lnTo>
                  <a:pt x="15803" y="7430"/>
                </a:lnTo>
                <a:lnTo>
                  <a:pt x="15806" y="7394"/>
                </a:lnTo>
                <a:lnTo>
                  <a:pt x="15822" y="7360"/>
                </a:lnTo>
                <a:close/>
                <a:moveTo>
                  <a:pt x="15675" y="7357"/>
                </a:moveTo>
                <a:lnTo>
                  <a:pt x="15675" y="7379"/>
                </a:lnTo>
                <a:lnTo>
                  <a:pt x="15670" y="7397"/>
                </a:lnTo>
                <a:lnTo>
                  <a:pt x="15675" y="7357"/>
                </a:lnTo>
                <a:close/>
                <a:moveTo>
                  <a:pt x="15829" y="7344"/>
                </a:moveTo>
                <a:lnTo>
                  <a:pt x="15822" y="7360"/>
                </a:lnTo>
                <a:lnTo>
                  <a:pt x="15823" y="7354"/>
                </a:lnTo>
                <a:lnTo>
                  <a:pt x="15829" y="7344"/>
                </a:lnTo>
                <a:close/>
                <a:moveTo>
                  <a:pt x="15440" y="7343"/>
                </a:moveTo>
                <a:lnTo>
                  <a:pt x="15453" y="7366"/>
                </a:lnTo>
                <a:lnTo>
                  <a:pt x="15455" y="7385"/>
                </a:lnTo>
                <a:lnTo>
                  <a:pt x="15442" y="7408"/>
                </a:lnTo>
                <a:lnTo>
                  <a:pt x="15446" y="7396"/>
                </a:lnTo>
                <a:lnTo>
                  <a:pt x="15452" y="7372"/>
                </a:lnTo>
                <a:lnTo>
                  <a:pt x="15440" y="7343"/>
                </a:lnTo>
                <a:close/>
                <a:moveTo>
                  <a:pt x="16691" y="7327"/>
                </a:moveTo>
                <a:lnTo>
                  <a:pt x="16689" y="7363"/>
                </a:lnTo>
                <a:lnTo>
                  <a:pt x="16682" y="7388"/>
                </a:lnTo>
                <a:lnTo>
                  <a:pt x="16691" y="7327"/>
                </a:lnTo>
                <a:close/>
                <a:moveTo>
                  <a:pt x="15373" y="7306"/>
                </a:moveTo>
                <a:lnTo>
                  <a:pt x="15397" y="7312"/>
                </a:lnTo>
                <a:lnTo>
                  <a:pt x="15421" y="7319"/>
                </a:lnTo>
                <a:lnTo>
                  <a:pt x="15440" y="7343"/>
                </a:lnTo>
                <a:lnTo>
                  <a:pt x="15418" y="7331"/>
                </a:lnTo>
                <a:lnTo>
                  <a:pt x="15394" y="7324"/>
                </a:lnTo>
                <a:lnTo>
                  <a:pt x="15370" y="7318"/>
                </a:lnTo>
                <a:lnTo>
                  <a:pt x="15354" y="7327"/>
                </a:lnTo>
                <a:lnTo>
                  <a:pt x="15332" y="7340"/>
                </a:lnTo>
                <a:lnTo>
                  <a:pt x="15319" y="7363"/>
                </a:lnTo>
                <a:lnTo>
                  <a:pt x="15301" y="7384"/>
                </a:lnTo>
                <a:lnTo>
                  <a:pt x="15310" y="7347"/>
                </a:lnTo>
                <a:lnTo>
                  <a:pt x="15327" y="7333"/>
                </a:lnTo>
                <a:lnTo>
                  <a:pt x="15344" y="7318"/>
                </a:lnTo>
                <a:lnTo>
                  <a:pt x="15373" y="7306"/>
                </a:lnTo>
                <a:close/>
                <a:moveTo>
                  <a:pt x="18302" y="7298"/>
                </a:moveTo>
                <a:lnTo>
                  <a:pt x="18293" y="7353"/>
                </a:lnTo>
                <a:lnTo>
                  <a:pt x="18269" y="7422"/>
                </a:lnTo>
                <a:lnTo>
                  <a:pt x="18302" y="7298"/>
                </a:lnTo>
                <a:close/>
                <a:moveTo>
                  <a:pt x="15397" y="7287"/>
                </a:moveTo>
                <a:lnTo>
                  <a:pt x="15427" y="7295"/>
                </a:lnTo>
                <a:lnTo>
                  <a:pt x="15448" y="7313"/>
                </a:lnTo>
                <a:lnTo>
                  <a:pt x="15463" y="7330"/>
                </a:lnTo>
                <a:lnTo>
                  <a:pt x="15470" y="7351"/>
                </a:lnTo>
                <a:lnTo>
                  <a:pt x="15474" y="7384"/>
                </a:lnTo>
                <a:lnTo>
                  <a:pt x="15473" y="7390"/>
                </a:lnTo>
                <a:lnTo>
                  <a:pt x="15460" y="7342"/>
                </a:lnTo>
                <a:lnTo>
                  <a:pt x="15424" y="7307"/>
                </a:lnTo>
                <a:lnTo>
                  <a:pt x="15376" y="7294"/>
                </a:lnTo>
                <a:lnTo>
                  <a:pt x="15320" y="7311"/>
                </a:lnTo>
                <a:lnTo>
                  <a:pt x="15292" y="7343"/>
                </a:lnTo>
                <a:lnTo>
                  <a:pt x="15274" y="7413"/>
                </a:lnTo>
                <a:lnTo>
                  <a:pt x="15276" y="7358"/>
                </a:lnTo>
                <a:lnTo>
                  <a:pt x="15294" y="7337"/>
                </a:lnTo>
                <a:lnTo>
                  <a:pt x="15314" y="7310"/>
                </a:lnTo>
                <a:lnTo>
                  <a:pt x="15337" y="7296"/>
                </a:lnTo>
                <a:lnTo>
                  <a:pt x="15364" y="7291"/>
                </a:lnTo>
                <a:lnTo>
                  <a:pt x="15397" y="7287"/>
                </a:lnTo>
                <a:close/>
                <a:moveTo>
                  <a:pt x="15676" y="7282"/>
                </a:moveTo>
                <a:lnTo>
                  <a:pt x="15682" y="7304"/>
                </a:lnTo>
                <a:lnTo>
                  <a:pt x="15675" y="7357"/>
                </a:lnTo>
                <a:lnTo>
                  <a:pt x="15676" y="7282"/>
                </a:lnTo>
                <a:close/>
                <a:moveTo>
                  <a:pt x="9659" y="7280"/>
                </a:moveTo>
                <a:lnTo>
                  <a:pt x="9631" y="7372"/>
                </a:lnTo>
                <a:lnTo>
                  <a:pt x="9615" y="7461"/>
                </a:lnTo>
                <a:lnTo>
                  <a:pt x="9646" y="7363"/>
                </a:lnTo>
                <a:lnTo>
                  <a:pt x="9659" y="7280"/>
                </a:lnTo>
                <a:close/>
                <a:moveTo>
                  <a:pt x="18307" y="7263"/>
                </a:moveTo>
                <a:lnTo>
                  <a:pt x="18305" y="7286"/>
                </a:lnTo>
                <a:lnTo>
                  <a:pt x="18302" y="7298"/>
                </a:lnTo>
                <a:lnTo>
                  <a:pt x="18307" y="7263"/>
                </a:lnTo>
                <a:close/>
                <a:moveTo>
                  <a:pt x="16696" y="7242"/>
                </a:moveTo>
                <a:lnTo>
                  <a:pt x="16699" y="7275"/>
                </a:lnTo>
                <a:lnTo>
                  <a:pt x="16691" y="7327"/>
                </a:lnTo>
                <a:lnTo>
                  <a:pt x="16696" y="7242"/>
                </a:lnTo>
                <a:close/>
                <a:moveTo>
                  <a:pt x="15663" y="7231"/>
                </a:moveTo>
                <a:lnTo>
                  <a:pt x="15676" y="7276"/>
                </a:lnTo>
                <a:lnTo>
                  <a:pt x="15676" y="7282"/>
                </a:lnTo>
                <a:lnTo>
                  <a:pt x="15663" y="7231"/>
                </a:lnTo>
                <a:close/>
                <a:moveTo>
                  <a:pt x="15654" y="7204"/>
                </a:moveTo>
                <a:lnTo>
                  <a:pt x="15656" y="7207"/>
                </a:lnTo>
                <a:lnTo>
                  <a:pt x="15663" y="7231"/>
                </a:lnTo>
                <a:lnTo>
                  <a:pt x="15654" y="7204"/>
                </a:lnTo>
                <a:close/>
                <a:moveTo>
                  <a:pt x="16049" y="7181"/>
                </a:moveTo>
                <a:lnTo>
                  <a:pt x="16122" y="7194"/>
                </a:lnTo>
                <a:lnTo>
                  <a:pt x="16182" y="7236"/>
                </a:lnTo>
                <a:lnTo>
                  <a:pt x="16233" y="7288"/>
                </a:lnTo>
                <a:lnTo>
                  <a:pt x="16241" y="7354"/>
                </a:lnTo>
                <a:lnTo>
                  <a:pt x="16230" y="7422"/>
                </a:lnTo>
                <a:lnTo>
                  <a:pt x="16227" y="7434"/>
                </a:lnTo>
                <a:lnTo>
                  <a:pt x="16225" y="7440"/>
                </a:lnTo>
                <a:lnTo>
                  <a:pt x="16228" y="7357"/>
                </a:lnTo>
                <a:lnTo>
                  <a:pt x="16212" y="7295"/>
                </a:lnTo>
                <a:lnTo>
                  <a:pt x="16163" y="7237"/>
                </a:lnTo>
                <a:lnTo>
                  <a:pt x="16092" y="7212"/>
                </a:lnTo>
                <a:lnTo>
                  <a:pt x="16018" y="7199"/>
                </a:lnTo>
                <a:lnTo>
                  <a:pt x="15935" y="7222"/>
                </a:lnTo>
                <a:lnTo>
                  <a:pt x="15871" y="7270"/>
                </a:lnTo>
                <a:lnTo>
                  <a:pt x="15829" y="7344"/>
                </a:lnTo>
                <a:lnTo>
                  <a:pt x="15853" y="7291"/>
                </a:lnTo>
                <a:lnTo>
                  <a:pt x="15899" y="7238"/>
                </a:lnTo>
                <a:lnTo>
                  <a:pt x="15969" y="7192"/>
                </a:lnTo>
                <a:lnTo>
                  <a:pt x="16049" y="7181"/>
                </a:lnTo>
                <a:close/>
                <a:moveTo>
                  <a:pt x="10041" y="7181"/>
                </a:moveTo>
                <a:lnTo>
                  <a:pt x="9966" y="7248"/>
                </a:lnTo>
                <a:lnTo>
                  <a:pt x="9884" y="7362"/>
                </a:lnTo>
                <a:lnTo>
                  <a:pt x="9818" y="7492"/>
                </a:lnTo>
                <a:lnTo>
                  <a:pt x="9777" y="7649"/>
                </a:lnTo>
                <a:lnTo>
                  <a:pt x="9760" y="7787"/>
                </a:lnTo>
                <a:lnTo>
                  <a:pt x="9778" y="7765"/>
                </a:lnTo>
                <a:lnTo>
                  <a:pt x="9914" y="7543"/>
                </a:lnTo>
                <a:lnTo>
                  <a:pt x="10010" y="7298"/>
                </a:lnTo>
                <a:lnTo>
                  <a:pt x="10041" y="7181"/>
                </a:lnTo>
                <a:close/>
                <a:moveTo>
                  <a:pt x="14421" y="7133"/>
                </a:moveTo>
                <a:lnTo>
                  <a:pt x="14439" y="7138"/>
                </a:lnTo>
                <a:lnTo>
                  <a:pt x="14459" y="7162"/>
                </a:lnTo>
                <a:lnTo>
                  <a:pt x="14464" y="7189"/>
                </a:lnTo>
                <a:lnTo>
                  <a:pt x="14467" y="7203"/>
                </a:lnTo>
                <a:lnTo>
                  <a:pt x="14461" y="7227"/>
                </a:lnTo>
                <a:lnTo>
                  <a:pt x="14448" y="7249"/>
                </a:lnTo>
                <a:lnTo>
                  <a:pt x="14455" y="7225"/>
                </a:lnTo>
                <a:lnTo>
                  <a:pt x="14461" y="7201"/>
                </a:lnTo>
                <a:lnTo>
                  <a:pt x="14452" y="7186"/>
                </a:lnTo>
                <a:lnTo>
                  <a:pt x="14453" y="7161"/>
                </a:lnTo>
                <a:lnTo>
                  <a:pt x="14438" y="7144"/>
                </a:lnTo>
                <a:lnTo>
                  <a:pt x="14421" y="7133"/>
                </a:lnTo>
                <a:close/>
                <a:moveTo>
                  <a:pt x="14302" y="7095"/>
                </a:moveTo>
                <a:lnTo>
                  <a:pt x="14282" y="7148"/>
                </a:lnTo>
                <a:lnTo>
                  <a:pt x="14280" y="7205"/>
                </a:lnTo>
                <a:lnTo>
                  <a:pt x="14317" y="7260"/>
                </a:lnTo>
                <a:lnTo>
                  <a:pt x="14340" y="7272"/>
                </a:lnTo>
                <a:lnTo>
                  <a:pt x="14370" y="7280"/>
                </a:lnTo>
                <a:lnTo>
                  <a:pt x="14395" y="7281"/>
                </a:lnTo>
                <a:lnTo>
                  <a:pt x="14368" y="7286"/>
                </a:lnTo>
                <a:lnTo>
                  <a:pt x="14338" y="7278"/>
                </a:lnTo>
                <a:lnTo>
                  <a:pt x="14315" y="7266"/>
                </a:lnTo>
                <a:lnTo>
                  <a:pt x="14278" y="7211"/>
                </a:lnTo>
                <a:lnTo>
                  <a:pt x="14269" y="7151"/>
                </a:lnTo>
                <a:lnTo>
                  <a:pt x="14302" y="7095"/>
                </a:lnTo>
                <a:close/>
                <a:moveTo>
                  <a:pt x="17198" y="6995"/>
                </a:moveTo>
                <a:lnTo>
                  <a:pt x="17120" y="7218"/>
                </a:lnTo>
                <a:lnTo>
                  <a:pt x="17084" y="7428"/>
                </a:lnTo>
                <a:lnTo>
                  <a:pt x="17078" y="7645"/>
                </a:lnTo>
                <a:lnTo>
                  <a:pt x="17100" y="7856"/>
                </a:lnTo>
                <a:lnTo>
                  <a:pt x="17148" y="8039"/>
                </a:lnTo>
                <a:lnTo>
                  <a:pt x="17189" y="8054"/>
                </a:lnTo>
                <a:lnTo>
                  <a:pt x="17290" y="8072"/>
                </a:lnTo>
                <a:lnTo>
                  <a:pt x="17248" y="7979"/>
                </a:lnTo>
                <a:lnTo>
                  <a:pt x="17193" y="7772"/>
                </a:lnTo>
                <a:lnTo>
                  <a:pt x="17179" y="7556"/>
                </a:lnTo>
                <a:lnTo>
                  <a:pt x="17201" y="7349"/>
                </a:lnTo>
                <a:lnTo>
                  <a:pt x="17268" y="7142"/>
                </a:lnTo>
                <a:lnTo>
                  <a:pt x="17330" y="7046"/>
                </a:lnTo>
                <a:lnTo>
                  <a:pt x="17294" y="7020"/>
                </a:lnTo>
                <a:lnTo>
                  <a:pt x="17198" y="6995"/>
                </a:lnTo>
                <a:close/>
                <a:moveTo>
                  <a:pt x="17109" y="6990"/>
                </a:moveTo>
                <a:lnTo>
                  <a:pt x="17017" y="6998"/>
                </a:lnTo>
                <a:lnTo>
                  <a:pt x="16921" y="7044"/>
                </a:lnTo>
                <a:lnTo>
                  <a:pt x="16834" y="7105"/>
                </a:lnTo>
                <a:lnTo>
                  <a:pt x="16750" y="7231"/>
                </a:lnTo>
                <a:lnTo>
                  <a:pt x="16712" y="7375"/>
                </a:lnTo>
                <a:lnTo>
                  <a:pt x="16705" y="7521"/>
                </a:lnTo>
                <a:lnTo>
                  <a:pt x="16744" y="7667"/>
                </a:lnTo>
                <a:lnTo>
                  <a:pt x="16817" y="7808"/>
                </a:lnTo>
                <a:lnTo>
                  <a:pt x="16916" y="7918"/>
                </a:lnTo>
                <a:lnTo>
                  <a:pt x="17042" y="8002"/>
                </a:lnTo>
                <a:lnTo>
                  <a:pt x="17100" y="8022"/>
                </a:lnTo>
                <a:lnTo>
                  <a:pt x="17052" y="7792"/>
                </a:lnTo>
                <a:lnTo>
                  <a:pt x="17040" y="7545"/>
                </a:lnTo>
                <a:lnTo>
                  <a:pt x="17076" y="7310"/>
                </a:lnTo>
                <a:lnTo>
                  <a:pt x="17159" y="7068"/>
                </a:lnTo>
                <a:lnTo>
                  <a:pt x="17197" y="6994"/>
                </a:lnTo>
                <a:lnTo>
                  <a:pt x="17109" y="6990"/>
                </a:lnTo>
                <a:close/>
                <a:moveTo>
                  <a:pt x="15427" y="6953"/>
                </a:moveTo>
                <a:lnTo>
                  <a:pt x="15439" y="6957"/>
                </a:lnTo>
                <a:lnTo>
                  <a:pt x="15475" y="6966"/>
                </a:lnTo>
                <a:lnTo>
                  <a:pt x="15504" y="6978"/>
                </a:lnTo>
                <a:lnTo>
                  <a:pt x="15427" y="6953"/>
                </a:lnTo>
                <a:close/>
                <a:moveTo>
                  <a:pt x="10108" y="6786"/>
                </a:moveTo>
                <a:lnTo>
                  <a:pt x="9983" y="6841"/>
                </a:lnTo>
                <a:lnTo>
                  <a:pt x="9855" y="6936"/>
                </a:lnTo>
                <a:lnTo>
                  <a:pt x="9752" y="7057"/>
                </a:lnTo>
                <a:lnTo>
                  <a:pt x="9704" y="7159"/>
                </a:lnTo>
                <a:lnTo>
                  <a:pt x="9687" y="7304"/>
                </a:lnTo>
                <a:lnTo>
                  <a:pt x="9632" y="7514"/>
                </a:lnTo>
                <a:lnTo>
                  <a:pt x="9600" y="7592"/>
                </a:lnTo>
                <a:lnTo>
                  <a:pt x="9597" y="7698"/>
                </a:lnTo>
                <a:lnTo>
                  <a:pt x="9628" y="7944"/>
                </a:lnTo>
                <a:lnTo>
                  <a:pt x="9629" y="7945"/>
                </a:lnTo>
                <a:lnTo>
                  <a:pt x="9735" y="7817"/>
                </a:lnTo>
                <a:lnTo>
                  <a:pt x="9738" y="7722"/>
                </a:lnTo>
                <a:lnTo>
                  <a:pt x="9770" y="7551"/>
                </a:lnTo>
                <a:lnTo>
                  <a:pt x="9813" y="7414"/>
                </a:lnTo>
                <a:lnTo>
                  <a:pt x="9882" y="7297"/>
                </a:lnTo>
                <a:lnTo>
                  <a:pt x="9959" y="7201"/>
                </a:lnTo>
                <a:lnTo>
                  <a:pt x="10049" y="7128"/>
                </a:lnTo>
                <a:lnTo>
                  <a:pt x="10056" y="7124"/>
                </a:lnTo>
                <a:lnTo>
                  <a:pt x="10077" y="7046"/>
                </a:lnTo>
                <a:lnTo>
                  <a:pt x="10108" y="6786"/>
                </a:lnTo>
                <a:close/>
                <a:moveTo>
                  <a:pt x="10431" y="6727"/>
                </a:moveTo>
                <a:lnTo>
                  <a:pt x="10275" y="6731"/>
                </a:lnTo>
                <a:lnTo>
                  <a:pt x="10130" y="6778"/>
                </a:lnTo>
                <a:lnTo>
                  <a:pt x="10109" y="7022"/>
                </a:lnTo>
                <a:lnTo>
                  <a:pt x="10089" y="7105"/>
                </a:lnTo>
                <a:lnTo>
                  <a:pt x="10140" y="7075"/>
                </a:lnTo>
                <a:lnTo>
                  <a:pt x="10229" y="7054"/>
                </a:lnTo>
                <a:lnTo>
                  <a:pt x="10359" y="7024"/>
                </a:lnTo>
                <a:lnTo>
                  <a:pt x="10499" y="7054"/>
                </a:lnTo>
                <a:lnTo>
                  <a:pt x="10627" y="7107"/>
                </a:lnTo>
                <a:lnTo>
                  <a:pt x="10733" y="7193"/>
                </a:lnTo>
                <a:lnTo>
                  <a:pt x="10813" y="7304"/>
                </a:lnTo>
                <a:lnTo>
                  <a:pt x="10855" y="7411"/>
                </a:lnTo>
                <a:lnTo>
                  <a:pt x="10871" y="7525"/>
                </a:lnTo>
                <a:lnTo>
                  <a:pt x="10854" y="7636"/>
                </a:lnTo>
                <a:lnTo>
                  <a:pt x="10814" y="7741"/>
                </a:lnTo>
                <a:lnTo>
                  <a:pt x="10745" y="7832"/>
                </a:lnTo>
                <a:lnTo>
                  <a:pt x="10643" y="7902"/>
                </a:lnTo>
                <a:lnTo>
                  <a:pt x="10552" y="7930"/>
                </a:lnTo>
                <a:lnTo>
                  <a:pt x="10451" y="7922"/>
                </a:lnTo>
                <a:lnTo>
                  <a:pt x="10419" y="7912"/>
                </a:lnTo>
                <a:lnTo>
                  <a:pt x="10421" y="7915"/>
                </a:lnTo>
                <a:lnTo>
                  <a:pt x="10423" y="8005"/>
                </a:lnTo>
                <a:lnTo>
                  <a:pt x="10417" y="8036"/>
                </a:lnTo>
                <a:lnTo>
                  <a:pt x="10511" y="8060"/>
                </a:lnTo>
                <a:lnTo>
                  <a:pt x="10645" y="8064"/>
                </a:lnTo>
                <a:lnTo>
                  <a:pt x="10775" y="8033"/>
                </a:lnTo>
                <a:lnTo>
                  <a:pt x="10895" y="7969"/>
                </a:lnTo>
                <a:lnTo>
                  <a:pt x="10995" y="7885"/>
                </a:lnTo>
                <a:lnTo>
                  <a:pt x="11062" y="7774"/>
                </a:lnTo>
                <a:lnTo>
                  <a:pt x="11118" y="7660"/>
                </a:lnTo>
                <a:lnTo>
                  <a:pt x="11145" y="7532"/>
                </a:lnTo>
                <a:lnTo>
                  <a:pt x="11147" y="7404"/>
                </a:lnTo>
                <a:lnTo>
                  <a:pt x="11123" y="7276"/>
                </a:lnTo>
                <a:lnTo>
                  <a:pt x="11066" y="7126"/>
                </a:lnTo>
                <a:lnTo>
                  <a:pt x="10978" y="6993"/>
                </a:lnTo>
                <a:lnTo>
                  <a:pt x="10871" y="6888"/>
                </a:lnTo>
                <a:lnTo>
                  <a:pt x="10737" y="6808"/>
                </a:lnTo>
                <a:lnTo>
                  <a:pt x="10586" y="6749"/>
                </a:lnTo>
                <a:lnTo>
                  <a:pt x="10431" y="6727"/>
                </a:lnTo>
                <a:close/>
                <a:moveTo>
                  <a:pt x="18264" y="6561"/>
                </a:moveTo>
                <a:lnTo>
                  <a:pt x="18221" y="6564"/>
                </a:lnTo>
                <a:lnTo>
                  <a:pt x="18273" y="6698"/>
                </a:lnTo>
                <a:lnTo>
                  <a:pt x="18320" y="6910"/>
                </a:lnTo>
                <a:lnTo>
                  <a:pt x="18326" y="7130"/>
                </a:lnTo>
                <a:lnTo>
                  <a:pt x="18307" y="7263"/>
                </a:lnTo>
                <a:lnTo>
                  <a:pt x="18320" y="7103"/>
                </a:lnTo>
                <a:lnTo>
                  <a:pt x="18303" y="6925"/>
                </a:lnTo>
                <a:lnTo>
                  <a:pt x="18244" y="6710"/>
                </a:lnTo>
                <a:lnTo>
                  <a:pt x="18185" y="6567"/>
                </a:lnTo>
                <a:lnTo>
                  <a:pt x="18093" y="6574"/>
                </a:lnTo>
                <a:lnTo>
                  <a:pt x="17922" y="6612"/>
                </a:lnTo>
                <a:lnTo>
                  <a:pt x="17769" y="6682"/>
                </a:lnTo>
                <a:lnTo>
                  <a:pt x="17617" y="6796"/>
                </a:lnTo>
                <a:lnTo>
                  <a:pt x="17485" y="6929"/>
                </a:lnTo>
                <a:lnTo>
                  <a:pt x="17403" y="7049"/>
                </a:lnTo>
                <a:lnTo>
                  <a:pt x="17451" y="7106"/>
                </a:lnTo>
                <a:lnTo>
                  <a:pt x="17487" y="7193"/>
                </a:lnTo>
                <a:lnTo>
                  <a:pt x="17494" y="7285"/>
                </a:lnTo>
                <a:lnTo>
                  <a:pt x="17466" y="7393"/>
                </a:lnTo>
                <a:lnTo>
                  <a:pt x="17461" y="7411"/>
                </a:lnTo>
                <a:lnTo>
                  <a:pt x="17456" y="7429"/>
                </a:lnTo>
                <a:lnTo>
                  <a:pt x="17481" y="7313"/>
                </a:lnTo>
                <a:lnTo>
                  <a:pt x="17473" y="7221"/>
                </a:lnTo>
                <a:lnTo>
                  <a:pt x="17430" y="7139"/>
                </a:lnTo>
                <a:lnTo>
                  <a:pt x="17379" y="7085"/>
                </a:lnTo>
                <a:lnTo>
                  <a:pt x="17312" y="7243"/>
                </a:lnTo>
                <a:lnTo>
                  <a:pt x="17267" y="7418"/>
                </a:lnTo>
                <a:lnTo>
                  <a:pt x="17249" y="7606"/>
                </a:lnTo>
                <a:lnTo>
                  <a:pt x="17268" y="7830"/>
                </a:lnTo>
                <a:lnTo>
                  <a:pt x="17322" y="8037"/>
                </a:lnTo>
                <a:lnTo>
                  <a:pt x="17341" y="8082"/>
                </a:lnTo>
                <a:lnTo>
                  <a:pt x="17355" y="8084"/>
                </a:lnTo>
                <a:lnTo>
                  <a:pt x="17510" y="8080"/>
                </a:lnTo>
                <a:lnTo>
                  <a:pt x="17671" y="8058"/>
                </a:lnTo>
                <a:lnTo>
                  <a:pt x="17821" y="8001"/>
                </a:lnTo>
                <a:lnTo>
                  <a:pt x="17953" y="7913"/>
                </a:lnTo>
                <a:lnTo>
                  <a:pt x="17975" y="7891"/>
                </a:lnTo>
                <a:lnTo>
                  <a:pt x="17958" y="7870"/>
                </a:lnTo>
                <a:lnTo>
                  <a:pt x="17933" y="7818"/>
                </a:lnTo>
                <a:lnTo>
                  <a:pt x="17926" y="7797"/>
                </a:lnTo>
                <a:lnTo>
                  <a:pt x="17911" y="7755"/>
                </a:lnTo>
                <a:lnTo>
                  <a:pt x="17913" y="7723"/>
                </a:lnTo>
                <a:lnTo>
                  <a:pt x="17919" y="7699"/>
                </a:lnTo>
                <a:lnTo>
                  <a:pt x="17927" y="7669"/>
                </a:lnTo>
                <a:lnTo>
                  <a:pt x="17940" y="7646"/>
                </a:lnTo>
                <a:lnTo>
                  <a:pt x="17952" y="7624"/>
                </a:lnTo>
                <a:lnTo>
                  <a:pt x="17972" y="7622"/>
                </a:lnTo>
                <a:lnTo>
                  <a:pt x="17987" y="7614"/>
                </a:lnTo>
                <a:lnTo>
                  <a:pt x="18013" y="7614"/>
                </a:lnTo>
                <a:lnTo>
                  <a:pt x="18035" y="7626"/>
                </a:lnTo>
                <a:lnTo>
                  <a:pt x="18056" y="7645"/>
                </a:lnTo>
                <a:lnTo>
                  <a:pt x="18083" y="7665"/>
                </a:lnTo>
                <a:lnTo>
                  <a:pt x="18097" y="7707"/>
                </a:lnTo>
                <a:lnTo>
                  <a:pt x="18108" y="7716"/>
                </a:lnTo>
                <a:lnTo>
                  <a:pt x="18109" y="7736"/>
                </a:lnTo>
                <a:lnTo>
                  <a:pt x="18110" y="7737"/>
                </a:lnTo>
                <a:lnTo>
                  <a:pt x="18181" y="7633"/>
                </a:lnTo>
                <a:lnTo>
                  <a:pt x="18238" y="7508"/>
                </a:lnTo>
                <a:lnTo>
                  <a:pt x="18220" y="7559"/>
                </a:lnTo>
                <a:lnTo>
                  <a:pt x="18155" y="7684"/>
                </a:lnTo>
                <a:lnTo>
                  <a:pt x="18115" y="7743"/>
                </a:lnTo>
                <a:lnTo>
                  <a:pt x="18128" y="7760"/>
                </a:lnTo>
                <a:lnTo>
                  <a:pt x="18143" y="7803"/>
                </a:lnTo>
                <a:lnTo>
                  <a:pt x="18173" y="7836"/>
                </a:lnTo>
                <a:lnTo>
                  <a:pt x="18191" y="7867"/>
                </a:lnTo>
                <a:lnTo>
                  <a:pt x="18223" y="7888"/>
                </a:lnTo>
                <a:lnTo>
                  <a:pt x="18233" y="7878"/>
                </a:lnTo>
                <a:lnTo>
                  <a:pt x="18237" y="7860"/>
                </a:lnTo>
                <a:lnTo>
                  <a:pt x="18262" y="7840"/>
                </a:lnTo>
                <a:lnTo>
                  <a:pt x="18281" y="7839"/>
                </a:lnTo>
                <a:lnTo>
                  <a:pt x="18309" y="7833"/>
                </a:lnTo>
                <a:lnTo>
                  <a:pt x="18346" y="7837"/>
                </a:lnTo>
                <a:lnTo>
                  <a:pt x="18382" y="7846"/>
                </a:lnTo>
                <a:lnTo>
                  <a:pt x="18405" y="7859"/>
                </a:lnTo>
                <a:lnTo>
                  <a:pt x="18453" y="7871"/>
                </a:lnTo>
                <a:lnTo>
                  <a:pt x="18525" y="7890"/>
                </a:lnTo>
                <a:lnTo>
                  <a:pt x="18616" y="7888"/>
                </a:lnTo>
                <a:lnTo>
                  <a:pt x="18717" y="7870"/>
                </a:lnTo>
                <a:lnTo>
                  <a:pt x="18814" y="7818"/>
                </a:lnTo>
                <a:lnTo>
                  <a:pt x="18898" y="7744"/>
                </a:lnTo>
                <a:lnTo>
                  <a:pt x="18970" y="7666"/>
                </a:lnTo>
                <a:lnTo>
                  <a:pt x="18971" y="7665"/>
                </a:lnTo>
                <a:lnTo>
                  <a:pt x="19009" y="7541"/>
                </a:lnTo>
                <a:lnTo>
                  <a:pt x="19035" y="7394"/>
                </a:lnTo>
                <a:lnTo>
                  <a:pt x="19034" y="7252"/>
                </a:lnTo>
                <a:lnTo>
                  <a:pt x="19007" y="7110"/>
                </a:lnTo>
                <a:lnTo>
                  <a:pt x="18954" y="6967"/>
                </a:lnTo>
                <a:lnTo>
                  <a:pt x="18876" y="6850"/>
                </a:lnTo>
                <a:lnTo>
                  <a:pt x="18746" y="6733"/>
                </a:lnTo>
                <a:lnTo>
                  <a:pt x="18596" y="6642"/>
                </a:lnTo>
                <a:lnTo>
                  <a:pt x="18437" y="6587"/>
                </a:lnTo>
                <a:lnTo>
                  <a:pt x="18264" y="6561"/>
                </a:lnTo>
                <a:close/>
                <a:moveTo>
                  <a:pt x="18054" y="6355"/>
                </a:moveTo>
                <a:lnTo>
                  <a:pt x="17842" y="6405"/>
                </a:lnTo>
                <a:lnTo>
                  <a:pt x="17641" y="6506"/>
                </a:lnTo>
                <a:lnTo>
                  <a:pt x="17465" y="6640"/>
                </a:lnTo>
                <a:lnTo>
                  <a:pt x="17319" y="6801"/>
                </a:lnTo>
                <a:lnTo>
                  <a:pt x="17219" y="6961"/>
                </a:lnTo>
                <a:lnTo>
                  <a:pt x="17291" y="6981"/>
                </a:lnTo>
                <a:lnTo>
                  <a:pt x="17351" y="7012"/>
                </a:lnTo>
                <a:lnTo>
                  <a:pt x="17388" y="6955"/>
                </a:lnTo>
                <a:lnTo>
                  <a:pt x="17500" y="6823"/>
                </a:lnTo>
                <a:lnTo>
                  <a:pt x="17636" y="6724"/>
                </a:lnTo>
                <a:lnTo>
                  <a:pt x="17793" y="6637"/>
                </a:lnTo>
                <a:lnTo>
                  <a:pt x="17950" y="6581"/>
                </a:lnTo>
                <a:lnTo>
                  <a:pt x="18125" y="6550"/>
                </a:lnTo>
                <a:lnTo>
                  <a:pt x="18178" y="6548"/>
                </a:lnTo>
                <a:lnTo>
                  <a:pt x="18162" y="6508"/>
                </a:lnTo>
                <a:lnTo>
                  <a:pt x="18054" y="6355"/>
                </a:lnTo>
                <a:close/>
                <a:moveTo>
                  <a:pt x="13844" y="6300"/>
                </a:moveTo>
                <a:lnTo>
                  <a:pt x="13836" y="6400"/>
                </a:lnTo>
                <a:lnTo>
                  <a:pt x="13841" y="6305"/>
                </a:lnTo>
                <a:lnTo>
                  <a:pt x="13844" y="6300"/>
                </a:lnTo>
                <a:close/>
                <a:moveTo>
                  <a:pt x="13851" y="6243"/>
                </a:moveTo>
                <a:lnTo>
                  <a:pt x="13836" y="6323"/>
                </a:lnTo>
                <a:lnTo>
                  <a:pt x="13829" y="6353"/>
                </a:lnTo>
                <a:lnTo>
                  <a:pt x="13851" y="6243"/>
                </a:lnTo>
                <a:close/>
                <a:moveTo>
                  <a:pt x="13878" y="6229"/>
                </a:moveTo>
                <a:lnTo>
                  <a:pt x="13844" y="6300"/>
                </a:lnTo>
                <a:lnTo>
                  <a:pt x="13844" y="6293"/>
                </a:lnTo>
                <a:lnTo>
                  <a:pt x="13878" y="6229"/>
                </a:lnTo>
                <a:close/>
                <a:moveTo>
                  <a:pt x="13884" y="6219"/>
                </a:moveTo>
                <a:lnTo>
                  <a:pt x="13878" y="6229"/>
                </a:lnTo>
                <a:lnTo>
                  <a:pt x="13883" y="6220"/>
                </a:lnTo>
                <a:lnTo>
                  <a:pt x="13884" y="6219"/>
                </a:lnTo>
                <a:close/>
                <a:moveTo>
                  <a:pt x="13929" y="6173"/>
                </a:moveTo>
                <a:lnTo>
                  <a:pt x="13884" y="6219"/>
                </a:lnTo>
                <a:lnTo>
                  <a:pt x="13895" y="6197"/>
                </a:lnTo>
                <a:lnTo>
                  <a:pt x="13929" y="6173"/>
                </a:lnTo>
                <a:close/>
                <a:moveTo>
                  <a:pt x="14158" y="6102"/>
                </a:moveTo>
                <a:lnTo>
                  <a:pt x="14183" y="6106"/>
                </a:lnTo>
                <a:lnTo>
                  <a:pt x="14189" y="6108"/>
                </a:lnTo>
                <a:lnTo>
                  <a:pt x="14158" y="6102"/>
                </a:lnTo>
                <a:close/>
                <a:moveTo>
                  <a:pt x="14065" y="6101"/>
                </a:moveTo>
                <a:lnTo>
                  <a:pt x="13982" y="6136"/>
                </a:lnTo>
                <a:lnTo>
                  <a:pt x="13929" y="6173"/>
                </a:lnTo>
                <a:lnTo>
                  <a:pt x="13944" y="6159"/>
                </a:lnTo>
                <a:lnTo>
                  <a:pt x="14022" y="6108"/>
                </a:lnTo>
                <a:lnTo>
                  <a:pt x="14065" y="6101"/>
                </a:lnTo>
                <a:close/>
                <a:moveTo>
                  <a:pt x="14109" y="6093"/>
                </a:moveTo>
                <a:lnTo>
                  <a:pt x="14158" y="6102"/>
                </a:lnTo>
                <a:lnTo>
                  <a:pt x="14099" y="6094"/>
                </a:lnTo>
                <a:lnTo>
                  <a:pt x="14109" y="6093"/>
                </a:lnTo>
                <a:close/>
                <a:moveTo>
                  <a:pt x="14084" y="6092"/>
                </a:moveTo>
                <a:lnTo>
                  <a:pt x="14099" y="6094"/>
                </a:lnTo>
                <a:lnTo>
                  <a:pt x="14065" y="6101"/>
                </a:lnTo>
                <a:lnTo>
                  <a:pt x="14084" y="6092"/>
                </a:lnTo>
                <a:close/>
                <a:moveTo>
                  <a:pt x="17254" y="5901"/>
                </a:moveTo>
                <a:lnTo>
                  <a:pt x="17250" y="5915"/>
                </a:lnTo>
                <a:lnTo>
                  <a:pt x="17243" y="5925"/>
                </a:lnTo>
                <a:lnTo>
                  <a:pt x="17254" y="5901"/>
                </a:lnTo>
                <a:close/>
                <a:moveTo>
                  <a:pt x="16357" y="5837"/>
                </a:moveTo>
                <a:lnTo>
                  <a:pt x="16357" y="5843"/>
                </a:lnTo>
                <a:lnTo>
                  <a:pt x="16356" y="5841"/>
                </a:lnTo>
                <a:lnTo>
                  <a:pt x="16357" y="5837"/>
                </a:lnTo>
                <a:close/>
                <a:moveTo>
                  <a:pt x="15175" y="5832"/>
                </a:moveTo>
                <a:lnTo>
                  <a:pt x="15200" y="5833"/>
                </a:lnTo>
                <a:lnTo>
                  <a:pt x="15223" y="5845"/>
                </a:lnTo>
                <a:lnTo>
                  <a:pt x="15230" y="5866"/>
                </a:lnTo>
                <a:lnTo>
                  <a:pt x="15211" y="5842"/>
                </a:lnTo>
                <a:lnTo>
                  <a:pt x="15187" y="5836"/>
                </a:lnTo>
                <a:lnTo>
                  <a:pt x="15175" y="5832"/>
                </a:lnTo>
                <a:close/>
                <a:moveTo>
                  <a:pt x="15149" y="5832"/>
                </a:moveTo>
                <a:lnTo>
                  <a:pt x="15175" y="5832"/>
                </a:lnTo>
                <a:lnTo>
                  <a:pt x="15146" y="5844"/>
                </a:lnTo>
                <a:lnTo>
                  <a:pt x="15131" y="5853"/>
                </a:lnTo>
                <a:lnTo>
                  <a:pt x="15149" y="5832"/>
                </a:lnTo>
                <a:close/>
                <a:moveTo>
                  <a:pt x="15142" y="5760"/>
                </a:moveTo>
                <a:lnTo>
                  <a:pt x="15080" y="5801"/>
                </a:lnTo>
                <a:lnTo>
                  <a:pt x="15058" y="5860"/>
                </a:lnTo>
                <a:lnTo>
                  <a:pt x="15058" y="5911"/>
                </a:lnTo>
                <a:lnTo>
                  <a:pt x="15095" y="5966"/>
                </a:lnTo>
                <a:lnTo>
                  <a:pt x="15117" y="5978"/>
                </a:lnTo>
                <a:lnTo>
                  <a:pt x="15149" y="5980"/>
                </a:lnTo>
                <a:lnTo>
                  <a:pt x="15176" y="5974"/>
                </a:lnTo>
                <a:lnTo>
                  <a:pt x="15203" y="5969"/>
                </a:lnTo>
                <a:lnTo>
                  <a:pt x="15228" y="5949"/>
                </a:lnTo>
                <a:lnTo>
                  <a:pt x="15234" y="5925"/>
                </a:lnTo>
                <a:lnTo>
                  <a:pt x="15239" y="5907"/>
                </a:lnTo>
                <a:lnTo>
                  <a:pt x="15233" y="5880"/>
                </a:lnTo>
                <a:lnTo>
                  <a:pt x="15230" y="5866"/>
                </a:lnTo>
                <a:lnTo>
                  <a:pt x="15245" y="5883"/>
                </a:lnTo>
                <a:lnTo>
                  <a:pt x="15245" y="5909"/>
                </a:lnTo>
                <a:lnTo>
                  <a:pt x="15238" y="5933"/>
                </a:lnTo>
                <a:lnTo>
                  <a:pt x="15226" y="5955"/>
                </a:lnTo>
                <a:lnTo>
                  <a:pt x="15202" y="5975"/>
                </a:lnTo>
                <a:lnTo>
                  <a:pt x="15185" y="5989"/>
                </a:lnTo>
                <a:lnTo>
                  <a:pt x="15147" y="5986"/>
                </a:lnTo>
                <a:lnTo>
                  <a:pt x="15116" y="5984"/>
                </a:lnTo>
                <a:lnTo>
                  <a:pt x="15093" y="5972"/>
                </a:lnTo>
                <a:lnTo>
                  <a:pt x="15056" y="5917"/>
                </a:lnTo>
                <a:lnTo>
                  <a:pt x="15046" y="5856"/>
                </a:lnTo>
                <a:lnTo>
                  <a:pt x="15074" y="5799"/>
                </a:lnTo>
                <a:lnTo>
                  <a:pt x="15142" y="5760"/>
                </a:lnTo>
                <a:close/>
                <a:moveTo>
                  <a:pt x="7458" y="5753"/>
                </a:moveTo>
                <a:lnTo>
                  <a:pt x="7435" y="5792"/>
                </a:lnTo>
                <a:lnTo>
                  <a:pt x="7354" y="6002"/>
                </a:lnTo>
                <a:lnTo>
                  <a:pt x="7436" y="5786"/>
                </a:lnTo>
                <a:lnTo>
                  <a:pt x="7458" y="5753"/>
                </a:lnTo>
                <a:close/>
                <a:moveTo>
                  <a:pt x="16369" y="5741"/>
                </a:moveTo>
                <a:lnTo>
                  <a:pt x="16357" y="5837"/>
                </a:lnTo>
                <a:lnTo>
                  <a:pt x="16355" y="5795"/>
                </a:lnTo>
                <a:lnTo>
                  <a:pt x="16369" y="5741"/>
                </a:lnTo>
                <a:close/>
                <a:moveTo>
                  <a:pt x="16391" y="5674"/>
                </a:moveTo>
                <a:lnTo>
                  <a:pt x="16369" y="5741"/>
                </a:lnTo>
                <a:lnTo>
                  <a:pt x="16379" y="5705"/>
                </a:lnTo>
                <a:lnTo>
                  <a:pt x="16391" y="5674"/>
                </a:lnTo>
                <a:close/>
                <a:moveTo>
                  <a:pt x="17284" y="5643"/>
                </a:moveTo>
                <a:lnTo>
                  <a:pt x="17286" y="5654"/>
                </a:lnTo>
                <a:lnTo>
                  <a:pt x="17283" y="5788"/>
                </a:lnTo>
                <a:lnTo>
                  <a:pt x="17275" y="5821"/>
                </a:lnTo>
                <a:lnTo>
                  <a:pt x="17284" y="5737"/>
                </a:lnTo>
                <a:lnTo>
                  <a:pt x="17284" y="5643"/>
                </a:lnTo>
                <a:close/>
                <a:moveTo>
                  <a:pt x="16406" y="5636"/>
                </a:moveTo>
                <a:lnTo>
                  <a:pt x="16391" y="5674"/>
                </a:lnTo>
                <a:lnTo>
                  <a:pt x="16402" y="5640"/>
                </a:lnTo>
                <a:lnTo>
                  <a:pt x="16406" y="5636"/>
                </a:lnTo>
                <a:close/>
                <a:moveTo>
                  <a:pt x="15237" y="5546"/>
                </a:moveTo>
                <a:lnTo>
                  <a:pt x="15136" y="5565"/>
                </a:lnTo>
                <a:lnTo>
                  <a:pt x="15030" y="5601"/>
                </a:lnTo>
                <a:lnTo>
                  <a:pt x="14953" y="5671"/>
                </a:lnTo>
                <a:lnTo>
                  <a:pt x="14906" y="5755"/>
                </a:lnTo>
                <a:lnTo>
                  <a:pt x="14891" y="5835"/>
                </a:lnTo>
                <a:lnTo>
                  <a:pt x="14895" y="5920"/>
                </a:lnTo>
                <a:lnTo>
                  <a:pt x="14939" y="5996"/>
                </a:lnTo>
                <a:lnTo>
                  <a:pt x="14992" y="6061"/>
                </a:lnTo>
                <a:lnTo>
                  <a:pt x="15066" y="6100"/>
                </a:lnTo>
                <a:lnTo>
                  <a:pt x="15158" y="6117"/>
                </a:lnTo>
                <a:lnTo>
                  <a:pt x="15243" y="6088"/>
                </a:lnTo>
                <a:lnTo>
                  <a:pt x="15304" y="6027"/>
                </a:lnTo>
                <a:lnTo>
                  <a:pt x="15339" y="5966"/>
                </a:lnTo>
                <a:lnTo>
                  <a:pt x="15337" y="5901"/>
                </a:lnTo>
                <a:lnTo>
                  <a:pt x="15321" y="5839"/>
                </a:lnTo>
                <a:lnTo>
                  <a:pt x="15278" y="5782"/>
                </a:lnTo>
                <a:lnTo>
                  <a:pt x="15209" y="5751"/>
                </a:lnTo>
                <a:lnTo>
                  <a:pt x="15142" y="5760"/>
                </a:lnTo>
                <a:lnTo>
                  <a:pt x="15212" y="5739"/>
                </a:lnTo>
                <a:lnTo>
                  <a:pt x="15286" y="5778"/>
                </a:lnTo>
                <a:lnTo>
                  <a:pt x="15335" y="5836"/>
                </a:lnTo>
                <a:lnTo>
                  <a:pt x="15357" y="5899"/>
                </a:lnTo>
                <a:lnTo>
                  <a:pt x="15357" y="5970"/>
                </a:lnTo>
                <a:lnTo>
                  <a:pt x="15314" y="6036"/>
                </a:lnTo>
                <a:lnTo>
                  <a:pt x="15245" y="6102"/>
                </a:lnTo>
                <a:lnTo>
                  <a:pt x="15156" y="6123"/>
                </a:lnTo>
                <a:lnTo>
                  <a:pt x="15061" y="6118"/>
                </a:lnTo>
                <a:lnTo>
                  <a:pt x="14982" y="6078"/>
                </a:lnTo>
                <a:lnTo>
                  <a:pt x="14953" y="6045"/>
                </a:lnTo>
                <a:lnTo>
                  <a:pt x="14993" y="6132"/>
                </a:lnTo>
                <a:lnTo>
                  <a:pt x="15032" y="6277"/>
                </a:lnTo>
                <a:lnTo>
                  <a:pt x="15056" y="6431"/>
                </a:lnTo>
                <a:lnTo>
                  <a:pt x="15063" y="6601"/>
                </a:lnTo>
                <a:lnTo>
                  <a:pt x="15038" y="6793"/>
                </a:lnTo>
                <a:lnTo>
                  <a:pt x="14993" y="6987"/>
                </a:lnTo>
                <a:lnTo>
                  <a:pt x="14911" y="7203"/>
                </a:lnTo>
                <a:lnTo>
                  <a:pt x="15118" y="6879"/>
                </a:lnTo>
                <a:lnTo>
                  <a:pt x="15314" y="6551"/>
                </a:lnTo>
                <a:lnTo>
                  <a:pt x="15493" y="6238"/>
                </a:lnTo>
                <a:lnTo>
                  <a:pt x="15578" y="6086"/>
                </a:lnTo>
                <a:lnTo>
                  <a:pt x="15595" y="6020"/>
                </a:lnTo>
                <a:lnTo>
                  <a:pt x="15598" y="5911"/>
                </a:lnTo>
                <a:lnTo>
                  <a:pt x="15569" y="5801"/>
                </a:lnTo>
                <a:lnTo>
                  <a:pt x="15517" y="5704"/>
                </a:lnTo>
                <a:lnTo>
                  <a:pt x="15435" y="5624"/>
                </a:lnTo>
                <a:lnTo>
                  <a:pt x="15341" y="5567"/>
                </a:lnTo>
                <a:lnTo>
                  <a:pt x="15237" y="5546"/>
                </a:lnTo>
                <a:close/>
                <a:moveTo>
                  <a:pt x="7711" y="5434"/>
                </a:moveTo>
                <a:lnTo>
                  <a:pt x="7564" y="5594"/>
                </a:lnTo>
                <a:lnTo>
                  <a:pt x="7458" y="5753"/>
                </a:lnTo>
                <a:lnTo>
                  <a:pt x="7549" y="5603"/>
                </a:lnTo>
                <a:lnTo>
                  <a:pt x="7700" y="5443"/>
                </a:lnTo>
                <a:lnTo>
                  <a:pt x="7711" y="5434"/>
                </a:lnTo>
                <a:close/>
                <a:moveTo>
                  <a:pt x="16655" y="5070"/>
                </a:moveTo>
                <a:lnTo>
                  <a:pt x="16471" y="5086"/>
                </a:lnTo>
                <a:lnTo>
                  <a:pt x="16309" y="5140"/>
                </a:lnTo>
                <a:lnTo>
                  <a:pt x="16158" y="5223"/>
                </a:lnTo>
                <a:lnTo>
                  <a:pt x="16060" y="5314"/>
                </a:lnTo>
                <a:lnTo>
                  <a:pt x="15999" y="5438"/>
                </a:lnTo>
                <a:lnTo>
                  <a:pt x="15869" y="5687"/>
                </a:lnTo>
                <a:lnTo>
                  <a:pt x="15788" y="5837"/>
                </a:lnTo>
                <a:lnTo>
                  <a:pt x="15901" y="5689"/>
                </a:lnTo>
                <a:lnTo>
                  <a:pt x="16144" y="5450"/>
                </a:lnTo>
                <a:lnTo>
                  <a:pt x="16406" y="5236"/>
                </a:lnTo>
                <a:lnTo>
                  <a:pt x="16683" y="5075"/>
                </a:lnTo>
                <a:lnTo>
                  <a:pt x="16655" y="5070"/>
                </a:lnTo>
                <a:close/>
                <a:moveTo>
                  <a:pt x="17356" y="4864"/>
                </a:moveTo>
                <a:lnTo>
                  <a:pt x="17278" y="4880"/>
                </a:lnTo>
                <a:lnTo>
                  <a:pt x="16953" y="4988"/>
                </a:lnTo>
                <a:lnTo>
                  <a:pt x="16767" y="5072"/>
                </a:lnTo>
                <a:lnTo>
                  <a:pt x="16825" y="5083"/>
                </a:lnTo>
                <a:lnTo>
                  <a:pt x="16971" y="5140"/>
                </a:lnTo>
                <a:lnTo>
                  <a:pt x="17088" y="5235"/>
                </a:lnTo>
                <a:lnTo>
                  <a:pt x="17192" y="5353"/>
                </a:lnTo>
                <a:lnTo>
                  <a:pt x="17260" y="5486"/>
                </a:lnTo>
                <a:lnTo>
                  <a:pt x="17284" y="5615"/>
                </a:lnTo>
                <a:lnTo>
                  <a:pt x="17284" y="5643"/>
                </a:lnTo>
                <a:lnTo>
                  <a:pt x="17256" y="5524"/>
                </a:lnTo>
                <a:lnTo>
                  <a:pt x="17198" y="5380"/>
                </a:lnTo>
                <a:lnTo>
                  <a:pt x="17099" y="5264"/>
                </a:lnTo>
                <a:lnTo>
                  <a:pt x="16984" y="5163"/>
                </a:lnTo>
                <a:lnTo>
                  <a:pt x="16840" y="5100"/>
                </a:lnTo>
                <a:lnTo>
                  <a:pt x="16740" y="5084"/>
                </a:lnTo>
                <a:lnTo>
                  <a:pt x="16647" y="5126"/>
                </a:lnTo>
                <a:lnTo>
                  <a:pt x="16357" y="5300"/>
                </a:lnTo>
                <a:lnTo>
                  <a:pt x="16087" y="5519"/>
                </a:lnTo>
                <a:lnTo>
                  <a:pt x="15847" y="5771"/>
                </a:lnTo>
                <a:lnTo>
                  <a:pt x="15762" y="5887"/>
                </a:lnTo>
                <a:lnTo>
                  <a:pt x="15718" y="5969"/>
                </a:lnTo>
                <a:lnTo>
                  <a:pt x="15556" y="6267"/>
                </a:lnTo>
                <a:lnTo>
                  <a:pt x="15369" y="6585"/>
                </a:lnTo>
                <a:lnTo>
                  <a:pt x="15262" y="6767"/>
                </a:lnTo>
                <a:lnTo>
                  <a:pt x="15272" y="6758"/>
                </a:lnTo>
                <a:lnTo>
                  <a:pt x="15274" y="6752"/>
                </a:lnTo>
                <a:lnTo>
                  <a:pt x="15408" y="6537"/>
                </a:lnTo>
                <a:lnTo>
                  <a:pt x="15570" y="6335"/>
                </a:lnTo>
                <a:lnTo>
                  <a:pt x="15756" y="6165"/>
                </a:lnTo>
                <a:lnTo>
                  <a:pt x="15975" y="6017"/>
                </a:lnTo>
                <a:lnTo>
                  <a:pt x="16198" y="5902"/>
                </a:lnTo>
                <a:lnTo>
                  <a:pt x="16357" y="5846"/>
                </a:lnTo>
                <a:lnTo>
                  <a:pt x="16357" y="5843"/>
                </a:lnTo>
                <a:lnTo>
                  <a:pt x="16358" y="5846"/>
                </a:lnTo>
                <a:lnTo>
                  <a:pt x="16439" y="5817"/>
                </a:lnTo>
                <a:lnTo>
                  <a:pt x="16689" y="5774"/>
                </a:lnTo>
                <a:lnTo>
                  <a:pt x="16939" y="5771"/>
                </a:lnTo>
                <a:lnTo>
                  <a:pt x="16940" y="5698"/>
                </a:lnTo>
                <a:lnTo>
                  <a:pt x="16905" y="5612"/>
                </a:lnTo>
                <a:lnTo>
                  <a:pt x="16838" y="5549"/>
                </a:lnTo>
                <a:lnTo>
                  <a:pt x="16748" y="5500"/>
                </a:lnTo>
                <a:lnTo>
                  <a:pt x="16655" y="5488"/>
                </a:lnTo>
                <a:lnTo>
                  <a:pt x="16552" y="5513"/>
                </a:lnTo>
                <a:lnTo>
                  <a:pt x="16473" y="5569"/>
                </a:lnTo>
                <a:lnTo>
                  <a:pt x="16406" y="5636"/>
                </a:lnTo>
                <a:lnTo>
                  <a:pt x="16416" y="5612"/>
                </a:lnTo>
                <a:lnTo>
                  <a:pt x="16479" y="5545"/>
                </a:lnTo>
                <a:lnTo>
                  <a:pt x="16556" y="5494"/>
                </a:lnTo>
                <a:lnTo>
                  <a:pt x="16658" y="5476"/>
                </a:lnTo>
                <a:lnTo>
                  <a:pt x="16741" y="5479"/>
                </a:lnTo>
                <a:lnTo>
                  <a:pt x="16811" y="5504"/>
                </a:lnTo>
                <a:lnTo>
                  <a:pt x="16871" y="5545"/>
                </a:lnTo>
                <a:lnTo>
                  <a:pt x="16919" y="5609"/>
                </a:lnTo>
                <a:lnTo>
                  <a:pt x="16951" y="5707"/>
                </a:lnTo>
                <a:lnTo>
                  <a:pt x="16950" y="5771"/>
                </a:lnTo>
                <a:lnTo>
                  <a:pt x="17209" y="5801"/>
                </a:lnTo>
                <a:lnTo>
                  <a:pt x="17274" y="5823"/>
                </a:lnTo>
                <a:lnTo>
                  <a:pt x="17275" y="5821"/>
                </a:lnTo>
                <a:lnTo>
                  <a:pt x="17275" y="5823"/>
                </a:lnTo>
                <a:lnTo>
                  <a:pt x="17404" y="5865"/>
                </a:lnTo>
                <a:lnTo>
                  <a:pt x="17597" y="5942"/>
                </a:lnTo>
                <a:lnTo>
                  <a:pt x="17784" y="6036"/>
                </a:lnTo>
                <a:lnTo>
                  <a:pt x="17942" y="6168"/>
                </a:lnTo>
                <a:lnTo>
                  <a:pt x="18069" y="6303"/>
                </a:lnTo>
                <a:lnTo>
                  <a:pt x="18161" y="6289"/>
                </a:lnTo>
                <a:lnTo>
                  <a:pt x="18356" y="6283"/>
                </a:lnTo>
                <a:lnTo>
                  <a:pt x="18556" y="6329"/>
                </a:lnTo>
                <a:lnTo>
                  <a:pt x="18727" y="6387"/>
                </a:lnTo>
                <a:lnTo>
                  <a:pt x="18885" y="6473"/>
                </a:lnTo>
                <a:lnTo>
                  <a:pt x="19028" y="6588"/>
                </a:lnTo>
                <a:lnTo>
                  <a:pt x="19140" y="6727"/>
                </a:lnTo>
                <a:lnTo>
                  <a:pt x="19235" y="6880"/>
                </a:lnTo>
                <a:lnTo>
                  <a:pt x="19282" y="7066"/>
                </a:lnTo>
                <a:lnTo>
                  <a:pt x="19298" y="7251"/>
                </a:lnTo>
                <a:lnTo>
                  <a:pt x="19276" y="7432"/>
                </a:lnTo>
                <a:lnTo>
                  <a:pt x="19243" y="7522"/>
                </a:lnTo>
                <a:lnTo>
                  <a:pt x="19268" y="7365"/>
                </a:lnTo>
                <a:lnTo>
                  <a:pt x="19260" y="7176"/>
                </a:lnTo>
                <a:lnTo>
                  <a:pt x="19210" y="6996"/>
                </a:lnTo>
                <a:lnTo>
                  <a:pt x="19134" y="6822"/>
                </a:lnTo>
                <a:lnTo>
                  <a:pt x="19012" y="6674"/>
                </a:lnTo>
                <a:lnTo>
                  <a:pt x="18866" y="6545"/>
                </a:lnTo>
                <a:lnTo>
                  <a:pt x="18701" y="6438"/>
                </a:lnTo>
                <a:lnTo>
                  <a:pt x="18518" y="6377"/>
                </a:lnTo>
                <a:lnTo>
                  <a:pt x="18287" y="6348"/>
                </a:lnTo>
                <a:lnTo>
                  <a:pt x="18103" y="6352"/>
                </a:lnTo>
                <a:lnTo>
                  <a:pt x="18192" y="6490"/>
                </a:lnTo>
                <a:lnTo>
                  <a:pt x="18214" y="6546"/>
                </a:lnTo>
                <a:lnTo>
                  <a:pt x="18294" y="6543"/>
                </a:lnTo>
                <a:lnTo>
                  <a:pt x="18467" y="6569"/>
                </a:lnTo>
                <a:lnTo>
                  <a:pt x="18625" y="6630"/>
                </a:lnTo>
                <a:lnTo>
                  <a:pt x="18775" y="6721"/>
                </a:lnTo>
                <a:lnTo>
                  <a:pt x="18899" y="6837"/>
                </a:lnTo>
                <a:lnTo>
                  <a:pt x="18988" y="6963"/>
                </a:lnTo>
                <a:lnTo>
                  <a:pt x="19048" y="7101"/>
                </a:lnTo>
                <a:lnTo>
                  <a:pt x="19096" y="7262"/>
                </a:lnTo>
                <a:lnTo>
                  <a:pt x="19101" y="7411"/>
                </a:lnTo>
                <a:lnTo>
                  <a:pt x="19080" y="7566"/>
                </a:lnTo>
                <a:lnTo>
                  <a:pt x="19022" y="7712"/>
                </a:lnTo>
                <a:lnTo>
                  <a:pt x="18978" y="7768"/>
                </a:lnTo>
                <a:lnTo>
                  <a:pt x="18959" y="7805"/>
                </a:lnTo>
                <a:lnTo>
                  <a:pt x="18877" y="7899"/>
                </a:lnTo>
                <a:lnTo>
                  <a:pt x="18799" y="7975"/>
                </a:lnTo>
                <a:lnTo>
                  <a:pt x="18711" y="8016"/>
                </a:lnTo>
                <a:lnTo>
                  <a:pt x="18567" y="8075"/>
                </a:lnTo>
                <a:lnTo>
                  <a:pt x="18413" y="8099"/>
                </a:lnTo>
                <a:lnTo>
                  <a:pt x="18281" y="8083"/>
                </a:lnTo>
                <a:lnTo>
                  <a:pt x="18164" y="8040"/>
                </a:lnTo>
                <a:lnTo>
                  <a:pt x="18064" y="7981"/>
                </a:lnTo>
                <a:lnTo>
                  <a:pt x="18001" y="7926"/>
                </a:lnTo>
                <a:lnTo>
                  <a:pt x="17984" y="7904"/>
                </a:lnTo>
                <a:lnTo>
                  <a:pt x="17980" y="7908"/>
                </a:lnTo>
                <a:lnTo>
                  <a:pt x="17866" y="8000"/>
                </a:lnTo>
                <a:lnTo>
                  <a:pt x="17730" y="8054"/>
                </a:lnTo>
                <a:lnTo>
                  <a:pt x="17596" y="8096"/>
                </a:lnTo>
                <a:lnTo>
                  <a:pt x="17456" y="8117"/>
                </a:lnTo>
                <a:lnTo>
                  <a:pt x="17354" y="8112"/>
                </a:lnTo>
                <a:lnTo>
                  <a:pt x="17406" y="8233"/>
                </a:lnTo>
                <a:lnTo>
                  <a:pt x="17531" y="8394"/>
                </a:lnTo>
                <a:lnTo>
                  <a:pt x="17671" y="8547"/>
                </a:lnTo>
                <a:lnTo>
                  <a:pt x="17840" y="8662"/>
                </a:lnTo>
                <a:lnTo>
                  <a:pt x="18026" y="8762"/>
                </a:lnTo>
                <a:lnTo>
                  <a:pt x="18223" y="8821"/>
                </a:lnTo>
                <a:lnTo>
                  <a:pt x="18432" y="8856"/>
                </a:lnTo>
                <a:lnTo>
                  <a:pt x="18652" y="8850"/>
                </a:lnTo>
                <a:lnTo>
                  <a:pt x="18867" y="8816"/>
                </a:lnTo>
                <a:lnTo>
                  <a:pt x="19106" y="8738"/>
                </a:lnTo>
                <a:lnTo>
                  <a:pt x="19334" y="8630"/>
                </a:lnTo>
                <a:lnTo>
                  <a:pt x="19523" y="8474"/>
                </a:lnTo>
                <a:lnTo>
                  <a:pt x="19697" y="8301"/>
                </a:lnTo>
                <a:lnTo>
                  <a:pt x="19831" y="8111"/>
                </a:lnTo>
                <a:lnTo>
                  <a:pt x="19948" y="7885"/>
                </a:lnTo>
                <a:lnTo>
                  <a:pt x="20028" y="7655"/>
                </a:lnTo>
                <a:lnTo>
                  <a:pt x="20072" y="7415"/>
                </a:lnTo>
                <a:lnTo>
                  <a:pt x="20082" y="7155"/>
                </a:lnTo>
                <a:lnTo>
                  <a:pt x="20052" y="6877"/>
                </a:lnTo>
                <a:lnTo>
                  <a:pt x="19989" y="6603"/>
                </a:lnTo>
                <a:lnTo>
                  <a:pt x="19888" y="6351"/>
                </a:lnTo>
                <a:lnTo>
                  <a:pt x="19752" y="6109"/>
                </a:lnTo>
                <a:lnTo>
                  <a:pt x="19577" y="5896"/>
                </a:lnTo>
                <a:lnTo>
                  <a:pt x="19375" y="5708"/>
                </a:lnTo>
                <a:lnTo>
                  <a:pt x="19148" y="5545"/>
                </a:lnTo>
                <a:lnTo>
                  <a:pt x="18899" y="5416"/>
                </a:lnTo>
                <a:lnTo>
                  <a:pt x="18911" y="5419"/>
                </a:lnTo>
                <a:lnTo>
                  <a:pt x="18934" y="5431"/>
                </a:lnTo>
                <a:lnTo>
                  <a:pt x="18952" y="5436"/>
                </a:lnTo>
                <a:lnTo>
                  <a:pt x="19180" y="5547"/>
                </a:lnTo>
                <a:lnTo>
                  <a:pt x="19398" y="5695"/>
                </a:lnTo>
                <a:lnTo>
                  <a:pt x="19585" y="5866"/>
                </a:lnTo>
                <a:lnTo>
                  <a:pt x="19753" y="6058"/>
                </a:lnTo>
                <a:lnTo>
                  <a:pt x="19901" y="6277"/>
                </a:lnTo>
                <a:lnTo>
                  <a:pt x="20009" y="6505"/>
                </a:lnTo>
                <a:lnTo>
                  <a:pt x="20086" y="6750"/>
                </a:lnTo>
                <a:lnTo>
                  <a:pt x="20126" y="6986"/>
                </a:lnTo>
                <a:lnTo>
                  <a:pt x="20143" y="7216"/>
                </a:lnTo>
                <a:lnTo>
                  <a:pt x="20131" y="7457"/>
                </a:lnTo>
                <a:lnTo>
                  <a:pt x="20086" y="7677"/>
                </a:lnTo>
                <a:lnTo>
                  <a:pt x="20014" y="7902"/>
                </a:lnTo>
                <a:lnTo>
                  <a:pt x="19914" y="8114"/>
                </a:lnTo>
                <a:lnTo>
                  <a:pt x="19780" y="8304"/>
                </a:lnTo>
                <a:lnTo>
                  <a:pt x="19618" y="8480"/>
                </a:lnTo>
                <a:lnTo>
                  <a:pt x="19415" y="8639"/>
                </a:lnTo>
                <a:lnTo>
                  <a:pt x="19191" y="8760"/>
                </a:lnTo>
                <a:lnTo>
                  <a:pt x="18953" y="8832"/>
                </a:lnTo>
                <a:lnTo>
                  <a:pt x="18697" y="8875"/>
                </a:lnTo>
                <a:lnTo>
                  <a:pt x="18453" y="8875"/>
                </a:lnTo>
                <a:lnTo>
                  <a:pt x="18196" y="8826"/>
                </a:lnTo>
                <a:lnTo>
                  <a:pt x="17954" y="8743"/>
                </a:lnTo>
                <a:lnTo>
                  <a:pt x="17762" y="8641"/>
                </a:lnTo>
                <a:lnTo>
                  <a:pt x="17597" y="8508"/>
                </a:lnTo>
                <a:lnTo>
                  <a:pt x="17451" y="8354"/>
                </a:lnTo>
                <a:lnTo>
                  <a:pt x="17333" y="8169"/>
                </a:lnTo>
                <a:lnTo>
                  <a:pt x="17306" y="8109"/>
                </a:lnTo>
                <a:lnTo>
                  <a:pt x="17303" y="8109"/>
                </a:lnTo>
                <a:lnTo>
                  <a:pt x="17169" y="8081"/>
                </a:lnTo>
                <a:lnTo>
                  <a:pt x="17161" y="8078"/>
                </a:lnTo>
                <a:lnTo>
                  <a:pt x="17240" y="8253"/>
                </a:lnTo>
                <a:lnTo>
                  <a:pt x="17352" y="8437"/>
                </a:lnTo>
                <a:lnTo>
                  <a:pt x="17485" y="8594"/>
                </a:lnTo>
                <a:lnTo>
                  <a:pt x="17653" y="8735"/>
                </a:lnTo>
                <a:lnTo>
                  <a:pt x="17859" y="8860"/>
                </a:lnTo>
                <a:lnTo>
                  <a:pt x="18078" y="8956"/>
                </a:lnTo>
                <a:lnTo>
                  <a:pt x="18305" y="9022"/>
                </a:lnTo>
                <a:lnTo>
                  <a:pt x="18532" y="9063"/>
                </a:lnTo>
                <a:lnTo>
                  <a:pt x="18769" y="9067"/>
                </a:lnTo>
                <a:lnTo>
                  <a:pt x="19012" y="9047"/>
                </a:lnTo>
                <a:lnTo>
                  <a:pt x="19242" y="8979"/>
                </a:lnTo>
                <a:lnTo>
                  <a:pt x="19494" y="8878"/>
                </a:lnTo>
                <a:lnTo>
                  <a:pt x="19716" y="8744"/>
                </a:lnTo>
                <a:lnTo>
                  <a:pt x="19920" y="8578"/>
                </a:lnTo>
                <a:lnTo>
                  <a:pt x="20087" y="8384"/>
                </a:lnTo>
                <a:lnTo>
                  <a:pt x="20233" y="8172"/>
                </a:lnTo>
                <a:lnTo>
                  <a:pt x="20359" y="7935"/>
                </a:lnTo>
                <a:lnTo>
                  <a:pt x="20444" y="7687"/>
                </a:lnTo>
                <a:lnTo>
                  <a:pt x="20500" y="7425"/>
                </a:lnTo>
                <a:lnTo>
                  <a:pt x="20518" y="7160"/>
                </a:lnTo>
                <a:lnTo>
                  <a:pt x="20508" y="6881"/>
                </a:lnTo>
                <a:lnTo>
                  <a:pt x="20467" y="6619"/>
                </a:lnTo>
                <a:lnTo>
                  <a:pt x="20383" y="6352"/>
                </a:lnTo>
                <a:lnTo>
                  <a:pt x="20282" y="6101"/>
                </a:lnTo>
                <a:lnTo>
                  <a:pt x="20146" y="5859"/>
                </a:lnTo>
                <a:lnTo>
                  <a:pt x="19984" y="5643"/>
                </a:lnTo>
                <a:lnTo>
                  <a:pt x="19792" y="5445"/>
                </a:lnTo>
                <a:lnTo>
                  <a:pt x="19574" y="5271"/>
                </a:lnTo>
                <a:lnTo>
                  <a:pt x="19268" y="5088"/>
                </a:lnTo>
                <a:lnTo>
                  <a:pt x="19130" y="5027"/>
                </a:lnTo>
                <a:lnTo>
                  <a:pt x="19068" y="5190"/>
                </a:lnTo>
                <a:lnTo>
                  <a:pt x="18961" y="5329"/>
                </a:lnTo>
                <a:lnTo>
                  <a:pt x="18825" y="5454"/>
                </a:lnTo>
                <a:lnTo>
                  <a:pt x="18697" y="5523"/>
                </a:lnTo>
                <a:lnTo>
                  <a:pt x="18561" y="5578"/>
                </a:lnTo>
                <a:lnTo>
                  <a:pt x="18417" y="5611"/>
                </a:lnTo>
                <a:lnTo>
                  <a:pt x="18263" y="5609"/>
                </a:lnTo>
                <a:lnTo>
                  <a:pt x="18125" y="5572"/>
                </a:lnTo>
                <a:lnTo>
                  <a:pt x="17988" y="5504"/>
                </a:lnTo>
                <a:lnTo>
                  <a:pt x="17873" y="5403"/>
                </a:lnTo>
                <a:lnTo>
                  <a:pt x="17795" y="5286"/>
                </a:lnTo>
                <a:lnTo>
                  <a:pt x="17754" y="5147"/>
                </a:lnTo>
                <a:lnTo>
                  <a:pt x="17745" y="5052"/>
                </a:lnTo>
                <a:lnTo>
                  <a:pt x="17695" y="5054"/>
                </a:lnTo>
                <a:lnTo>
                  <a:pt x="17576" y="5042"/>
                </a:lnTo>
                <a:lnTo>
                  <a:pt x="17478" y="4997"/>
                </a:lnTo>
                <a:lnTo>
                  <a:pt x="17404" y="4939"/>
                </a:lnTo>
                <a:lnTo>
                  <a:pt x="17356" y="4864"/>
                </a:lnTo>
                <a:close/>
                <a:moveTo>
                  <a:pt x="18143" y="4792"/>
                </a:moveTo>
                <a:lnTo>
                  <a:pt x="18106" y="4860"/>
                </a:lnTo>
                <a:lnTo>
                  <a:pt x="18018" y="4952"/>
                </a:lnTo>
                <a:lnTo>
                  <a:pt x="17896" y="5023"/>
                </a:lnTo>
                <a:lnTo>
                  <a:pt x="17799" y="5049"/>
                </a:lnTo>
                <a:lnTo>
                  <a:pt x="17761" y="5051"/>
                </a:lnTo>
                <a:lnTo>
                  <a:pt x="17768" y="5118"/>
                </a:lnTo>
                <a:lnTo>
                  <a:pt x="17813" y="5240"/>
                </a:lnTo>
                <a:lnTo>
                  <a:pt x="17895" y="5345"/>
                </a:lnTo>
                <a:lnTo>
                  <a:pt x="17989" y="5427"/>
                </a:lnTo>
                <a:lnTo>
                  <a:pt x="18108" y="5491"/>
                </a:lnTo>
                <a:lnTo>
                  <a:pt x="18231" y="5536"/>
                </a:lnTo>
                <a:lnTo>
                  <a:pt x="18375" y="5548"/>
                </a:lnTo>
                <a:lnTo>
                  <a:pt x="18519" y="5541"/>
                </a:lnTo>
                <a:lnTo>
                  <a:pt x="18649" y="5511"/>
                </a:lnTo>
                <a:lnTo>
                  <a:pt x="18777" y="5441"/>
                </a:lnTo>
                <a:lnTo>
                  <a:pt x="18920" y="5337"/>
                </a:lnTo>
                <a:lnTo>
                  <a:pt x="19025" y="5204"/>
                </a:lnTo>
                <a:lnTo>
                  <a:pt x="19103" y="5058"/>
                </a:lnTo>
                <a:lnTo>
                  <a:pt x="19113" y="5019"/>
                </a:lnTo>
                <a:lnTo>
                  <a:pt x="18946" y="4945"/>
                </a:lnTo>
                <a:lnTo>
                  <a:pt x="18616" y="4852"/>
                </a:lnTo>
                <a:lnTo>
                  <a:pt x="18283" y="4797"/>
                </a:lnTo>
                <a:lnTo>
                  <a:pt x="18143" y="4792"/>
                </a:lnTo>
                <a:close/>
                <a:moveTo>
                  <a:pt x="17940" y="4784"/>
                </a:moveTo>
                <a:lnTo>
                  <a:pt x="17604" y="4812"/>
                </a:lnTo>
                <a:lnTo>
                  <a:pt x="17366" y="4861"/>
                </a:lnTo>
                <a:lnTo>
                  <a:pt x="17370" y="4872"/>
                </a:lnTo>
                <a:lnTo>
                  <a:pt x="17434" y="4947"/>
                </a:lnTo>
                <a:lnTo>
                  <a:pt x="17516" y="5001"/>
                </a:lnTo>
                <a:lnTo>
                  <a:pt x="17642" y="5034"/>
                </a:lnTo>
                <a:lnTo>
                  <a:pt x="17744" y="5036"/>
                </a:lnTo>
                <a:lnTo>
                  <a:pt x="17741" y="5002"/>
                </a:lnTo>
                <a:lnTo>
                  <a:pt x="17773" y="4856"/>
                </a:lnTo>
                <a:lnTo>
                  <a:pt x="17774" y="4850"/>
                </a:lnTo>
                <a:lnTo>
                  <a:pt x="17776" y="4844"/>
                </a:lnTo>
                <a:lnTo>
                  <a:pt x="17781" y="4826"/>
                </a:lnTo>
                <a:lnTo>
                  <a:pt x="17782" y="4820"/>
                </a:lnTo>
                <a:lnTo>
                  <a:pt x="17788" y="4821"/>
                </a:lnTo>
                <a:lnTo>
                  <a:pt x="17787" y="4827"/>
                </a:lnTo>
                <a:lnTo>
                  <a:pt x="17753" y="4979"/>
                </a:lnTo>
                <a:lnTo>
                  <a:pt x="17759" y="5037"/>
                </a:lnTo>
                <a:lnTo>
                  <a:pt x="17777" y="5037"/>
                </a:lnTo>
                <a:lnTo>
                  <a:pt x="17905" y="5013"/>
                </a:lnTo>
                <a:lnTo>
                  <a:pt x="18021" y="4940"/>
                </a:lnTo>
                <a:lnTo>
                  <a:pt x="18102" y="4852"/>
                </a:lnTo>
                <a:lnTo>
                  <a:pt x="18136" y="4791"/>
                </a:lnTo>
                <a:lnTo>
                  <a:pt x="17940" y="4784"/>
                </a:lnTo>
                <a:close/>
                <a:moveTo>
                  <a:pt x="17324" y="4656"/>
                </a:moveTo>
                <a:lnTo>
                  <a:pt x="17322" y="4701"/>
                </a:lnTo>
                <a:lnTo>
                  <a:pt x="17318" y="4678"/>
                </a:lnTo>
                <a:lnTo>
                  <a:pt x="17324" y="4656"/>
                </a:lnTo>
                <a:close/>
                <a:moveTo>
                  <a:pt x="17340" y="4594"/>
                </a:moveTo>
                <a:lnTo>
                  <a:pt x="17324" y="4656"/>
                </a:lnTo>
                <a:lnTo>
                  <a:pt x="17324" y="4629"/>
                </a:lnTo>
                <a:lnTo>
                  <a:pt x="17340" y="4594"/>
                </a:lnTo>
                <a:close/>
                <a:moveTo>
                  <a:pt x="17354" y="4563"/>
                </a:moveTo>
                <a:lnTo>
                  <a:pt x="17340" y="4594"/>
                </a:lnTo>
                <a:lnTo>
                  <a:pt x="17343" y="4582"/>
                </a:lnTo>
                <a:lnTo>
                  <a:pt x="17354" y="4563"/>
                </a:lnTo>
                <a:close/>
                <a:moveTo>
                  <a:pt x="18211" y="4553"/>
                </a:moveTo>
                <a:lnTo>
                  <a:pt x="18209" y="4591"/>
                </a:lnTo>
                <a:lnTo>
                  <a:pt x="18198" y="4633"/>
                </a:lnTo>
                <a:lnTo>
                  <a:pt x="18211" y="4553"/>
                </a:lnTo>
                <a:close/>
                <a:moveTo>
                  <a:pt x="14472" y="4550"/>
                </a:moveTo>
                <a:lnTo>
                  <a:pt x="14491" y="4591"/>
                </a:lnTo>
                <a:lnTo>
                  <a:pt x="14473" y="4683"/>
                </a:lnTo>
                <a:lnTo>
                  <a:pt x="14486" y="4609"/>
                </a:lnTo>
                <a:lnTo>
                  <a:pt x="14472" y="4550"/>
                </a:lnTo>
                <a:close/>
                <a:moveTo>
                  <a:pt x="14456" y="4516"/>
                </a:moveTo>
                <a:lnTo>
                  <a:pt x="14468" y="4534"/>
                </a:lnTo>
                <a:lnTo>
                  <a:pt x="14472" y="4550"/>
                </a:lnTo>
                <a:lnTo>
                  <a:pt x="14456" y="4516"/>
                </a:lnTo>
                <a:close/>
                <a:moveTo>
                  <a:pt x="17382" y="4513"/>
                </a:moveTo>
                <a:lnTo>
                  <a:pt x="17354" y="4563"/>
                </a:lnTo>
                <a:lnTo>
                  <a:pt x="17371" y="4525"/>
                </a:lnTo>
                <a:lnTo>
                  <a:pt x="17382" y="4513"/>
                </a:lnTo>
                <a:close/>
                <a:moveTo>
                  <a:pt x="14443" y="4497"/>
                </a:moveTo>
                <a:lnTo>
                  <a:pt x="14450" y="4503"/>
                </a:lnTo>
                <a:lnTo>
                  <a:pt x="14456" y="4516"/>
                </a:lnTo>
                <a:lnTo>
                  <a:pt x="14443" y="4497"/>
                </a:lnTo>
                <a:close/>
                <a:moveTo>
                  <a:pt x="17409" y="4485"/>
                </a:moveTo>
                <a:lnTo>
                  <a:pt x="17382" y="4513"/>
                </a:lnTo>
                <a:lnTo>
                  <a:pt x="17391" y="4498"/>
                </a:lnTo>
                <a:lnTo>
                  <a:pt x="17409" y="4485"/>
                </a:lnTo>
                <a:close/>
                <a:moveTo>
                  <a:pt x="18214" y="4478"/>
                </a:moveTo>
                <a:lnTo>
                  <a:pt x="18218" y="4510"/>
                </a:lnTo>
                <a:lnTo>
                  <a:pt x="18211" y="4553"/>
                </a:lnTo>
                <a:lnTo>
                  <a:pt x="18214" y="4478"/>
                </a:lnTo>
                <a:close/>
                <a:moveTo>
                  <a:pt x="14402" y="4458"/>
                </a:moveTo>
                <a:lnTo>
                  <a:pt x="14426" y="4471"/>
                </a:lnTo>
                <a:lnTo>
                  <a:pt x="14443" y="4497"/>
                </a:lnTo>
                <a:lnTo>
                  <a:pt x="14402" y="4458"/>
                </a:lnTo>
                <a:close/>
                <a:moveTo>
                  <a:pt x="14369" y="4457"/>
                </a:moveTo>
                <a:lnTo>
                  <a:pt x="14372" y="4457"/>
                </a:lnTo>
                <a:lnTo>
                  <a:pt x="14439" y="4494"/>
                </a:lnTo>
                <a:lnTo>
                  <a:pt x="14369" y="4457"/>
                </a:lnTo>
                <a:close/>
                <a:moveTo>
                  <a:pt x="14381" y="4447"/>
                </a:moveTo>
                <a:lnTo>
                  <a:pt x="14393" y="4450"/>
                </a:lnTo>
                <a:lnTo>
                  <a:pt x="14402" y="4458"/>
                </a:lnTo>
                <a:lnTo>
                  <a:pt x="14381" y="4447"/>
                </a:lnTo>
                <a:close/>
                <a:moveTo>
                  <a:pt x="14212" y="4444"/>
                </a:moveTo>
                <a:lnTo>
                  <a:pt x="14144" y="4494"/>
                </a:lnTo>
                <a:lnTo>
                  <a:pt x="14092" y="4570"/>
                </a:lnTo>
                <a:lnTo>
                  <a:pt x="14056" y="4657"/>
                </a:lnTo>
                <a:lnTo>
                  <a:pt x="14075" y="4585"/>
                </a:lnTo>
                <a:lnTo>
                  <a:pt x="14123" y="4501"/>
                </a:lnTo>
                <a:lnTo>
                  <a:pt x="14194" y="4449"/>
                </a:lnTo>
                <a:lnTo>
                  <a:pt x="14212" y="4444"/>
                </a:lnTo>
                <a:close/>
                <a:moveTo>
                  <a:pt x="14233" y="4439"/>
                </a:moveTo>
                <a:lnTo>
                  <a:pt x="14212" y="4444"/>
                </a:lnTo>
                <a:lnTo>
                  <a:pt x="14215" y="4442"/>
                </a:lnTo>
                <a:lnTo>
                  <a:pt x="14233" y="4439"/>
                </a:lnTo>
                <a:close/>
                <a:moveTo>
                  <a:pt x="14291" y="4423"/>
                </a:moveTo>
                <a:lnTo>
                  <a:pt x="14359" y="4434"/>
                </a:lnTo>
                <a:lnTo>
                  <a:pt x="14381" y="4447"/>
                </a:lnTo>
                <a:lnTo>
                  <a:pt x="14303" y="4426"/>
                </a:lnTo>
                <a:lnTo>
                  <a:pt x="14233" y="4439"/>
                </a:lnTo>
                <a:lnTo>
                  <a:pt x="14291" y="4423"/>
                </a:lnTo>
                <a:close/>
                <a:moveTo>
                  <a:pt x="17567" y="4416"/>
                </a:moveTo>
                <a:lnTo>
                  <a:pt x="17647" y="4430"/>
                </a:lnTo>
                <a:lnTo>
                  <a:pt x="17710" y="4460"/>
                </a:lnTo>
                <a:lnTo>
                  <a:pt x="17751" y="4522"/>
                </a:lnTo>
                <a:lnTo>
                  <a:pt x="17761" y="4583"/>
                </a:lnTo>
                <a:lnTo>
                  <a:pt x="17748" y="4656"/>
                </a:lnTo>
                <a:lnTo>
                  <a:pt x="17746" y="4662"/>
                </a:lnTo>
                <a:lnTo>
                  <a:pt x="17743" y="4674"/>
                </a:lnTo>
                <a:lnTo>
                  <a:pt x="17758" y="4595"/>
                </a:lnTo>
                <a:lnTo>
                  <a:pt x="17733" y="4517"/>
                </a:lnTo>
                <a:lnTo>
                  <a:pt x="17681" y="4471"/>
                </a:lnTo>
                <a:lnTo>
                  <a:pt x="17613" y="4434"/>
                </a:lnTo>
                <a:lnTo>
                  <a:pt x="17536" y="4434"/>
                </a:lnTo>
                <a:lnTo>
                  <a:pt x="17455" y="4451"/>
                </a:lnTo>
                <a:lnTo>
                  <a:pt x="17409" y="4485"/>
                </a:lnTo>
                <a:lnTo>
                  <a:pt x="17424" y="4468"/>
                </a:lnTo>
                <a:lnTo>
                  <a:pt x="17487" y="4427"/>
                </a:lnTo>
                <a:lnTo>
                  <a:pt x="17567" y="4416"/>
                </a:lnTo>
                <a:close/>
                <a:moveTo>
                  <a:pt x="16623" y="4163"/>
                </a:moveTo>
                <a:lnTo>
                  <a:pt x="16589" y="4216"/>
                </a:lnTo>
                <a:lnTo>
                  <a:pt x="16615" y="4172"/>
                </a:lnTo>
                <a:lnTo>
                  <a:pt x="16623" y="4163"/>
                </a:lnTo>
                <a:close/>
                <a:moveTo>
                  <a:pt x="14161" y="4035"/>
                </a:moveTo>
                <a:lnTo>
                  <a:pt x="14290" y="4037"/>
                </a:lnTo>
                <a:lnTo>
                  <a:pt x="14421" y="4052"/>
                </a:lnTo>
                <a:lnTo>
                  <a:pt x="14530" y="4100"/>
                </a:lnTo>
                <a:lnTo>
                  <a:pt x="14641" y="4168"/>
                </a:lnTo>
                <a:lnTo>
                  <a:pt x="14724" y="4267"/>
                </a:lnTo>
                <a:lnTo>
                  <a:pt x="14780" y="4372"/>
                </a:lnTo>
                <a:lnTo>
                  <a:pt x="14817" y="4503"/>
                </a:lnTo>
                <a:lnTo>
                  <a:pt x="14817" y="4625"/>
                </a:lnTo>
                <a:lnTo>
                  <a:pt x="14783" y="4752"/>
                </a:lnTo>
                <a:lnTo>
                  <a:pt x="14728" y="4866"/>
                </a:lnTo>
                <a:lnTo>
                  <a:pt x="14629" y="4949"/>
                </a:lnTo>
                <a:lnTo>
                  <a:pt x="14542" y="4984"/>
                </a:lnTo>
                <a:lnTo>
                  <a:pt x="14447" y="5004"/>
                </a:lnTo>
                <a:lnTo>
                  <a:pt x="14360" y="4994"/>
                </a:lnTo>
                <a:lnTo>
                  <a:pt x="14263" y="4969"/>
                </a:lnTo>
                <a:lnTo>
                  <a:pt x="14179" y="4921"/>
                </a:lnTo>
                <a:lnTo>
                  <a:pt x="14114" y="4852"/>
                </a:lnTo>
                <a:lnTo>
                  <a:pt x="14069" y="4776"/>
                </a:lnTo>
                <a:lnTo>
                  <a:pt x="14049" y="4681"/>
                </a:lnTo>
                <a:lnTo>
                  <a:pt x="14056" y="4657"/>
                </a:lnTo>
                <a:lnTo>
                  <a:pt x="14074" y="4758"/>
                </a:lnTo>
                <a:lnTo>
                  <a:pt x="14115" y="4846"/>
                </a:lnTo>
                <a:lnTo>
                  <a:pt x="14193" y="4918"/>
                </a:lnTo>
                <a:lnTo>
                  <a:pt x="14277" y="4966"/>
                </a:lnTo>
                <a:lnTo>
                  <a:pt x="14385" y="4994"/>
                </a:lnTo>
                <a:lnTo>
                  <a:pt x="14482" y="4994"/>
                </a:lnTo>
                <a:lnTo>
                  <a:pt x="14586" y="4964"/>
                </a:lnTo>
                <a:lnTo>
                  <a:pt x="14676" y="4891"/>
                </a:lnTo>
                <a:lnTo>
                  <a:pt x="14747" y="4794"/>
                </a:lnTo>
                <a:lnTo>
                  <a:pt x="14793" y="4690"/>
                </a:lnTo>
                <a:lnTo>
                  <a:pt x="14807" y="4565"/>
                </a:lnTo>
                <a:lnTo>
                  <a:pt x="14786" y="4450"/>
                </a:lnTo>
                <a:lnTo>
                  <a:pt x="14739" y="4335"/>
                </a:lnTo>
                <a:lnTo>
                  <a:pt x="14659" y="4224"/>
                </a:lnTo>
                <a:lnTo>
                  <a:pt x="14546" y="4136"/>
                </a:lnTo>
                <a:lnTo>
                  <a:pt x="14420" y="4078"/>
                </a:lnTo>
                <a:lnTo>
                  <a:pt x="14277" y="4059"/>
                </a:lnTo>
                <a:lnTo>
                  <a:pt x="14140" y="4068"/>
                </a:lnTo>
                <a:lnTo>
                  <a:pt x="14055" y="4097"/>
                </a:lnTo>
                <a:lnTo>
                  <a:pt x="13958" y="4149"/>
                </a:lnTo>
                <a:lnTo>
                  <a:pt x="13865" y="4234"/>
                </a:lnTo>
                <a:lnTo>
                  <a:pt x="13785" y="4341"/>
                </a:lnTo>
                <a:lnTo>
                  <a:pt x="13714" y="4464"/>
                </a:lnTo>
                <a:lnTo>
                  <a:pt x="13661" y="4618"/>
                </a:lnTo>
                <a:lnTo>
                  <a:pt x="13633" y="4797"/>
                </a:lnTo>
                <a:lnTo>
                  <a:pt x="13632" y="4996"/>
                </a:lnTo>
                <a:lnTo>
                  <a:pt x="13664" y="5217"/>
                </a:lnTo>
                <a:lnTo>
                  <a:pt x="13747" y="5464"/>
                </a:lnTo>
                <a:lnTo>
                  <a:pt x="13696" y="5341"/>
                </a:lnTo>
                <a:lnTo>
                  <a:pt x="13629" y="5105"/>
                </a:lnTo>
                <a:lnTo>
                  <a:pt x="13602" y="4891"/>
                </a:lnTo>
                <a:lnTo>
                  <a:pt x="13607" y="4700"/>
                </a:lnTo>
                <a:lnTo>
                  <a:pt x="13644" y="4536"/>
                </a:lnTo>
                <a:lnTo>
                  <a:pt x="13701" y="4390"/>
                </a:lnTo>
                <a:lnTo>
                  <a:pt x="13769" y="4279"/>
                </a:lnTo>
                <a:lnTo>
                  <a:pt x="13864" y="4188"/>
                </a:lnTo>
                <a:lnTo>
                  <a:pt x="13946" y="4120"/>
                </a:lnTo>
                <a:lnTo>
                  <a:pt x="14043" y="4068"/>
                </a:lnTo>
                <a:lnTo>
                  <a:pt x="14161" y="4035"/>
                </a:lnTo>
                <a:close/>
                <a:moveTo>
                  <a:pt x="14346" y="3600"/>
                </a:moveTo>
                <a:lnTo>
                  <a:pt x="14201" y="3640"/>
                </a:lnTo>
                <a:lnTo>
                  <a:pt x="14058" y="3707"/>
                </a:lnTo>
                <a:lnTo>
                  <a:pt x="14073" y="3710"/>
                </a:lnTo>
                <a:lnTo>
                  <a:pt x="14164" y="3708"/>
                </a:lnTo>
                <a:lnTo>
                  <a:pt x="14249" y="3679"/>
                </a:lnTo>
                <a:lnTo>
                  <a:pt x="14328" y="3622"/>
                </a:lnTo>
                <a:lnTo>
                  <a:pt x="14346" y="3600"/>
                </a:lnTo>
                <a:close/>
                <a:moveTo>
                  <a:pt x="14587" y="3571"/>
                </a:moveTo>
                <a:lnTo>
                  <a:pt x="14416" y="3581"/>
                </a:lnTo>
                <a:lnTo>
                  <a:pt x="14380" y="3591"/>
                </a:lnTo>
                <a:lnTo>
                  <a:pt x="14352" y="3629"/>
                </a:lnTo>
                <a:lnTo>
                  <a:pt x="14271" y="3691"/>
                </a:lnTo>
                <a:lnTo>
                  <a:pt x="14164" y="3733"/>
                </a:lnTo>
                <a:lnTo>
                  <a:pt x="14064" y="3746"/>
                </a:lnTo>
                <a:lnTo>
                  <a:pt x="14006" y="3731"/>
                </a:lnTo>
                <a:lnTo>
                  <a:pt x="13988" y="3739"/>
                </a:lnTo>
                <a:lnTo>
                  <a:pt x="13898" y="3796"/>
                </a:lnTo>
                <a:lnTo>
                  <a:pt x="13947" y="3824"/>
                </a:lnTo>
                <a:lnTo>
                  <a:pt x="14058" y="3866"/>
                </a:lnTo>
                <a:lnTo>
                  <a:pt x="14171" y="3877"/>
                </a:lnTo>
                <a:lnTo>
                  <a:pt x="14280" y="3854"/>
                </a:lnTo>
                <a:lnTo>
                  <a:pt x="14403" y="3803"/>
                </a:lnTo>
                <a:lnTo>
                  <a:pt x="14496" y="3718"/>
                </a:lnTo>
                <a:lnTo>
                  <a:pt x="14569" y="3609"/>
                </a:lnTo>
                <a:lnTo>
                  <a:pt x="14587" y="3571"/>
                </a:lnTo>
                <a:close/>
                <a:moveTo>
                  <a:pt x="14638" y="3569"/>
                </a:moveTo>
                <a:lnTo>
                  <a:pt x="14608" y="3570"/>
                </a:lnTo>
                <a:lnTo>
                  <a:pt x="14552" y="3675"/>
                </a:lnTo>
                <a:lnTo>
                  <a:pt x="14468" y="3775"/>
                </a:lnTo>
                <a:lnTo>
                  <a:pt x="14346" y="3846"/>
                </a:lnTo>
                <a:lnTo>
                  <a:pt x="14227" y="3885"/>
                </a:lnTo>
                <a:lnTo>
                  <a:pt x="14098" y="3884"/>
                </a:lnTo>
                <a:lnTo>
                  <a:pt x="13984" y="3853"/>
                </a:lnTo>
                <a:lnTo>
                  <a:pt x="13886" y="3804"/>
                </a:lnTo>
                <a:lnTo>
                  <a:pt x="13795" y="3862"/>
                </a:lnTo>
                <a:lnTo>
                  <a:pt x="13614" y="4039"/>
                </a:lnTo>
                <a:lnTo>
                  <a:pt x="13471" y="4240"/>
                </a:lnTo>
                <a:lnTo>
                  <a:pt x="13349" y="4458"/>
                </a:lnTo>
                <a:lnTo>
                  <a:pt x="13283" y="4685"/>
                </a:lnTo>
                <a:lnTo>
                  <a:pt x="13266" y="4814"/>
                </a:lnTo>
                <a:lnTo>
                  <a:pt x="13291" y="4925"/>
                </a:lnTo>
                <a:lnTo>
                  <a:pt x="13356" y="5290"/>
                </a:lnTo>
                <a:lnTo>
                  <a:pt x="13389" y="5627"/>
                </a:lnTo>
                <a:lnTo>
                  <a:pt x="13404" y="5939"/>
                </a:lnTo>
                <a:lnTo>
                  <a:pt x="13403" y="6080"/>
                </a:lnTo>
                <a:lnTo>
                  <a:pt x="13414" y="6045"/>
                </a:lnTo>
                <a:lnTo>
                  <a:pt x="13473" y="5919"/>
                </a:lnTo>
                <a:lnTo>
                  <a:pt x="13561" y="5807"/>
                </a:lnTo>
                <a:lnTo>
                  <a:pt x="13664" y="5706"/>
                </a:lnTo>
                <a:lnTo>
                  <a:pt x="13795" y="5624"/>
                </a:lnTo>
                <a:lnTo>
                  <a:pt x="13816" y="5615"/>
                </a:lnTo>
                <a:lnTo>
                  <a:pt x="13801" y="5529"/>
                </a:lnTo>
                <a:lnTo>
                  <a:pt x="13783" y="5473"/>
                </a:lnTo>
                <a:lnTo>
                  <a:pt x="13784" y="5447"/>
                </a:lnTo>
                <a:lnTo>
                  <a:pt x="13736" y="5236"/>
                </a:lnTo>
                <a:lnTo>
                  <a:pt x="13710" y="5042"/>
                </a:lnTo>
                <a:lnTo>
                  <a:pt x="13715" y="4876"/>
                </a:lnTo>
                <a:lnTo>
                  <a:pt x="13726" y="4738"/>
                </a:lnTo>
                <a:lnTo>
                  <a:pt x="13758" y="4617"/>
                </a:lnTo>
                <a:lnTo>
                  <a:pt x="13789" y="4523"/>
                </a:lnTo>
                <a:lnTo>
                  <a:pt x="13827" y="4449"/>
                </a:lnTo>
                <a:lnTo>
                  <a:pt x="13854" y="4398"/>
                </a:lnTo>
                <a:lnTo>
                  <a:pt x="13880" y="4373"/>
                </a:lnTo>
                <a:lnTo>
                  <a:pt x="13884" y="4355"/>
                </a:lnTo>
                <a:lnTo>
                  <a:pt x="13977" y="4270"/>
                </a:lnTo>
                <a:lnTo>
                  <a:pt x="14084" y="4208"/>
                </a:lnTo>
                <a:lnTo>
                  <a:pt x="14210" y="4170"/>
                </a:lnTo>
                <a:lnTo>
                  <a:pt x="14329" y="4182"/>
                </a:lnTo>
                <a:lnTo>
                  <a:pt x="14455" y="4215"/>
                </a:lnTo>
                <a:lnTo>
                  <a:pt x="14561" y="4275"/>
                </a:lnTo>
                <a:lnTo>
                  <a:pt x="14648" y="4362"/>
                </a:lnTo>
                <a:lnTo>
                  <a:pt x="14702" y="4473"/>
                </a:lnTo>
                <a:lnTo>
                  <a:pt x="14716" y="4593"/>
                </a:lnTo>
                <a:lnTo>
                  <a:pt x="14693" y="4702"/>
                </a:lnTo>
                <a:lnTo>
                  <a:pt x="14638" y="4816"/>
                </a:lnTo>
                <a:lnTo>
                  <a:pt x="14562" y="4886"/>
                </a:lnTo>
                <a:lnTo>
                  <a:pt x="14473" y="4928"/>
                </a:lnTo>
                <a:lnTo>
                  <a:pt x="14381" y="4936"/>
                </a:lnTo>
                <a:lnTo>
                  <a:pt x="14290" y="4918"/>
                </a:lnTo>
                <a:lnTo>
                  <a:pt x="14206" y="4870"/>
                </a:lnTo>
                <a:lnTo>
                  <a:pt x="14140" y="4801"/>
                </a:lnTo>
                <a:lnTo>
                  <a:pt x="14106" y="4709"/>
                </a:lnTo>
                <a:lnTo>
                  <a:pt x="14114" y="4608"/>
                </a:lnTo>
                <a:lnTo>
                  <a:pt x="14162" y="4524"/>
                </a:lnTo>
                <a:lnTo>
                  <a:pt x="14215" y="4467"/>
                </a:lnTo>
                <a:lnTo>
                  <a:pt x="14291" y="4449"/>
                </a:lnTo>
                <a:lnTo>
                  <a:pt x="14366" y="4456"/>
                </a:lnTo>
                <a:lnTo>
                  <a:pt x="14369" y="4457"/>
                </a:lnTo>
                <a:lnTo>
                  <a:pt x="14303" y="4452"/>
                </a:lnTo>
                <a:lnTo>
                  <a:pt x="14239" y="4474"/>
                </a:lnTo>
                <a:lnTo>
                  <a:pt x="14189" y="4518"/>
                </a:lnTo>
                <a:lnTo>
                  <a:pt x="14149" y="4598"/>
                </a:lnTo>
                <a:lnTo>
                  <a:pt x="14144" y="4687"/>
                </a:lnTo>
                <a:lnTo>
                  <a:pt x="14177" y="4760"/>
                </a:lnTo>
                <a:lnTo>
                  <a:pt x="14230" y="4825"/>
                </a:lnTo>
                <a:lnTo>
                  <a:pt x="14302" y="4870"/>
                </a:lnTo>
                <a:lnTo>
                  <a:pt x="14388" y="4886"/>
                </a:lnTo>
                <a:lnTo>
                  <a:pt x="14474" y="4876"/>
                </a:lnTo>
                <a:lnTo>
                  <a:pt x="14550" y="4832"/>
                </a:lnTo>
                <a:lnTo>
                  <a:pt x="14616" y="4778"/>
                </a:lnTo>
                <a:lnTo>
                  <a:pt x="14667" y="4683"/>
                </a:lnTo>
                <a:lnTo>
                  <a:pt x="14687" y="4579"/>
                </a:lnTo>
                <a:lnTo>
                  <a:pt x="14671" y="4471"/>
                </a:lnTo>
                <a:lnTo>
                  <a:pt x="14631" y="4377"/>
                </a:lnTo>
                <a:lnTo>
                  <a:pt x="14549" y="4298"/>
                </a:lnTo>
                <a:lnTo>
                  <a:pt x="14453" y="4247"/>
                </a:lnTo>
                <a:lnTo>
                  <a:pt x="14345" y="4218"/>
                </a:lnTo>
                <a:lnTo>
                  <a:pt x="14236" y="4216"/>
                </a:lnTo>
                <a:lnTo>
                  <a:pt x="14126" y="4244"/>
                </a:lnTo>
                <a:lnTo>
                  <a:pt x="14034" y="4298"/>
                </a:lnTo>
                <a:lnTo>
                  <a:pt x="13957" y="4374"/>
                </a:lnTo>
                <a:lnTo>
                  <a:pt x="13860" y="4522"/>
                </a:lnTo>
                <a:lnTo>
                  <a:pt x="13799" y="4680"/>
                </a:lnTo>
                <a:lnTo>
                  <a:pt x="13773" y="4853"/>
                </a:lnTo>
                <a:lnTo>
                  <a:pt x="13761" y="5043"/>
                </a:lnTo>
                <a:lnTo>
                  <a:pt x="13791" y="5250"/>
                </a:lnTo>
                <a:lnTo>
                  <a:pt x="13834" y="5499"/>
                </a:lnTo>
                <a:lnTo>
                  <a:pt x="13852" y="5600"/>
                </a:lnTo>
                <a:lnTo>
                  <a:pt x="13947" y="5561"/>
                </a:lnTo>
                <a:lnTo>
                  <a:pt x="14109" y="5533"/>
                </a:lnTo>
                <a:lnTo>
                  <a:pt x="14261" y="5541"/>
                </a:lnTo>
                <a:lnTo>
                  <a:pt x="14425" y="5577"/>
                </a:lnTo>
                <a:lnTo>
                  <a:pt x="14569" y="5641"/>
                </a:lnTo>
                <a:lnTo>
                  <a:pt x="14701" y="5727"/>
                </a:lnTo>
                <a:lnTo>
                  <a:pt x="14784" y="5801"/>
                </a:lnTo>
                <a:lnTo>
                  <a:pt x="14863" y="5892"/>
                </a:lnTo>
                <a:lnTo>
                  <a:pt x="14894" y="5941"/>
                </a:lnTo>
                <a:lnTo>
                  <a:pt x="14887" y="5924"/>
                </a:lnTo>
                <a:lnTo>
                  <a:pt x="14877" y="5838"/>
                </a:lnTo>
                <a:lnTo>
                  <a:pt x="14897" y="5740"/>
                </a:lnTo>
                <a:lnTo>
                  <a:pt x="14937" y="5661"/>
                </a:lnTo>
                <a:lnTo>
                  <a:pt x="15028" y="5582"/>
                </a:lnTo>
                <a:lnTo>
                  <a:pt x="15130" y="5538"/>
                </a:lnTo>
                <a:lnTo>
                  <a:pt x="15053" y="5562"/>
                </a:lnTo>
                <a:lnTo>
                  <a:pt x="14887" y="5583"/>
                </a:lnTo>
                <a:lnTo>
                  <a:pt x="14733" y="5555"/>
                </a:lnTo>
                <a:lnTo>
                  <a:pt x="14584" y="5510"/>
                </a:lnTo>
                <a:lnTo>
                  <a:pt x="14451" y="5430"/>
                </a:lnTo>
                <a:lnTo>
                  <a:pt x="14340" y="5336"/>
                </a:lnTo>
                <a:lnTo>
                  <a:pt x="14251" y="5210"/>
                </a:lnTo>
                <a:lnTo>
                  <a:pt x="14179" y="5069"/>
                </a:lnTo>
                <a:lnTo>
                  <a:pt x="14184" y="5051"/>
                </a:lnTo>
                <a:lnTo>
                  <a:pt x="14177" y="5030"/>
                </a:lnTo>
                <a:lnTo>
                  <a:pt x="14254" y="5198"/>
                </a:lnTo>
                <a:lnTo>
                  <a:pt x="14357" y="5322"/>
                </a:lnTo>
                <a:lnTo>
                  <a:pt x="14472" y="5423"/>
                </a:lnTo>
                <a:lnTo>
                  <a:pt x="14615" y="5492"/>
                </a:lnTo>
                <a:lnTo>
                  <a:pt x="14753" y="5529"/>
                </a:lnTo>
                <a:lnTo>
                  <a:pt x="14910" y="5544"/>
                </a:lnTo>
                <a:lnTo>
                  <a:pt x="15068" y="5528"/>
                </a:lnTo>
                <a:lnTo>
                  <a:pt x="15218" y="5471"/>
                </a:lnTo>
                <a:lnTo>
                  <a:pt x="15361" y="5393"/>
                </a:lnTo>
                <a:lnTo>
                  <a:pt x="15492" y="5285"/>
                </a:lnTo>
                <a:lnTo>
                  <a:pt x="15612" y="5124"/>
                </a:lnTo>
                <a:lnTo>
                  <a:pt x="15701" y="4955"/>
                </a:lnTo>
                <a:lnTo>
                  <a:pt x="15749" y="4774"/>
                </a:lnTo>
                <a:lnTo>
                  <a:pt x="15753" y="4589"/>
                </a:lnTo>
                <a:lnTo>
                  <a:pt x="15725" y="4401"/>
                </a:lnTo>
                <a:lnTo>
                  <a:pt x="15664" y="4218"/>
                </a:lnTo>
                <a:lnTo>
                  <a:pt x="15564" y="4057"/>
                </a:lnTo>
                <a:lnTo>
                  <a:pt x="15442" y="3909"/>
                </a:lnTo>
                <a:lnTo>
                  <a:pt x="15292" y="3773"/>
                </a:lnTo>
                <a:lnTo>
                  <a:pt x="15089" y="3662"/>
                </a:lnTo>
                <a:lnTo>
                  <a:pt x="14868" y="3597"/>
                </a:lnTo>
                <a:lnTo>
                  <a:pt x="14638" y="3569"/>
                </a:lnTo>
                <a:close/>
                <a:moveTo>
                  <a:pt x="18016" y="3563"/>
                </a:moveTo>
                <a:lnTo>
                  <a:pt x="18004" y="3563"/>
                </a:lnTo>
                <a:lnTo>
                  <a:pt x="17962" y="3574"/>
                </a:lnTo>
                <a:lnTo>
                  <a:pt x="17865" y="3574"/>
                </a:lnTo>
                <a:lnTo>
                  <a:pt x="17844" y="3568"/>
                </a:lnTo>
                <a:lnTo>
                  <a:pt x="17796" y="3569"/>
                </a:lnTo>
                <a:lnTo>
                  <a:pt x="17568" y="3606"/>
                </a:lnTo>
                <a:lnTo>
                  <a:pt x="17351" y="3671"/>
                </a:lnTo>
                <a:lnTo>
                  <a:pt x="17146" y="3765"/>
                </a:lnTo>
                <a:lnTo>
                  <a:pt x="17001" y="3857"/>
                </a:lnTo>
                <a:lnTo>
                  <a:pt x="17044" y="3835"/>
                </a:lnTo>
                <a:lnTo>
                  <a:pt x="17220" y="3778"/>
                </a:lnTo>
                <a:lnTo>
                  <a:pt x="17406" y="3756"/>
                </a:lnTo>
                <a:lnTo>
                  <a:pt x="17594" y="3773"/>
                </a:lnTo>
                <a:lnTo>
                  <a:pt x="17727" y="3808"/>
                </a:lnTo>
                <a:lnTo>
                  <a:pt x="17847" y="3865"/>
                </a:lnTo>
                <a:lnTo>
                  <a:pt x="17962" y="3941"/>
                </a:lnTo>
                <a:lnTo>
                  <a:pt x="18066" y="4033"/>
                </a:lnTo>
                <a:lnTo>
                  <a:pt x="18145" y="4150"/>
                </a:lnTo>
                <a:lnTo>
                  <a:pt x="18198" y="4292"/>
                </a:lnTo>
                <a:lnTo>
                  <a:pt x="18215" y="4445"/>
                </a:lnTo>
                <a:lnTo>
                  <a:pt x="18214" y="4478"/>
                </a:lnTo>
                <a:lnTo>
                  <a:pt x="18204" y="4390"/>
                </a:lnTo>
                <a:lnTo>
                  <a:pt x="18160" y="4237"/>
                </a:lnTo>
                <a:lnTo>
                  <a:pt x="18088" y="4096"/>
                </a:lnTo>
                <a:lnTo>
                  <a:pt x="17988" y="3986"/>
                </a:lnTo>
                <a:lnTo>
                  <a:pt x="17864" y="3896"/>
                </a:lnTo>
                <a:lnTo>
                  <a:pt x="17726" y="3834"/>
                </a:lnTo>
                <a:lnTo>
                  <a:pt x="17576" y="3794"/>
                </a:lnTo>
                <a:lnTo>
                  <a:pt x="17413" y="3777"/>
                </a:lnTo>
                <a:lnTo>
                  <a:pt x="17221" y="3798"/>
                </a:lnTo>
                <a:lnTo>
                  <a:pt x="17055" y="3844"/>
                </a:lnTo>
                <a:lnTo>
                  <a:pt x="16930" y="3905"/>
                </a:lnTo>
                <a:lnTo>
                  <a:pt x="16772" y="4040"/>
                </a:lnTo>
                <a:lnTo>
                  <a:pt x="16617" y="4211"/>
                </a:lnTo>
                <a:lnTo>
                  <a:pt x="16508" y="4375"/>
                </a:lnTo>
                <a:lnTo>
                  <a:pt x="16465" y="4473"/>
                </a:lnTo>
                <a:lnTo>
                  <a:pt x="16420" y="4571"/>
                </a:lnTo>
                <a:lnTo>
                  <a:pt x="16390" y="4634"/>
                </a:lnTo>
                <a:lnTo>
                  <a:pt x="16386" y="4652"/>
                </a:lnTo>
                <a:lnTo>
                  <a:pt x="16372" y="4680"/>
                </a:lnTo>
                <a:lnTo>
                  <a:pt x="16335" y="4748"/>
                </a:lnTo>
                <a:lnTo>
                  <a:pt x="16277" y="4868"/>
                </a:lnTo>
                <a:lnTo>
                  <a:pt x="16206" y="5016"/>
                </a:lnTo>
                <a:lnTo>
                  <a:pt x="16110" y="5210"/>
                </a:lnTo>
                <a:lnTo>
                  <a:pt x="16073" y="5286"/>
                </a:lnTo>
                <a:lnTo>
                  <a:pt x="16162" y="5211"/>
                </a:lnTo>
                <a:lnTo>
                  <a:pt x="16313" y="5122"/>
                </a:lnTo>
                <a:lnTo>
                  <a:pt x="16477" y="5062"/>
                </a:lnTo>
                <a:lnTo>
                  <a:pt x="16648" y="5049"/>
                </a:lnTo>
                <a:lnTo>
                  <a:pt x="16709" y="5061"/>
                </a:lnTo>
                <a:lnTo>
                  <a:pt x="16996" y="4922"/>
                </a:lnTo>
                <a:lnTo>
                  <a:pt x="17307" y="4817"/>
                </a:lnTo>
                <a:lnTo>
                  <a:pt x="17337" y="4811"/>
                </a:lnTo>
                <a:lnTo>
                  <a:pt x="17322" y="4737"/>
                </a:lnTo>
                <a:lnTo>
                  <a:pt x="17322" y="4701"/>
                </a:lnTo>
                <a:lnTo>
                  <a:pt x="17338" y="4774"/>
                </a:lnTo>
                <a:lnTo>
                  <a:pt x="17349" y="4809"/>
                </a:lnTo>
                <a:lnTo>
                  <a:pt x="17638" y="4756"/>
                </a:lnTo>
                <a:lnTo>
                  <a:pt x="17969" y="4721"/>
                </a:lnTo>
                <a:lnTo>
                  <a:pt x="18167" y="4731"/>
                </a:lnTo>
                <a:lnTo>
                  <a:pt x="18198" y="4633"/>
                </a:lnTo>
                <a:lnTo>
                  <a:pt x="18172" y="4731"/>
                </a:lnTo>
                <a:lnTo>
                  <a:pt x="18299" y="4737"/>
                </a:lnTo>
                <a:lnTo>
                  <a:pt x="18634" y="4786"/>
                </a:lnTo>
                <a:lnTo>
                  <a:pt x="18953" y="4870"/>
                </a:lnTo>
                <a:lnTo>
                  <a:pt x="19130" y="4954"/>
                </a:lnTo>
                <a:lnTo>
                  <a:pt x="19147" y="4889"/>
                </a:lnTo>
                <a:lnTo>
                  <a:pt x="19166" y="4720"/>
                </a:lnTo>
                <a:lnTo>
                  <a:pt x="19148" y="4542"/>
                </a:lnTo>
                <a:lnTo>
                  <a:pt x="19108" y="4377"/>
                </a:lnTo>
                <a:lnTo>
                  <a:pt x="19042" y="4212"/>
                </a:lnTo>
                <a:lnTo>
                  <a:pt x="18958" y="4067"/>
                </a:lnTo>
                <a:lnTo>
                  <a:pt x="18845" y="3935"/>
                </a:lnTo>
                <a:lnTo>
                  <a:pt x="18659" y="3783"/>
                </a:lnTo>
                <a:lnTo>
                  <a:pt x="18451" y="3671"/>
                </a:lnTo>
                <a:lnTo>
                  <a:pt x="18244" y="3603"/>
                </a:lnTo>
                <a:lnTo>
                  <a:pt x="18016" y="3563"/>
                </a:lnTo>
                <a:close/>
                <a:moveTo>
                  <a:pt x="8425" y="3518"/>
                </a:moveTo>
                <a:lnTo>
                  <a:pt x="8104" y="3562"/>
                </a:lnTo>
                <a:lnTo>
                  <a:pt x="7790" y="3634"/>
                </a:lnTo>
                <a:lnTo>
                  <a:pt x="7487" y="3734"/>
                </a:lnTo>
                <a:lnTo>
                  <a:pt x="7198" y="3877"/>
                </a:lnTo>
                <a:lnTo>
                  <a:pt x="6916" y="4047"/>
                </a:lnTo>
                <a:lnTo>
                  <a:pt x="6663" y="4225"/>
                </a:lnTo>
                <a:lnTo>
                  <a:pt x="6436" y="4429"/>
                </a:lnTo>
                <a:lnTo>
                  <a:pt x="6235" y="4653"/>
                </a:lnTo>
                <a:lnTo>
                  <a:pt x="6062" y="4897"/>
                </a:lnTo>
                <a:lnTo>
                  <a:pt x="5909" y="5159"/>
                </a:lnTo>
                <a:lnTo>
                  <a:pt x="5785" y="5435"/>
                </a:lnTo>
                <a:lnTo>
                  <a:pt x="5690" y="5725"/>
                </a:lnTo>
                <a:lnTo>
                  <a:pt x="5632" y="6019"/>
                </a:lnTo>
                <a:lnTo>
                  <a:pt x="5606" y="6314"/>
                </a:lnTo>
                <a:lnTo>
                  <a:pt x="5611" y="6612"/>
                </a:lnTo>
                <a:lnTo>
                  <a:pt x="5656" y="6906"/>
                </a:lnTo>
                <a:lnTo>
                  <a:pt x="5705" y="7089"/>
                </a:lnTo>
                <a:lnTo>
                  <a:pt x="5699" y="6937"/>
                </a:lnTo>
                <a:lnTo>
                  <a:pt x="5721" y="6660"/>
                </a:lnTo>
                <a:lnTo>
                  <a:pt x="5780" y="6386"/>
                </a:lnTo>
                <a:lnTo>
                  <a:pt x="5855" y="6123"/>
                </a:lnTo>
                <a:lnTo>
                  <a:pt x="5967" y="5869"/>
                </a:lnTo>
                <a:lnTo>
                  <a:pt x="6091" y="5644"/>
                </a:lnTo>
                <a:lnTo>
                  <a:pt x="6233" y="5444"/>
                </a:lnTo>
                <a:lnTo>
                  <a:pt x="6404" y="5212"/>
                </a:lnTo>
                <a:lnTo>
                  <a:pt x="6614" y="4997"/>
                </a:lnTo>
                <a:lnTo>
                  <a:pt x="6833" y="4804"/>
                </a:lnTo>
                <a:lnTo>
                  <a:pt x="7067" y="4647"/>
                </a:lnTo>
                <a:lnTo>
                  <a:pt x="7313" y="4518"/>
                </a:lnTo>
                <a:lnTo>
                  <a:pt x="7557" y="4422"/>
                </a:lnTo>
                <a:lnTo>
                  <a:pt x="7810" y="4340"/>
                </a:lnTo>
                <a:lnTo>
                  <a:pt x="8050" y="4307"/>
                </a:lnTo>
                <a:lnTo>
                  <a:pt x="8272" y="4294"/>
                </a:lnTo>
                <a:lnTo>
                  <a:pt x="8480" y="4311"/>
                </a:lnTo>
                <a:lnTo>
                  <a:pt x="8647" y="4335"/>
                </a:lnTo>
                <a:lnTo>
                  <a:pt x="8786" y="4372"/>
                </a:lnTo>
                <a:lnTo>
                  <a:pt x="8806" y="4378"/>
                </a:lnTo>
                <a:lnTo>
                  <a:pt x="8918" y="4381"/>
                </a:lnTo>
                <a:lnTo>
                  <a:pt x="9220" y="4434"/>
                </a:lnTo>
                <a:lnTo>
                  <a:pt x="9517" y="4525"/>
                </a:lnTo>
                <a:lnTo>
                  <a:pt x="9809" y="4640"/>
                </a:lnTo>
                <a:lnTo>
                  <a:pt x="10078" y="4789"/>
                </a:lnTo>
                <a:lnTo>
                  <a:pt x="10346" y="4968"/>
                </a:lnTo>
                <a:lnTo>
                  <a:pt x="10591" y="5161"/>
                </a:lnTo>
                <a:lnTo>
                  <a:pt x="10860" y="5412"/>
                </a:lnTo>
                <a:lnTo>
                  <a:pt x="11089" y="5691"/>
                </a:lnTo>
                <a:lnTo>
                  <a:pt x="11284" y="6000"/>
                </a:lnTo>
                <a:lnTo>
                  <a:pt x="11459" y="6316"/>
                </a:lnTo>
                <a:lnTo>
                  <a:pt x="11589" y="6652"/>
                </a:lnTo>
                <a:lnTo>
                  <a:pt x="11693" y="6988"/>
                </a:lnTo>
                <a:lnTo>
                  <a:pt x="11756" y="7339"/>
                </a:lnTo>
                <a:lnTo>
                  <a:pt x="11784" y="7694"/>
                </a:lnTo>
                <a:lnTo>
                  <a:pt x="11786" y="8055"/>
                </a:lnTo>
                <a:lnTo>
                  <a:pt x="11737" y="8415"/>
                </a:lnTo>
                <a:lnTo>
                  <a:pt x="11669" y="8770"/>
                </a:lnTo>
                <a:lnTo>
                  <a:pt x="11564" y="9122"/>
                </a:lnTo>
                <a:lnTo>
                  <a:pt x="11478" y="9316"/>
                </a:lnTo>
                <a:lnTo>
                  <a:pt x="11475" y="9380"/>
                </a:lnTo>
                <a:lnTo>
                  <a:pt x="11547" y="9208"/>
                </a:lnTo>
                <a:lnTo>
                  <a:pt x="11684" y="8787"/>
                </a:lnTo>
                <a:lnTo>
                  <a:pt x="11791" y="8378"/>
                </a:lnTo>
                <a:lnTo>
                  <a:pt x="11868" y="7986"/>
                </a:lnTo>
                <a:lnTo>
                  <a:pt x="11914" y="7593"/>
                </a:lnTo>
                <a:lnTo>
                  <a:pt x="11929" y="7218"/>
                </a:lnTo>
                <a:lnTo>
                  <a:pt x="11914" y="6860"/>
                </a:lnTo>
                <a:lnTo>
                  <a:pt x="11876" y="6515"/>
                </a:lnTo>
                <a:lnTo>
                  <a:pt x="11819" y="6192"/>
                </a:lnTo>
                <a:lnTo>
                  <a:pt x="11740" y="5881"/>
                </a:lnTo>
                <a:lnTo>
                  <a:pt x="11648" y="5594"/>
                </a:lnTo>
                <a:lnTo>
                  <a:pt x="11540" y="5321"/>
                </a:lnTo>
                <a:lnTo>
                  <a:pt x="11410" y="5081"/>
                </a:lnTo>
                <a:lnTo>
                  <a:pt x="11277" y="4853"/>
                </a:lnTo>
                <a:lnTo>
                  <a:pt x="11129" y="4659"/>
                </a:lnTo>
                <a:lnTo>
                  <a:pt x="10969" y="4482"/>
                </a:lnTo>
                <a:lnTo>
                  <a:pt x="10814" y="4339"/>
                </a:lnTo>
                <a:lnTo>
                  <a:pt x="10566" y="4132"/>
                </a:lnTo>
                <a:lnTo>
                  <a:pt x="10291" y="3957"/>
                </a:lnTo>
                <a:lnTo>
                  <a:pt x="10001" y="3810"/>
                </a:lnTo>
                <a:lnTo>
                  <a:pt x="9704" y="3693"/>
                </a:lnTo>
                <a:lnTo>
                  <a:pt x="9393" y="3605"/>
                </a:lnTo>
                <a:lnTo>
                  <a:pt x="9067" y="3545"/>
                </a:lnTo>
                <a:lnTo>
                  <a:pt x="8746" y="3519"/>
                </a:lnTo>
                <a:lnTo>
                  <a:pt x="8425" y="3518"/>
                </a:lnTo>
                <a:close/>
                <a:moveTo>
                  <a:pt x="14238" y="3395"/>
                </a:moveTo>
                <a:lnTo>
                  <a:pt x="14238" y="3399"/>
                </a:lnTo>
                <a:lnTo>
                  <a:pt x="14198" y="3479"/>
                </a:lnTo>
                <a:lnTo>
                  <a:pt x="14238" y="3395"/>
                </a:lnTo>
                <a:close/>
                <a:moveTo>
                  <a:pt x="11184" y="3261"/>
                </a:moveTo>
                <a:lnTo>
                  <a:pt x="11211" y="3318"/>
                </a:lnTo>
                <a:lnTo>
                  <a:pt x="11332" y="3568"/>
                </a:lnTo>
                <a:lnTo>
                  <a:pt x="11447" y="3817"/>
                </a:lnTo>
                <a:lnTo>
                  <a:pt x="11573" y="4069"/>
                </a:lnTo>
                <a:lnTo>
                  <a:pt x="11701" y="4340"/>
                </a:lnTo>
                <a:lnTo>
                  <a:pt x="11822" y="4616"/>
                </a:lnTo>
                <a:lnTo>
                  <a:pt x="11927" y="4901"/>
                </a:lnTo>
                <a:lnTo>
                  <a:pt x="12029" y="5198"/>
                </a:lnTo>
                <a:lnTo>
                  <a:pt x="12113" y="5516"/>
                </a:lnTo>
                <a:lnTo>
                  <a:pt x="12181" y="5843"/>
                </a:lnTo>
                <a:lnTo>
                  <a:pt x="12231" y="6191"/>
                </a:lnTo>
                <a:lnTo>
                  <a:pt x="12251" y="6556"/>
                </a:lnTo>
                <a:lnTo>
                  <a:pt x="12252" y="6942"/>
                </a:lnTo>
                <a:lnTo>
                  <a:pt x="12223" y="7346"/>
                </a:lnTo>
                <a:lnTo>
                  <a:pt x="12161" y="7780"/>
                </a:lnTo>
                <a:lnTo>
                  <a:pt x="12068" y="8232"/>
                </a:lnTo>
                <a:lnTo>
                  <a:pt x="12057" y="8265"/>
                </a:lnTo>
                <a:lnTo>
                  <a:pt x="12020" y="8438"/>
                </a:lnTo>
                <a:lnTo>
                  <a:pt x="11897" y="8830"/>
                </a:lnTo>
                <a:lnTo>
                  <a:pt x="11754" y="9230"/>
                </a:lnTo>
                <a:lnTo>
                  <a:pt x="11571" y="9632"/>
                </a:lnTo>
                <a:lnTo>
                  <a:pt x="11346" y="10049"/>
                </a:lnTo>
                <a:lnTo>
                  <a:pt x="11119" y="10410"/>
                </a:lnTo>
                <a:lnTo>
                  <a:pt x="11101" y="10563"/>
                </a:lnTo>
                <a:lnTo>
                  <a:pt x="11058" y="10751"/>
                </a:lnTo>
                <a:lnTo>
                  <a:pt x="10982" y="10944"/>
                </a:lnTo>
                <a:lnTo>
                  <a:pt x="10880" y="11135"/>
                </a:lnTo>
                <a:lnTo>
                  <a:pt x="10769" y="11338"/>
                </a:lnTo>
                <a:lnTo>
                  <a:pt x="10634" y="11534"/>
                </a:lnTo>
                <a:lnTo>
                  <a:pt x="10486" y="11727"/>
                </a:lnTo>
                <a:lnTo>
                  <a:pt x="10341" y="11918"/>
                </a:lnTo>
                <a:lnTo>
                  <a:pt x="10562" y="11708"/>
                </a:lnTo>
                <a:lnTo>
                  <a:pt x="10973" y="11269"/>
                </a:lnTo>
                <a:lnTo>
                  <a:pt x="11336" y="10818"/>
                </a:lnTo>
                <a:lnTo>
                  <a:pt x="11653" y="10374"/>
                </a:lnTo>
                <a:lnTo>
                  <a:pt x="11931" y="9926"/>
                </a:lnTo>
                <a:lnTo>
                  <a:pt x="12166" y="9473"/>
                </a:lnTo>
                <a:lnTo>
                  <a:pt x="12373" y="9026"/>
                </a:lnTo>
                <a:lnTo>
                  <a:pt x="12533" y="8592"/>
                </a:lnTo>
                <a:lnTo>
                  <a:pt x="12660" y="8156"/>
                </a:lnTo>
                <a:lnTo>
                  <a:pt x="12753" y="7730"/>
                </a:lnTo>
                <a:lnTo>
                  <a:pt x="12812" y="7308"/>
                </a:lnTo>
                <a:lnTo>
                  <a:pt x="12840" y="6910"/>
                </a:lnTo>
                <a:lnTo>
                  <a:pt x="12846" y="6519"/>
                </a:lnTo>
                <a:lnTo>
                  <a:pt x="12822" y="6146"/>
                </a:lnTo>
                <a:lnTo>
                  <a:pt x="12779" y="5794"/>
                </a:lnTo>
                <a:lnTo>
                  <a:pt x="12714" y="5456"/>
                </a:lnTo>
                <a:lnTo>
                  <a:pt x="12623" y="5142"/>
                </a:lnTo>
                <a:lnTo>
                  <a:pt x="12517" y="4857"/>
                </a:lnTo>
                <a:lnTo>
                  <a:pt x="12386" y="4598"/>
                </a:lnTo>
                <a:lnTo>
                  <a:pt x="12250" y="4356"/>
                </a:lnTo>
                <a:lnTo>
                  <a:pt x="12105" y="4151"/>
                </a:lnTo>
                <a:lnTo>
                  <a:pt x="11865" y="3863"/>
                </a:lnTo>
                <a:lnTo>
                  <a:pt x="11608" y="3595"/>
                </a:lnTo>
                <a:lnTo>
                  <a:pt x="11324" y="3354"/>
                </a:lnTo>
                <a:lnTo>
                  <a:pt x="11184" y="3261"/>
                </a:lnTo>
                <a:close/>
                <a:moveTo>
                  <a:pt x="14067" y="3128"/>
                </a:moveTo>
                <a:lnTo>
                  <a:pt x="14118" y="3149"/>
                </a:lnTo>
                <a:lnTo>
                  <a:pt x="14186" y="3206"/>
                </a:lnTo>
                <a:lnTo>
                  <a:pt x="14234" y="3295"/>
                </a:lnTo>
                <a:lnTo>
                  <a:pt x="14242" y="3387"/>
                </a:lnTo>
                <a:lnTo>
                  <a:pt x="14238" y="3395"/>
                </a:lnTo>
                <a:lnTo>
                  <a:pt x="14232" y="3301"/>
                </a:lnTo>
                <a:lnTo>
                  <a:pt x="14189" y="3219"/>
                </a:lnTo>
                <a:lnTo>
                  <a:pt x="14122" y="3157"/>
                </a:lnTo>
                <a:lnTo>
                  <a:pt x="14067" y="3128"/>
                </a:lnTo>
                <a:close/>
                <a:moveTo>
                  <a:pt x="14043" y="3116"/>
                </a:moveTo>
                <a:lnTo>
                  <a:pt x="14067" y="3128"/>
                </a:lnTo>
                <a:lnTo>
                  <a:pt x="14038" y="3117"/>
                </a:lnTo>
                <a:lnTo>
                  <a:pt x="14043" y="3116"/>
                </a:lnTo>
                <a:close/>
                <a:moveTo>
                  <a:pt x="14025" y="3112"/>
                </a:moveTo>
                <a:lnTo>
                  <a:pt x="14038" y="3117"/>
                </a:lnTo>
                <a:lnTo>
                  <a:pt x="13929" y="3132"/>
                </a:lnTo>
                <a:lnTo>
                  <a:pt x="13820" y="3180"/>
                </a:lnTo>
                <a:lnTo>
                  <a:pt x="13742" y="3256"/>
                </a:lnTo>
                <a:lnTo>
                  <a:pt x="13688" y="3364"/>
                </a:lnTo>
                <a:lnTo>
                  <a:pt x="13707" y="3292"/>
                </a:lnTo>
                <a:lnTo>
                  <a:pt x="13765" y="3217"/>
                </a:lnTo>
                <a:lnTo>
                  <a:pt x="13838" y="3159"/>
                </a:lnTo>
                <a:lnTo>
                  <a:pt x="13931" y="3126"/>
                </a:lnTo>
                <a:lnTo>
                  <a:pt x="14025" y="3112"/>
                </a:lnTo>
                <a:close/>
                <a:moveTo>
                  <a:pt x="10916" y="2645"/>
                </a:moveTo>
                <a:lnTo>
                  <a:pt x="10989" y="2841"/>
                </a:lnTo>
                <a:lnTo>
                  <a:pt x="11052" y="2981"/>
                </a:lnTo>
                <a:lnTo>
                  <a:pt x="11319" y="3153"/>
                </a:lnTo>
                <a:lnTo>
                  <a:pt x="11634" y="3397"/>
                </a:lnTo>
                <a:lnTo>
                  <a:pt x="11924" y="3666"/>
                </a:lnTo>
                <a:lnTo>
                  <a:pt x="12190" y="3974"/>
                </a:lnTo>
                <a:lnTo>
                  <a:pt x="12428" y="4293"/>
                </a:lnTo>
                <a:lnTo>
                  <a:pt x="12633" y="4637"/>
                </a:lnTo>
                <a:lnTo>
                  <a:pt x="12760" y="4889"/>
                </a:lnTo>
                <a:lnTo>
                  <a:pt x="12877" y="5151"/>
                </a:lnTo>
                <a:lnTo>
                  <a:pt x="12973" y="5447"/>
                </a:lnTo>
                <a:lnTo>
                  <a:pt x="13053" y="5757"/>
                </a:lnTo>
                <a:lnTo>
                  <a:pt x="13094" y="5995"/>
                </a:lnTo>
                <a:lnTo>
                  <a:pt x="13085" y="5830"/>
                </a:lnTo>
                <a:lnTo>
                  <a:pt x="13018" y="5400"/>
                </a:lnTo>
                <a:lnTo>
                  <a:pt x="12931" y="4998"/>
                </a:lnTo>
                <a:lnTo>
                  <a:pt x="12789" y="4607"/>
                </a:lnTo>
                <a:lnTo>
                  <a:pt x="12635" y="4264"/>
                </a:lnTo>
                <a:lnTo>
                  <a:pt x="12466" y="3950"/>
                </a:lnTo>
                <a:lnTo>
                  <a:pt x="12382" y="3828"/>
                </a:lnTo>
                <a:lnTo>
                  <a:pt x="12244" y="3647"/>
                </a:lnTo>
                <a:lnTo>
                  <a:pt x="11992" y="3381"/>
                </a:lnTo>
                <a:lnTo>
                  <a:pt x="11731" y="3152"/>
                </a:lnTo>
                <a:lnTo>
                  <a:pt x="11470" y="2968"/>
                </a:lnTo>
                <a:lnTo>
                  <a:pt x="11199" y="2800"/>
                </a:lnTo>
                <a:lnTo>
                  <a:pt x="10929" y="2652"/>
                </a:lnTo>
                <a:lnTo>
                  <a:pt x="10916" y="2645"/>
                </a:lnTo>
                <a:close/>
                <a:moveTo>
                  <a:pt x="13904" y="2642"/>
                </a:moveTo>
                <a:lnTo>
                  <a:pt x="13810" y="2656"/>
                </a:lnTo>
                <a:lnTo>
                  <a:pt x="13705" y="2687"/>
                </a:lnTo>
                <a:lnTo>
                  <a:pt x="13599" y="2749"/>
                </a:lnTo>
                <a:lnTo>
                  <a:pt x="13495" y="2825"/>
                </a:lnTo>
                <a:lnTo>
                  <a:pt x="13390" y="2932"/>
                </a:lnTo>
                <a:lnTo>
                  <a:pt x="13294" y="3054"/>
                </a:lnTo>
                <a:lnTo>
                  <a:pt x="13209" y="3206"/>
                </a:lnTo>
                <a:lnTo>
                  <a:pt x="13193" y="3245"/>
                </a:lnTo>
                <a:lnTo>
                  <a:pt x="13205" y="3226"/>
                </a:lnTo>
                <a:lnTo>
                  <a:pt x="13187" y="3262"/>
                </a:lnTo>
                <a:lnTo>
                  <a:pt x="13190" y="3250"/>
                </a:lnTo>
                <a:lnTo>
                  <a:pt x="13180" y="3277"/>
                </a:lnTo>
                <a:lnTo>
                  <a:pt x="13187" y="3262"/>
                </a:lnTo>
                <a:lnTo>
                  <a:pt x="13140" y="3419"/>
                </a:lnTo>
                <a:lnTo>
                  <a:pt x="13173" y="3293"/>
                </a:lnTo>
                <a:lnTo>
                  <a:pt x="13137" y="3380"/>
                </a:lnTo>
                <a:lnTo>
                  <a:pt x="13099" y="3576"/>
                </a:lnTo>
                <a:lnTo>
                  <a:pt x="13075" y="3788"/>
                </a:lnTo>
                <a:lnTo>
                  <a:pt x="13087" y="4036"/>
                </a:lnTo>
                <a:lnTo>
                  <a:pt x="13109" y="4177"/>
                </a:lnTo>
                <a:lnTo>
                  <a:pt x="13202" y="4529"/>
                </a:lnTo>
                <a:lnTo>
                  <a:pt x="13259" y="4787"/>
                </a:lnTo>
                <a:lnTo>
                  <a:pt x="13266" y="4726"/>
                </a:lnTo>
                <a:lnTo>
                  <a:pt x="13327" y="4491"/>
                </a:lnTo>
                <a:lnTo>
                  <a:pt x="13427" y="4260"/>
                </a:lnTo>
                <a:lnTo>
                  <a:pt x="13571" y="4054"/>
                </a:lnTo>
                <a:lnTo>
                  <a:pt x="13739" y="3879"/>
                </a:lnTo>
                <a:lnTo>
                  <a:pt x="13862" y="3788"/>
                </a:lnTo>
                <a:lnTo>
                  <a:pt x="13780" y="3723"/>
                </a:lnTo>
                <a:lnTo>
                  <a:pt x="13717" y="3622"/>
                </a:lnTo>
                <a:lnTo>
                  <a:pt x="13676" y="3509"/>
                </a:lnTo>
                <a:lnTo>
                  <a:pt x="13682" y="3388"/>
                </a:lnTo>
                <a:lnTo>
                  <a:pt x="13688" y="3364"/>
                </a:lnTo>
                <a:lnTo>
                  <a:pt x="13684" y="3479"/>
                </a:lnTo>
                <a:lnTo>
                  <a:pt x="13707" y="3588"/>
                </a:lnTo>
                <a:lnTo>
                  <a:pt x="13764" y="3686"/>
                </a:lnTo>
                <a:lnTo>
                  <a:pt x="13846" y="3766"/>
                </a:lnTo>
                <a:lnTo>
                  <a:pt x="13872" y="3781"/>
                </a:lnTo>
                <a:lnTo>
                  <a:pt x="13931" y="3737"/>
                </a:lnTo>
                <a:lnTo>
                  <a:pt x="13966" y="3720"/>
                </a:lnTo>
                <a:lnTo>
                  <a:pt x="13961" y="3719"/>
                </a:lnTo>
                <a:lnTo>
                  <a:pt x="13891" y="3668"/>
                </a:lnTo>
                <a:lnTo>
                  <a:pt x="13833" y="3595"/>
                </a:lnTo>
                <a:lnTo>
                  <a:pt x="13809" y="3518"/>
                </a:lnTo>
                <a:lnTo>
                  <a:pt x="13807" y="3427"/>
                </a:lnTo>
                <a:lnTo>
                  <a:pt x="13808" y="3421"/>
                </a:lnTo>
                <a:lnTo>
                  <a:pt x="13811" y="3409"/>
                </a:lnTo>
                <a:lnTo>
                  <a:pt x="13822" y="3515"/>
                </a:lnTo>
                <a:lnTo>
                  <a:pt x="13847" y="3592"/>
                </a:lnTo>
                <a:lnTo>
                  <a:pt x="13908" y="3653"/>
                </a:lnTo>
                <a:lnTo>
                  <a:pt x="13981" y="3692"/>
                </a:lnTo>
                <a:lnTo>
                  <a:pt x="14013" y="3698"/>
                </a:lnTo>
                <a:lnTo>
                  <a:pt x="14151" y="3634"/>
                </a:lnTo>
                <a:lnTo>
                  <a:pt x="14371" y="3556"/>
                </a:lnTo>
                <a:lnTo>
                  <a:pt x="14384" y="3555"/>
                </a:lnTo>
                <a:lnTo>
                  <a:pt x="14403" y="3533"/>
                </a:lnTo>
                <a:lnTo>
                  <a:pt x="14449" y="3429"/>
                </a:lnTo>
                <a:lnTo>
                  <a:pt x="14461" y="3310"/>
                </a:lnTo>
                <a:lnTo>
                  <a:pt x="14440" y="3195"/>
                </a:lnTo>
                <a:lnTo>
                  <a:pt x="14398" y="3087"/>
                </a:lnTo>
                <a:lnTo>
                  <a:pt x="14326" y="2992"/>
                </a:lnTo>
                <a:lnTo>
                  <a:pt x="14238" y="2910"/>
                </a:lnTo>
                <a:lnTo>
                  <a:pt x="14075" y="2822"/>
                </a:lnTo>
                <a:lnTo>
                  <a:pt x="13908" y="2798"/>
                </a:lnTo>
                <a:lnTo>
                  <a:pt x="13735" y="2817"/>
                </a:lnTo>
                <a:lnTo>
                  <a:pt x="13566" y="2875"/>
                </a:lnTo>
                <a:lnTo>
                  <a:pt x="13412" y="2970"/>
                </a:lnTo>
                <a:lnTo>
                  <a:pt x="13288" y="3098"/>
                </a:lnTo>
                <a:lnTo>
                  <a:pt x="13205" y="3226"/>
                </a:lnTo>
                <a:lnTo>
                  <a:pt x="13243" y="3150"/>
                </a:lnTo>
                <a:lnTo>
                  <a:pt x="13326" y="3031"/>
                </a:lnTo>
                <a:lnTo>
                  <a:pt x="13437" y="2925"/>
                </a:lnTo>
                <a:lnTo>
                  <a:pt x="13566" y="2850"/>
                </a:lnTo>
                <a:lnTo>
                  <a:pt x="13695" y="2800"/>
                </a:lnTo>
                <a:lnTo>
                  <a:pt x="13842" y="2780"/>
                </a:lnTo>
                <a:lnTo>
                  <a:pt x="13994" y="2788"/>
                </a:lnTo>
                <a:lnTo>
                  <a:pt x="14126" y="2823"/>
                </a:lnTo>
                <a:lnTo>
                  <a:pt x="14251" y="2888"/>
                </a:lnTo>
                <a:lnTo>
                  <a:pt x="14358" y="2993"/>
                </a:lnTo>
                <a:lnTo>
                  <a:pt x="14416" y="3092"/>
                </a:lnTo>
                <a:lnTo>
                  <a:pt x="14452" y="3198"/>
                </a:lnTo>
                <a:lnTo>
                  <a:pt x="14473" y="3313"/>
                </a:lnTo>
                <a:lnTo>
                  <a:pt x="14455" y="3431"/>
                </a:lnTo>
                <a:lnTo>
                  <a:pt x="14421" y="3537"/>
                </a:lnTo>
                <a:lnTo>
                  <a:pt x="14409" y="3553"/>
                </a:lnTo>
                <a:lnTo>
                  <a:pt x="14604" y="3535"/>
                </a:lnTo>
                <a:lnTo>
                  <a:pt x="14627" y="3489"/>
                </a:lnTo>
                <a:lnTo>
                  <a:pt x="14654" y="3361"/>
                </a:lnTo>
                <a:lnTo>
                  <a:pt x="14642" y="3235"/>
                </a:lnTo>
                <a:lnTo>
                  <a:pt x="14616" y="3113"/>
                </a:lnTo>
                <a:lnTo>
                  <a:pt x="14551" y="2967"/>
                </a:lnTo>
                <a:lnTo>
                  <a:pt x="14474" y="2864"/>
                </a:lnTo>
                <a:lnTo>
                  <a:pt x="14373" y="2791"/>
                </a:lnTo>
                <a:lnTo>
                  <a:pt x="14326" y="2744"/>
                </a:lnTo>
                <a:lnTo>
                  <a:pt x="14208" y="2684"/>
                </a:lnTo>
                <a:lnTo>
                  <a:pt x="14063" y="2646"/>
                </a:lnTo>
                <a:lnTo>
                  <a:pt x="13904" y="2642"/>
                </a:lnTo>
                <a:close/>
                <a:moveTo>
                  <a:pt x="17684" y="2601"/>
                </a:moveTo>
                <a:lnTo>
                  <a:pt x="17522" y="2629"/>
                </a:lnTo>
                <a:lnTo>
                  <a:pt x="17374" y="2680"/>
                </a:lnTo>
                <a:lnTo>
                  <a:pt x="17237" y="2760"/>
                </a:lnTo>
                <a:lnTo>
                  <a:pt x="17122" y="2877"/>
                </a:lnTo>
                <a:lnTo>
                  <a:pt x="17119" y="2882"/>
                </a:lnTo>
                <a:lnTo>
                  <a:pt x="17005" y="3175"/>
                </a:lnTo>
                <a:lnTo>
                  <a:pt x="16890" y="3466"/>
                </a:lnTo>
                <a:lnTo>
                  <a:pt x="16791" y="3723"/>
                </a:lnTo>
                <a:lnTo>
                  <a:pt x="16690" y="3960"/>
                </a:lnTo>
                <a:lnTo>
                  <a:pt x="16604" y="4163"/>
                </a:lnTo>
                <a:lnTo>
                  <a:pt x="16557" y="4266"/>
                </a:lnTo>
                <a:lnTo>
                  <a:pt x="16589" y="4216"/>
                </a:lnTo>
                <a:lnTo>
                  <a:pt x="16547" y="4289"/>
                </a:lnTo>
                <a:lnTo>
                  <a:pt x="16541" y="4302"/>
                </a:lnTo>
                <a:lnTo>
                  <a:pt x="16588" y="4223"/>
                </a:lnTo>
                <a:lnTo>
                  <a:pt x="16675" y="4107"/>
                </a:lnTo>
                <a:lnTo>
                  <a:pt x="16623" y="4163"/>
                </a:lnTo>
                <a:lnTo>
                  <a:pt x="16624" y="4161"/>
                </a:lnTo>
                <a:lnTo>
                  <a:pt x="16711" y="4059"/>
                </a:lnTo>
                <a:lnTo>
                  <a:pt x="16717" y="4051"/>
                </a:lnTo>
                <a:lnTo>
                  <a:pt x="16721" y="4047"/>
                </a:lnTo>
                <a:lnTo>
                  <a:pt x="16745" y="4020"/>
                </a:lnTo>
                <a:lnTo>
                  <a:pt x="16773" y="3999"/>
                </a:lnTo>
                <a:lnTo>
                  <a:pt x="16879" y="3901"/>
                </a:lnTo>
                <a:lnTo>
                  <a:pt x="17057" y="3761"/>
                </a:lnTo>
                <a:lnTo>
                  <a:pt x="17252" y="3658"/>
                </a:lnTo>
                <a:lnTo>
                  <a:pt x="17465" y="3579"/>
                </a:lnTo>
                <a:lnTo>
                  <a:pt x="17662" y="3540"/>
                </a:lnTo>
                <a:lnTo>
                  <a:pt x="17745" y="3531"/>
                </a:lnTo>
                <a:lnTo>
                  <a:pt x="17685" y="3476"/>
                </a:lnTo>
                <a:lnTo>
                  <a:pt x="17645" y="3407"/>
                </a:lnTo>
                <a:lnTo>
                  <a:pt x="17630" y="3320"/>
                </a:lnTo>
                <a:lnTo>
                  <a:pt x="17634" y="3231"/>
                </a:lnTo>
                <a:lnTo>
                  <a:pt x="17637" y="3219"/>
                </a:lnTo>
                <a:lnTo>
                  <a:pt x="17639" y="3213"/>
                </a:lnTo>
                <a:lnTo>
                  <a:pt x="17636" y="3321"/>
                </a:lnTo>
                <a:lnTo>
                  <a:pt x="17653" y="3403"/>
                </a:lnTo>
                <a:lnTo>
                  <a:pt x="17713" y="3470"/>
                </a:lnTo>
                <a:lnTo>
                  <a:pt x="17784" y="3515"/>
                </a:lnTo>
                <a:lnTo>
                  <a:pt x="17811" y="3523"/>
                </a:lnTo>
                <a:lnTo>
                  <a:pt x="17867" y="3517"/>
                </a:lnTo>
                <a:lnTo>
                  <a:pt x="18037" y="3529"/>
                </a:lnTo>
                <a:lnTo>
                  <a:pt x="18051" y="3527"/>
                </a:lnTo>
                <a:lnTo>
                  <a:pt x="18139" y="3486"/>
                </a:lnTo>
                <a:lnTo>
                  <a:pt x="18232" y="3401"/>
                </a:lnTo>
                <a:lnTo>
                  <a:pt x="18279" y="3297"/>
                </a:lnTo>
                <a:lnTo>
                  <a:pt x="18301" y="3187"/>
                </a:lnTo>
                <a:lnTo>
                  <a:pt x="18295" y="3064"/>
                </a:lnTo>
                <a:lnTo>
                  <a:pt x="18262" y="2945"/>
                </a:lnTo>
                <a:lnTo>
                  <a:pt x="18206" y="2841"/>
                </a:lnTo>
                <a:lnTo>
                  <a:pt x="18132" y="2757"/>
                </a:lnTo>
                <a:lnTo>
                  <a:pt x="17985" y="2654"/>
                </a:lnTo>
                <a:lnTo>
                  <a:pt x="17842" y="2610"/>
                </a:lnTo>
                <a:lnTo>
                  <a:pt x="17684" y="2601"/>
                </a:lnTo>
                <a:close/>
                <a:moveTo>
                  <a:pt x="8906" y="2519"/>
                </a:moveTo>
                <a:lnTo>
                  <a:pt x="8541" y="2538"/>
                </a:lnTo>
                <a:lnTo>
                  <a:pt x="8172" y="2596"/>
                </a:lnTo>
                <a:lnTo>
                  <a:pt x="7813" y="2688"/>
                </a:lnTo>
                <a:lnTo>
                  <a:pt x="7459" y="2813"/>
                </a:lnTo>
                <a:lnTo>
                  <a:pt x="7155" y="2940"/>
                </a:lnTo>
                <a:lnTo>
                  <a:pt x="6870" y="3096"/>
                </a:lnTo>
                <a:lnTo>
                  <a:pt x="6596" y="3281"/>
                </a:lnTo>
                <a:lnTo>
                  <a:pt x="6349" y="3487"/>
                </a:lnTo>
                <a:lnTo>
                  <a:pt x="6114" y="3721"/>
                </a:lnTo>
                <a:lnTo>
                  <a:pt x="5900" y="3973"/>
                </a:lnTo>
                <a:lnTo>
                  <a:pt x="5718" y="4247"/>
                </a:lnTo>
                <a:lnTo>
                  <a:pt x="5561" y="4527"/>
                </a:lnTo>
                <a:lnTo>
                  <a:pt x="5425" y="4826"/>
                </a:lnTo>
                <a:lnTo>
                  <a:pt x="5326" y="5128"/>
                </a:lnTo>
                <a:lnTo>
                  <a:pt x="5248" y="5448"/>
                </a:lnTo>
                <a:lnTo>
                  <a:pt x="5209" y="5766"/>
                </a:lnTo>
                <a:lnTo>
                  <a:pt x="5207" y="6094"/>
                </a:lnTo>
                <a:lnTo>
                  <a:pt x="5239" y="6411"/>
                </a:lnTo>
                <a:lnTo>
                  <a:pt x="5315" y="6733"/>
                </a:lnTo>
                <a:lnTo>
                  <a:pt x="5425" y="7051"/>
                </a:lnTo>
                <a:lnTo>
                  <a:pt x="5553" y="7297"/>
                </a:lnTo>
                <a:lnTo>
                  <a:pt x="5707" y="7518"/>
                </a:lnTo>
                <a:lnTo>
                  <a:pt x="5765" y="7589"/>
                </a:lnTo>
                <a:lnTo>
                  <a:pt x="5741" y="7488"/>
                </a:lnTo>
                <a:lnTo>
                  <a:pt x="5728" y="7374"/>
                </a:lnTo>
                <a:lnTo>
                  <a:pt x="5673" y="7258"/>
                </a:lnTo>
                <a:lnTo>
                  <a:pt x="5583" y="6964"/>
                </a:lnTo>
                <a:lnTo>
                  <a:pt x="5536" y="6676"/>
                </a:lnTo>
                <a:lnTo>
                  <a:pt x="5516" y="6387"/>
                </a:lnTo>
                <a:lnTo>
                  <a:pt x="5538" y="6084"/>
                </a:lnTo>
                <a:lnTo>
                  <a:pt x="5583" y="5787"/>
                </a:lnTo>
                <a:lnTo>
                  <a:pt x="5664" y="5506"/>
                </a:lnTo>
                <a:lnTo>
                  <a:pt x="5783" y="5223"/>
                </a:lnTo>
                <a:lnTo>
                  <a:pt x="5918" y="4956"/>
                </a:lnTo>
                <a:lnTo>
                  <a:pt x="6087" y="4704"/>
                </a:lnTo>
                <a:lnTo>
                  <a:pt x="6265" y="4468"/>
                </a:lnTo>
                <a:lnTo>
                  <a:pt x="6483" y="4249"/>
                </a:lnTo>
                <a:lnTo>
                  <a:pt x="6709" y="4051"/>
                </a:lnTo>
                <a:lnTo>
                  <a:pt x="6958" y="3885"/>
                </a:lnTo>
                <a:lnTo>
                  <a:pt x="7221" y="3742"/>
                </a:lnTo>
                <a:lnTo>
                  <a:pt x="7535" y="3599"/>
                </a:lnTo>
                <a:lnTo>
                  <a:pt x="7871" y="3494"/>
                </a:lnTo>
                <a:lnTo>
                  <a:pt x="8206" y="3422"/>
                </a:lnTo>
                <a:lnTo>
                  <a:pt x="8555" y="3391"/>
                </a:lnTo>
                <a:lnTo>
                  <a:pt x="8906" y="3400"/>
                </a:lnTo>
                <a:lnTo>
                  <a:pt x="9250" y="3439"/>
                </a:lnTo>
                <a:lnTo>
                  <a:pt x="9582" y="3520"/>
                </a:lnTo>
                <a:lnTo>
                  <a:pt x="9913" y="3632"/>
                </a:lnTo>
                <a:lnTo>
                  <a:pt x="10229" y="3773"/>
                </a:lnTo>
                <a:lnTo>
                  <a:pt x="10531" y="3949"/>
                </a:lnTo>
                <a:lnTo>
                  <a:pt x="10813" y="4146"/>
                </a:lnTo>
                <a:lnTo>
                  <a:pt x="11075" y="4375"/>
                </a:lnTo>
                <a:lnTo>
                  <a:pt x="11310" y="4630"/>
                </a:lnTo>
                <a:lnTo>
                  <a:pt x="11466" y="4819"/>
                </a:lnTo>
                <a:lnTo>
                  <a:pt x="11605" y="5023"/>
                </a:lnTo>
                <a:lnTo>
                  <a:pt x="11727" y="5248"/>
                </a:lnTo>
                <a:lnTo>
                  <a:pt x="11809" y="5418"/>
                </a:lnTo>
                <a:lnTo>
                  <a:pt x="11749" y="5260"/>
                </a:lnTo>
                <a:lnTo>
                  <a:pt x="11626" y="4945"/>
                </a:lnTo>
                <a:lnTo>
                  <a:pt x="11497" y="4628"/>
                </a:lnTo>
                <a:lnTo>
                  <a:pt x="11367" y="4317"/>
                </a:lnTo>
                <a:lnTo>
                  <a:pt x="11228" y="4010"/>
                </a:lnTo>
                <a:lnTo>
                  <a:pt x="11108" y="3709"/>
                </a:lnTo>
                <a:lnTo>
                  <a:pt x="10993" y="3414"/>
                </a:lnTo>
                <a:lnTo>
                  <a:pt x="10885" y="3116"/>
                </a:lnTo>
                <a:lnTo>
                  <a:pt x="10869" y="3065"/>
                </a:lnTo>
                <a:lnTo>
                  <a:pt x="10693" y="2963"/>
                </a:lnTo>
                <a:lnTo>
                  <a:pt x="10356" y="2803"/>
                </a:lnTo>
                <a:lnTo>
                  <a:pt x="10012" y="2693"/>
                </a:lnTo>
                <a:lnTo>
                  <a:pt x="9643" y="2603"/>
                </a:lnTo>
                <a:lnTo>
                  <a:pt x="9280" y="2540"/>
                </a:lnTo>
                <a:lnTo>
                  <a:pt x="8906" y="2519"/>
                </a:lnTo>
                <a:close/>
                <a:moveTo>
                  <a:pt x="12576" y="2359"/>
                </a:moveTo>
                <a:lnTo>
                  <a:pt x="12574" y="2634"/>
                </a:lnTo>
                <a:lnTo>
                  <a:pt x="12602" y="2995"/>
                </a:lnTo>
                <a:lnTo>
                  <a:pt x="12608" y="3033"/>
                </a:lnTo>
                <a:lnTo>
                  <a:pt x="12734" y="3544"/>
                </a:lnTo>
                <a:lnTo>
                  <a:pt x="12905" y="4097"/>
                </a:lnTo>
                <a:lnTo>
                  <a:pt x="12952" y="4206"/>
                </a:lnTo>
                <a:lnTo>
                  <a:pt x="13077" y="4531"/>
                </a:lnTo>
                <a:lnTo>
                  <a:pt x="13065" y="4487"/>
                </a:lnTo>
                <a:lnTo>
                  <a:pt x="13048" y="4431"/>
                </a:lnTo>
                <a:lnTo>
                  <a:pt x="13045" y="4417"/>
                </a:lnTo>
                <a:lnTo>
                  <a:pt x="12932" y="4014"/>
                </a:lnTo>
                <a:lnTo>
                  <a:pt x="12844" y="3638"/>
                </a:lnTo>
                <a:lnTo>
                  <a:pt x="12794" y="3290"/>
                </a:lnTo>
                <a:lnTo>
                  <a:pt x="12768" y="2974"/>
                </a:lnTo>
                <a:lnTo>
                  <a:pt x="12767" y="2684"/>
                </a:lnTo>
                <a:lnTo>
                  <a:pt x="12778" y="2424"/>
                </a:lnTo>
                <a:lnTo>
                  <a:pt x="12786" y="2367"/>
                </a:lnTo>
                <a:lnTo>
                  <a:pt x="12766" y="2369"/>
                </a:lnTo>
                <a:lnTo>
                  <a:pt x="12576" y="2359"/>
                </a:lnTo>
                <a:close/>
                <a:moveTo>
                  <a:pt x="12476" y="2338"/>
                </a:moveTo>
                <a:lnTo>
                  <a:pt x="12477" y="2344"/>
                </a:lnTo>
                <a:lnTo>
                  <a:pt x="12516" y="2563"/>
                </a:lnTo>
                <a:lnTo>
                  <a:pt x="12511" y="2347"/>
                </a:lnTo>
                <a:lnTo>
                  <a:pt x="12476" y="2338"/>
                </a:lnTo>
                <a:close/>
                <a:moveTo>
                  <a:pt x="13786" y="1752"/>
                </a:moveTo>
                <a:lnTo>
                  <a:pt x="13694" y="1899"/>
                </a:lnTo>
                <a:lnTo>
                  <a:pt x="13533" y="2069"/>
                </a:lnTo>
                <a:lnTo>
                  <a:pt x="13360" y="2191"/>
                </a:lnTo>
                <a:lnTo>
                  <a:pt x="13175" y="2284"/>
                </a:lnTo>
                <a:lnTo>
                  <a:pt x="12972" y="2346"/>
                </a:lnTo>
                <a:lnTo>
                  <a:pt x="12954" y="2348"/>
                </a:lnTo>
                <a:lnTo>
                  <a:pt x="12924" y="2649"/>
                </a:lnTo>
                <a:lnTo>
                  <a:pt x="12922" y="2976"/>
                </a:lnTo>
                <a:lnTo>
                  <a:pt x="12957" y="3333"/>
                </a:lnTo>
                <a:lnTo>
                  <a:pt x="13014" y="3701"/>
                </a:lnTo>
                <a:lnTo>
                  <a:pt x="13062" y="3954"/>
                </a:lnTo>
                <a:lnTo>
                  <a:pt x="13056" y="3886"/>
                </a:lnTo>
                <a:lnTo>
                  <a:pt x="13060" y="3649"/>
                </a:lnTo>
                <a:lnTo>
                  <a:pt x="13081" y="3449"/>
                </a:lnTo>
                <a:lnTo>
                  <a:pt x="13134" y="3270"/>
                </a:lnTo>
                <a:lnTo>
                  <a:pt x="13202" y="3108"/>
                </a:lnTo>
                <a:lnTo>
                  <a:pt x="13278" y="2967"/>
                </a:lnTo>
                <a:lnTo>
                  <a:pt x="13377" y="2858"/>
                </a:lnTo>
                <a:lnTo>
                  <a:pt x="13478" y="2769"/>
                </a:lnTo>
                <a:lnTo>
                  <a:pt x="13578" y="2705"/>
                </a:lnTo>
                <a:lnTo>
                  <a:pt x="13682" y="2655"/>
                </a:lnTo>
                <a:lnTo>
                  <a:pt x="13785" y="2630"/>
                </a:lnTo>
                <a:lnTo>
                  <a:pt x="13952" y="2604"/>
                </a:lnTo>
                <a:lnTo>
                  <a:pt x="14112" y="2633"/>
                </a:lnTo>
                <a:lnTo>
                  <a:pt x="14189" y="2657"/>
                </a:lnTo>
                <a:lnTo>
                  <a:pt x="14063" y="2549"/>
                </a:lnTo>
                <a:lnTo>
                  <a:pt x="13976" y="2417"/>
                </a:lnTo>
                <a:lnTo>
                  <a:pt x="13910" y="2277"/>
                </a:lnTo>
                <a:lnTo>
                  <a:pt x="13904" y="2248"/>
                </a:lnTo>
                <a:lnTo>
                  <a:pt x="13895" y="2235"/>
                </a:lnTo>
                <a:lnTo>
                  <a:pt x="13823" y="2094"/>
                </a:lnTo>
                <a:lnTo>
                  <a:pt x="13784" y="1923"/>
                </a:lnTo>
                <a:lnTo>
                  <a:pt x="13786" y="1752"/>
                </a:lnTo>
                <a:close/>
                <a:moveTo>
                  <a:pt x="7976" y="1717"/>
                </a:moveTo>
                <a:lnTo>
                  <a:pt x="7956" y="1729"/>
                </a:lnTo>
                <a:lnTo>
                  <a:pt x="7919" y="1775"/>
                </a:lnTo>
                <a:lnTo>
                  <a:pt x="7919" y="1770"/>
                </a:lnTo>
                <a:lnTo>
                  <a:pt x="7958" y="1723"/>
                </a:lnTo>
                <a:lnTo>
                  <a:pt x="7976" y="1717"/>
                </a:lnTo>
                <a:close/>
                <a:moveTo>
                  <a:pt x="8073" y="1701"/>
                </a:moveTo>
                <a:lnTo>
                  <a:pt x="8014" y="1705"/>
                </a:lnTo>
                <a:lnTo>
                  <a:pt x="7976" y="1717"/>
                </a:lnTo>
                <a:lnTo>
                  <a:pt x="8002" y="1702"/>
                </a:lnTo>
                <a:lnTo>
                  <a:pt x="8073" y="1701"/>
                </a:lnTo>
                <a:close/>
                <a:moveTo>
                  <a:pt x="7048" y="1659"/>
                </a:moveTo>
                <a:lnTo>
                  <a:pt x="7069" y="1680"/>
                </a:lnTo>
                <a:lnTo>
                  <a:pt x="7057" y="1672"/>
                </a:lnTo>
                <a:lnTo>
                  <a:pt x="7048" y="1659"/>
                </a:lnTo>
                <a:close/>
                <a:moveTo>
                  <a:pt x="16732" y="1623"/>
                </a:moveTo>
                <a:lnTo>
                  <a:pt x="16732" y="1669"/>
                </a:lnTo>
                <a:lnTo>
                  <a:pt x="16684" y="1952"/>
                </a:lnTo>
                <a:lnTo>
                  <a:pt x="16567" y="2223"/>
                </a:lnTo>
                <a:lnTo>
                  <a:pt x="16461" y="2408"/>
                </a:lnTo>
                <a:lnTo>
                  <a:pt x="16334" y="2574"/>
                </a:lnTo>
                <a:lnTo>
                  <a:pt x="16184" y="2727"/>
                </a:lnTo>
                <a:lnTo>
                  <a:pt x="16013" y="2863"/>
                </a:lnTo>
                <a:lnTo>
                  <a:pt x="15829" y="2975"/>
                </a:lnTo>
                <a:lnTo>
                  <a:pt x="15634" y="3059"/>
                </a:lnTo>
                <a:lnTo>
                  <a:pt x="15430" y="3101"/>
                </a:lnTo>
                <a:lnTo>
                  <a:pt x="15214" y="3115"/>
                </a:lnTo>
                <a:lnTo>
                  <a:pt x="14975" y="3091"/>
                </a:lnTo>
                <a:lnTo>
                  <a:pt x="14754" y="3027"/>
                </a:lnTo>
                <a:lnTo>
                  <a:pt x="14557" y="2923"/>
                </a:lnTo>
                <a:lnTo>
                  <a:pt x="14539" y="2911"/>
                </a:lnTo>
                <a:lnTo>
                  <a:pt x="14598" y="3011"/>
                </a:lnTo>
                <a:lnTo>
                  <a:pt x="14647" y="3140"/>
                </a:lnTo>
                <a:lnTo>
                  <a:pt x="14674" y="3282"/>
                </a:lnTo>
                <a:lnTo>
                  <a:pt x="14662" y="3427"/>
                </a:lnTo>
                <a:lnTo>
                  <a:pt x="14622" y="3536"/>
                </a:lnTo>
                <a:lnTo>
                  <a:pt x="14834" y="3556"/>
                </a:lnTo>
                <a:lnTo>
                  <a:pt x="15073" y="3625"/>
                </a:lnTo>
                <a:lnTo>
                  <a:pt x="15284" y="3751"/>
                </a:lnTo>
                <a:lnTo>
                  <a:pt x="15441" y="3889"/>
                </a:lnTo>
                <a:lnTo>
                  <a:pt x="15572" y="4052"/>
                </a:lnTo>
                <a:lnTo>
                  <a:pt x="15677" y="4241"/>
                </a:lnTo>
                <a:lnTo>
                  <a:pt x="15745" y="4445"/>
                </a:lnTo>
                <a:lnTo>
                  <a:pt x="15768" y="4651"/>
                </a:lnTo>
                <a:lnTo>
                  <a:pt x="15746" y="4857"/>
                </a:lnTo>
                <a:lnTo>
                  <a:pt x="15679" y="5064"/>
                </a:lnTo>
                <a:lnTo>
                  <a:pt x="15591" y="5202"/>
                </a:lnTo>
                <a:lnTo>
                  <a:pt x="15483" y="5322"/>
                </a:lnTo>
                <a:lnTo>
                  <a:pt x="15350" y="5435"/>
                </a:lnTo>
                <a:lnTo>
                  <a:pt x="15207" y="5513"/>
                </a:lnTo>
                <a:lnTo>
                  <a:pt x="15130" y="5538"/>
                </a:lnTo>
                <a:lnTo>
                  <a:pt x="15243" y="5522"/>
                </a:lnTo>
                <a:lnTo>
                  <a:pt x="15359" y="5546"/>
                </a:lnTo>
                <a:lnTo>
                  <a:pt x="15460" y="5605"/>
                </a:lnTo>
                <a:lnTo>
                  <a:pt x="15546" y="5692"/>
                </a:lnTo>
                <a:lnTo>
                  <a:pt x="15601" y="5803"/>
                </a:lnTo>
                <a:lnTo>
                  <a:pt x="15622" y="5918"/>
                </a:lnTo>
                <a:lnTo>
                  <a:pt x="15623" y="6005"/>
                </a:lnTo>
                <a:lnTo>
                  <a:pt x="15662" y="5935"/>
                </a:lnTo>
                <a:lnTo>
                  <a:pt x="15804" y="5663"/>
                </a:lnTo>
                <a:lnTo>
                  <a:pt x="15942" y="5410"/>
                </a:lnTo>
                <a:lnTo>
                  <a:pt x="16053" y="5182"/>
                </a:lnTo>
                <a:lnTo>
                  <a:pt x="16142" y="4993"/>
                </a:lnTo>
                <a:lnTo>
                  <a:pt x="16216" y="4833"/>
                </a:lnTo>
                <a:lnTo>
                  <a:pt x="16270" y="4725"/>
                </a:lnTo>
                <a:lnTo>
                  <a:pt x="16309" y="4651"/>
                </a:lnTo>
                <a:lnTo>
                  <a:pt x="16321" y="4629"/>
                </a:lnTo>
                <a:lnTo>
                  <a:pt x="16327" y="4605"/>
                </a:lnTo>
                <a:lnTo>
                  <a:pt x="16357" y="4541"/>
                </a:lnTo>
                <a:lnTo>
                  <a:pt x="16409" y="4440"/>
                </a:lnTo>
                <a:lnTo>
                  <a:pt x="16471" y="4301"/>
                </a:lnTo>
                <a:lnTo>
                  <a:pt x="16537" y="4126"/>
                </a:lnTo>
                <a:lnTo>
                  <a:pt x="16628" y="3925"/>
                </a:lnTo>
                <a:lnTo>
                  <a:pt x="16726" y="3699"/>
                </a:lnTo>
                <a:lnTo>
                  <a:pt x="16827" y="3437"/>
                </a:lnTo>
                <a:lnTo>
                  <a:pt x="16945" y="3159"/>
                </a:lnTo>
                <a:lnTo>
                  <a:pt x="17059" y="2848"/>
                </a:lnTo>
                <a:lnTo>
                  <a:pt x="17178" y="2519"/>
                </a:lnTo>
                <a:lnTo>
                  <a:pt x="17292" y="2182"/>
                </a:lnTo>
                <a:lnTo>
                  <a:pt x="17413" y="1822"/>
                </a:lnTo>
                <a:lnTo>
                  <a:pt x="17429" y="1769"/>
                </a:lnTo>
                <a:lnTo>
                  <a:pt x="17166" y="1731"/>
                </a:lnTo>
                <a:lnTo>
                  <a:pt x="16915" y="1684"/>
                </a:lnTo>
                <a:lnTo>
                  <a:pt x="16732" y="1623"/>
                </a:lnTo>
                <a:close/>
                <a:moveTo>
                  <a:pt x="14685" y="1446"/>
                </a:moveTo>
                <a:lnTo>
                  <a:pt x="14700" y="1449"/>
                </a:lnTo>
                <a:lnTo>
                  <a:pt x="14824" y="1514"/>
                </a:lnTo>
                <a:lnTo>
                  <a:pt x="14685" y="1446"/>
                </a:lnTo>
                <a:close/>
                <a:moveTo>
                  <a:pt x="6956" y="1328"/>
                </a:moveTo>
                <a:lnTo>
                  <a:pt x="6950" y="1445"/>
                </a:lnTo>
                <a:lnTo>
                  <a:pt x="6988" y="1571"/>
                </a:lnTo>
                <a:lnTo>
                  <a:pt x="7048" y="1659"/>
                </a:lnTo>
                <a:lnTo>
                  <a:pt x="7028" y="1639"/>
                </a:lnTo>
                <a:lnTo>
                  <a:pt x="6968" y="1546"/>
                </a:lnTo>
                <a:lnTo>
                  <a:pt x="6944" y="1443"/>
                </a:lnTo>
                <a:lnTo>
                  <a:pt x="6953" y="1336"/>
                </a:lnTo>
                <a:lnTo>
                  <a:pt x="6956" y="1328"/>
                </a:lnTo>
                <a:close/>
                <a:moveTo>
                  <a:pt x="6959" y="1319"/>
                </a:moveTo>
                <a:lnTo>
                  <a:pt x="6956" y="1328"/>
                </a:lnTo>
                <a:lnTo>
                  <a:pt x="6956" y="1324"/>
                </a:lnTo>
                <a:lnTo>
                  <a:pt x="6959" y="1319"/>
                </a:lnTo>
                <a:close/>
                <a:moveTo>
                  <a:pt x="14771" y="1250"/>
                </a:moveTo>
                <a:lnTo>
                  <a:pt x="14843" y="1320"/>
                </a:lnTo>
                <a:lnTo>
                  <a:pt x="14912" y="1447"/>
                </a:lnTo>
                <a:lnTo>
                  <a:pt x="14947" y="1585"/>
                </a:lnTo>
                <a:lnTo>
                  <a:pt x="14947" y="1733"/>
                </a:lnTo>
                <a:lnTo>
                  <a:pt x="14892" y="1867"/>
                </a:lnTo>
                <a:lnTo>
                  <a:pt x="14935" y="1730"/>
                </a:lnTo>
                <a:lnTo>
                  <a:pt x="14944" y="1597"/>
                </a:lnTo>
                <a:lnTo>
                  <a:pt x="14915" y="1461"/>
                </a:lnTo>
                <a:lnTo>
                  <a:pt x="14846" y="1333"/>
                </a:lnTo>
                <a:lnTo>
                  <a:pt x="14771" y="1250"/>
                </a:lnTo>
                <a:close/>
                <a:moveTo>
                  <a:pt x="7005" y="1235"/>
                </a:moveTo>
                <a:lnTo>
                  <a:pt x="6959" y="1319"/>
                </a:lnTo>
                <a:lnTo>
                  <a:pt x="6979" y="1260"/>
                </a:lnTo>
                <a:lnTo>
                  <a:pt x="7005" y="1235"/>
                </a:lnTo>
                <a:close/>
                <a:moveTo>
                  <a:pt x="7007" y="1233"/>
                </a:moveTo>
                <a:lnTo>
                  <a:pt x="7005" y="1235"/>
                </a:lnTo>
                <a:lnTo>
                  <a:pt x="7005" y="1234"/>
                </a:lnTo>
                <a:lnTo>
                  <a:pt x="7007" y="1233"/>
                </a:lnTo>
                <a:close/>
                <a:moveTo>
                  <a:pt x="14751" y="1230"/>
                </a:moveTo>
                <a:lnTo>
                  <a:pt x="14757" y="1233"/>
                </a:lnTo>
                <a:lnTo>
                  <a:pt x="14771" y="1250"/>
                </a:lnTo>
                <a:lnTo>
                  <a:pt x="14751" y="1230"/>
                </a:lnTo>
                <a:close/>
                <a:moveTo>
                  <a:pt x="7290" y="1161"/>
                </a:moveTo>
                <a:lnTo>
                  <a:pt x="7295" y="1162"/>
                </a:lnTo>
                <a:lnTo>
                  <a:pt x="7372" y="1209"/>
                </a:lnTo>
                <a:lnTo>
                  <a:pt x="7290" y="1161"/>
                </a:lnTo>
                <a:close/>
                <a:moveTo>
                  <a:pt x="7277" y="1159"/>
                </a:moveTo>
                <a:lnTo>
                  <a:pt x="7288" y="1161"/>
                </a:lnTo>
                <a:lnTo>
                  <a:pt x="7290" y="1161"/>
                </a:lnTo>
                <a:lnTo>
                  <a:pt x="7277" y="1159"/>
                </a:lnTo>
                <a:close/>
                <a:moveTo>
                  <a:pt x="7162" y="1154"/>
                </a:moveTo>
                <a:lnTo>
                  <a:pt x="7091" y="1179"/>
                </a:lnTo>
                <a:lnTo>
                  <a:pt x="7007" y="1233"/>
                </a:lnTo>
                <a:lnTo>
                  <a:pt x="7048" y="1194"/>
                </a:lnTo>
                <a:lnTo>
                  <a:pt x="7129" y="1157"/>
                </a:lnTo>
                <a:lnTo>
                  <a:pt x="7162" y="1154"/>
                </a:lnTo>
                <a:close/>
                <a:moveTo>
                  <a:pt x="7215" y="1148"/>
                </a:moveTo>
                <a:lnTo>
                  <a:pt x="7277" y="1159"/>
                </a:lnTo>
                <a:lnTo>
                  <a:pt x="7205" y="1149"/>
                </a:lnTo>
                <a:lnTo>
                  <a:pt x="7215" y="1148"/>
                </a:lnTo>
                <a:close/>
                <a:moveTo>
                  <a:pt x="7183" y="1146"/>
                </a:moveTo>
                <a:lnTo>
                  <a:pt x="7205" y="1149"/>
                </a:lnTo>
                <a:lnTo>
                  <a:pt x="7162" y="1154"/>
                </a:lnTo>
                <a:lnTo>
                  <a:pt x="7183" y="1146"/>
                </a:lnTo>
                <a:close/>
                <a:moveTo>
                  <a:pt x="10785" y="1144"/>
                </a:moveTo>
                <a:lnTo>
                  <a:pt x="10782" y="1159"/>
                </a:lnTo>
                <a:lnTo>
                  <a:pt x="10746" y="1394"/>
                </a:lnTo>
                <a:lnTo>
                  <a:pt x="10738" y="1617"/>
                </a:lnTo>
                <a:lnTo>
                  <a:pt x="10738" y="1862"/>
                </a:lnTo>
                <a:lnTo>
                  <a:pt x="10775" y="2116"/>
                </a:lnTo>
                <a:lnTo>
                  <a:pt x="10827" y="2355"/>
                </a:lnTo>
                <a:lnTo>
                  <a:pt x="10861" y="2471"/>
                </a:lnTo>
                <a:lnTo>
                  <a:pt x="11098" y="2599"/>
                </a:lnTo>
                <a:lnTo>
                  <a:pt x="11358" y="2758"/>
                </a:lnTo>
                <a:lnTo>
                  <a:pt x="11614" y="2935"/>
                </a:lnTo>
                <a:lnTo>
                  <a:pt x="11862" y="3141"/>
                </a:lnTo>
                <a:lnTo>
                  <a:pt x="12103" y="3398"/>
                </a:lnTo>
                <a:lnTo>
                  <a:pt x="12335" y="3690"/>
                </a:lnTo>
                <a:lnTo>
                  <a:pt x="12551" y="4043"/>
                </a:lnTo>
                <a:lnTo>
                  <a:pt x="12530" y="4017"/>
                </a:lnTo>
                <a:lnTo>
                  <a:pt x="12663" y="4252"/>
                </a:lnTo>
                <a:lnTo>
                  <a:pt x="12828" y="4604"/>
                </a:lnTo>
                <a:lnTo>
                  <a:pt x="12958" y="4992"/>
                </a:lnTo>
                <a:lnTo>
                  <a:pt x="13065" y="5393"/>
                </a:lnTo>
                <a:lnTo>
                  <a:pt x="13124" y="5827"/>
                </a:lnTo>
                <a:lnTo>
                  <a:pt x="13161" y="6274"/>
                </a:lnTo>
                <a:lnTo>
                  <a:pt x="13156" y="6657"/>
                </a:lnTo>
                <a:lnTo>
                  <a:pt x="13163" y="6783"/>
                </a:lnTo>
                <a:lnTo>
                  <a:pt x="13147" y="7158"/>
                </a:lnTo>
                <a:lnTo>
                  <a:pt x="13105" y="7540"/>
                </a:lnTo>
                <a:lnTo>
                  <a:pt x="13034" y="7933"/>
                </a:lnTo>
                <a:lnTo>
                  <a:pt x="12940" y="8339"/>
                </a:lnTo>
                <a:lnTo>
                  <a:pt x="12807" y="8748"/>
                </a:lnTo>
                <a:lnTo>
                  <a:pt x="12639" y="9167"/>
                </a:lnTo>
                <a:lnTo>
                  <a:pt x="12424" y="9592"/>
                </a:lnTo>
                <a:lnTo>
                  <a:pt x="12185" y="10012"/>
                </a:lnTo>
                <a:lnTo>
                  <a:pt x="11899" y="10439"/>
                </a:lnTo>
                <a:lnTo>
                  <a:pt x="11574" y="10868"/>
                </a:lnTo>
                <a:lnTo>
                  <a:pt x="11199" y="11290"/>
                </a:lnTo>
                <a:lnTo>
                  <a:pt x="10785" y="11715"/>
                </a:lnTo>
                <a:lnTo>
                  <a:pt x="10322" y="12134"/>
                </a:lnTo>
                <a:lnTo>
                  <a:pt x="9820" y="12549"/>
                </a:lnTo>
                <a:lnTo>
                  <a:pt x="9606" y="12702"/>
                </a:lnTo>
                <a:lnTo>
                  <a:pt x="9580" y="12730"/>
                </a:lnTo>
                <a:lnTo>
                  <a:pt x="9444" y="12855"/>
                </a:lnTo>
                <a:lnTo>
                  <a:pt x="9332" y="12961"/>
                </a:lnTo>
                <a:lnTo>
                  <a:pt x="9233" y="13044"/>
                </a:lnTo>
                <a:lnTo>
                  <a:pt x="9159" y="13108"/>
                </a:lnTo>
                <a:lnTo>
                  <a:pt x="9116" y="13148"/>
                </a:lnTo>
                <a:lnTo>
                  <a:pt x="9099" y="13163"/>
                </a:lnTo>
                <a:lnTo>
                  <a:pt x="11752" y="11093"/>
                </a:lnTo>
                <a:lnTo>
                  <a:pt x="11910" y="10937"/>
                </a:lnTo>
                <a:lnTo>
                  <a:pt x="12137" y="10707"/>
                </a:lnTo>
                <a:lnTo>
                  <a:pt x="12370" y="10459"/>
                </a:lnTo>
                <a:lnTo>
                  <a:pt x="12620" y="10191"/>
                </a:lnTo>
                <a:lnTo>
                  <a:pt x="12882" y="9906"/>
                </a:lnTo>
                <a:lnTo>
                  <a:pt x="13148" y="9603"/>
                </a:lnTo>
                <a:lnTo>
                  <a:pt x="13411" y="9286"/>
                </a:lnTo>
                <a:lnTo>
                  <a:pt x="13678" y="8957"/>
                </a:lnTo>
                <a:lnTo>
                  <a:pt x="13942" y="8615"/>
                </a:lnTo>
                <a:lnTo>
                  <a:pt x="14193" y="8269"/>
                </a:lnTo>
                <a:lnTo>
                  <a:pt x="14439" y="7922"/>
                </a:lnTo>
                <a:lnTo>
                  <a:pt x="14672" y="7572"/>
                </a:lnTo>
                <a:lnTo>
                  <a:pt x="14778" y="7408"/>
                </a:lnTo>
                <a:lnTo>
                  <a:pt x="14802" y="7364"/>
                </a:lnTo>
                <a:lnTo>
                  <a:pt x="14813" y="7332"/>
                </a:lnTo>
                <a:lnTo>
                  <a:pt x="14817" y="7218"/>
                </a:lnTo>
                <a:lnTo>
                  <a:pt x="14793" y="7115"/>
                </a:lnTo>
                <a:lnTo>
                  <a:pt x="14744" y="7006"/>
                </a:lnTo>
                <a:lnTo>
                  <a:pt x="14668" y="6928"/>
                </a:lnTo>
                <a:lnTo>
                  <a:pt x="14574" y="6871"/>
                </a:lnTo>
                <a:lnTo>
                  <a:pt x="14471" y="6844"/>
                </a:lnTo>
                <a:lnTo>
                  <a:pt x="14367" y="6849"/>
                </a:lnTo>
                <a:lnTo>
                  <a:pt x="14260" y="6891"/>
                </a:lnTo>
                <a:lnTo>
                  <a:pt x="14182" y="6967"/>
                </a:lnTo>
                <a:lnTo>
                  <a:pt x="14131" y="7037"/>
                </a:lnTo>
                <a:lnTo>
                  <a:pt x="14115" y="7123"/>
                </a:lnTo>
                <a:lnTo>
                  <a:pt x="14119" y="7208"/>
                </a:lnTo>
                <a:lnTo>
                  <a:pt x="14149" y="7287"/>
                </a:lnTo>
                <a:lnTo>
                  <a:pt x="14209" y="7354"/>
                </a:lnTo>
                <a:lnTo>
                  <a:pt x="14287" y="7400"/>
                </a:lnTo>
                <a:lnTo>
                  <a:pt x="14368" y="7408"/>
                </a:lnTo>
                <a:lnTo>
                  <a:pt x="14451" y="7385"/>
                </a:lnTo>
                <a:lnTo>
                  <a:pt x="14524" y="7327"/>
                </a:lnTo>
                <a:lnTo>
                  <a:pt x="14558" y="7272"/>
                </a:lnTo>
                <a:lnTo>
                  <a:pt x="14570" y="7204"/>
                </a:lnTo>
                <a:lnTo>
                  <a:pt x="14543" y="7133"/>
                </a:lnTo>
                <a:lnTo>
                  <a:pt x="14506" y="7078"/>
                </a:lnTo>
                <a:lnTo>
                  <a:pt x="14443" y="7049"/>
                </a:lnTo>
                <a:lnTo>
                  <a:pt x="14365" y="7054"/>
                </a:lnTo>
                <a:lnTo>
                  <a:pt x="14447" y="7037"/>
                </a:lnTo>
                <a:lnTo>
                  <a:pt x="14520" y="7075"/>
                </a:lnTo>
                <a:lnTo>
                  <a:pt x="14561" y="7138"/>
                </a:lnTo>
                <a:lnTo>
                  <a:pt x="14577" y="7200"/>
                </a:lnTo>
                <a:lnTo>
                  <a:pt x="14576" y="7277"/>
                </a:lnTo>
                <a:lnTo>
                  <a:pt x="14533" y="7343"/>
                </a:lnTo>
                <a:lnTo>
                  <a:pt x="14462" y="7395"/>
                </a:lnTo>
                <a:lnTo>
                  <a:pt x="14377" y="7424"/>
                </a:lnTo>
                <a:lnTo>
                  <a:pt x="14282" y="7418"/>
                </a:lnTo>
                <a:lnTo>
                  <a:pt x="14204" y="7372"/>
                </a:lnTo>
                <a:lnTo>
                  <a:pt x="14140" y="7297"/>
                </a:lnTo>
                <a:lnTo>
                  <a:pt x="14105" y="7211"/>
                </a:lnTo>
                <a:lnTo>
                  <a:pt x="14101" y="7126"/>
                </a:lnTo>
                <a:lnTo>
                  <a:pt x="14125" y="7036"/>
                </a:lnTo>
                <a:lnTo>
                  <a:pt x="14173" y="6952"/>
                </a:lnTo>
                <a:lnTo>
                  <a:pt x="14257" y="6878"/>
                </a:lnTo>
                <a:lnTo>
                  <a:pt x="14364" y="6835"/>
                </a:lnTo>
                <a:lnTo>
                  <a:pt x="14482" y="6827"/>
                </a:lnTo>
                <a:lnTo>
                  <a:pt x="14586" y="6848"/>
                </a:lnTo>
                <a:lnTo>
                  <a:pt x="14686" y="6907"/>
                </a:lnTo>
                <a:lnTo>
                  <a:pt x="14770" y="7006"/>
                </a:lnTo>
                <a:lnTo>
                  <a:pt x="14826" y="7111"/>
                </a:lnTo>
                <a:lnTo>
                  <a:pt x="14849" y="7220"/>
                </a:lnTo>
                <a:lnTo>
                  <a:pt x="14846" y="7267"/>
                </a:lnTo>
                <a:lnTo>
                  <a:pt x="14909" y="7113"/>
                </a:lnTo>
                <a:lnTo>
                  <a:pt x="14966" y="6897"/>
                </a:lnTo>
                <a:lnTo>
                  <a:pt x="15000" y="6693"/>
                </a:lnTo>
                <a:lnTo>
                  <a:pt x="15002" y="6514"/>
                </a:lnTo>
                <a:lnTo>
                  <a:pt x="14985" y="6336"/>
                </a:lnTo>
                <a:lnTo>
                  <a:pt x="14937" y="6175"/>
                </a:lnTo>
                <a:lnTo>
                  <a:pt x="14884" y="6033"/>
                </a:lnTo>
                <a:lnTo>
                  <a:pt x="14812" y="5917"/>
                </a:lnTo>
                <a:lnTo>
                  <a:pt x="14740" y="5821"/>
                </a:lnTo>
                <a:lnTo>
                  <a:pt x="14652" y="5740"/>
                </a:lnTo>
                <a:lnTo>
                  <a:pt x="14566" y="5679"/>
                </a:lnTo>
                <a:lnTo>
                  <a:pt x="14429" y="5611"/>
                </a:lnTo>
                <a:lnTo>
                  <a:pt x="14289" y="5580"/>
                </a:lnTo>
                <a:lnTo>
                  <a:pt x="14138" y="5566"/>
                </a:lnTo>
                <a:lnTo>
                  <a:pt x="13990" y="5592"/>
                </a:lnTo>
                <a:lnTo>
                  <a:pt x="13856" y="5625"/>
                </a:lnTo>
                <a:lnTo>
                  <a:pt x="13875" y="5735"/>
                </a:lnTo>
                <a:lnTo>
                  <a:pt x="13880" y="5936"/>
                </a:lnTo>
                <a:lnTo>
                  <a:pt x="13878" y="6115"/>
                </a:lnTo>
                <a:lnTo>
                  <a:pt x="13851" y="6243"/>
                </a:lnTo>
                <a:lnTo>
                  <a:pt x="13859" y="6117"/>
                </a:lnTo>
                <a:lnTo>
                  <a:pt x="13859" y="5995"/>
                </a:lnTo>
                <a:lnTo>
                  <a:pt x="13844" y="5856"/>
                </a:lnTo>
                <a:lnTo>
                  <a:pt x="13838" y="5732"/>
                </a:lnTo>
                <a:lnTo>
                  <a:pt x="13821" y="5643"/>
                </a:lnTo>
                <a:lnTo>
                  <a:pt x="13717" y="5700"/>
                </a:lnTo>
                <a:lnTo>
                  <a:pt x="13607" y="5800"/>
                </a:lnTo>
                <a:lnTo>
                  <a:pt x="13508" y="5909"/>
                </a:lnTo>
                <a:lnTo>
                  <a:pt x="13440" y="6045"/>
                </a:lnTo>
                <a:lnTo>
                  <a:pt x="13403" y="6164"/>
                </a:lnTo>
                <a:lnTo>
                  <a:pt x="13403" y="6209"/>
                </a:lnTo>
                <a:lnTo>
                  <a:pt x="13394" y="6388"/>
                </a:lnTo>
                <a:lnTo>
                  <a:pt x="13408" y="6487"/>
                </a:lnTo>
                <a:lnTo>
                  <a:pt x="13468" y="6625"/>
                </a:lnTo>
                <a:lnTo>
                  <a:pt x="13560" y="6739"/>
                </a:lnTo>
                <a:lnTo>
                  <a:pt x="13668" y="6819"/>
                </a:lnTo>
                <a:lnTo>
                  <a:pt x="13792" y="6858"/>
                </a:lnTo>
                <a:lnTo>
                  <a:pt x="13923" y="6873"/>
                </a:lnTo>
                <a:lnTo>
                  <a:pt x="14059" y="6871"/>
                </a:lnTo>
                <a:lnTo>
                  <a:pt x="14180" y="6825"/>
                </a:lnTo>
                <a:lnTo>
                  <a:pt x="14290" y="6751"/>
                </a:lnTo>
                <a:lnTo>
                  <a:pt x="14373" y="6657"/>
                </a:lnTo>
                <a:lnTo>
                  <a:pt x="14425" y="6529"/>
                </a:lnTo>
                <a:lnTo>
                  <a:pt x="14427" y="6427"/>
                </a:lnTo>
                <a:lnTo>
                  <a:pt x="14404" y="6318"/>
                </a:lnTo>
                <a:lnTo>
                  <a:pt x="14349" y="6233"/>
                </a:lnTo>
                <a:lnTo>
                  <a:pt x="14281" y="6151"/>
                </a:lnTo>
                <a:lnTo>
                  <a:pt x="14189" y="6108"/>
                </a:lnTo>
                <a:lnTo>
                  <a:pt x="14207" y="6112"/>
                </a:lnTo>
                <a:lnTo>
                  <a:pt x="14305" y="6157"/>
                </a:lnTo>
                <a:lnTo>
                  <a:pt x="14372" y="6245"/>
                </a:lnTo>
                <a:lnTo>
                  <a:pt x="14422" y="6348"/>
                </a:lnTo>
                <a:lnTo>
                  <a:pt x="14438" y="6456"/>
                </a:lnTo>
                <a:lnTo>
                  <a:pt x="14422" y="6567"/>
                </a:lnTo>
                <a:lnTo>
                  <a:pt x="14366" y="6681"/>
                </a:lnTo>
                <a:lnTo>
                  <a:pt x="14285" y="6769"/>
                </a:lnTo>
                <a:lnTo>
                  <a:pt x="14185" y="6833"/>
                </a:lnTo>
                <a:lnTo>
                  <a:pt x="14070" y="6880"/>
                </a:lnTo>
                <a:lnTo>
                  <a:pt x="13944" y="6892"/>
                </a:lnTo>
                <a:lnTo>
                  <a:pt x="13818" y="6884"/>
                </a:lnTo>
                <a:lnTo>
                  <a:pt x="13700" y="6841"/>
                </a:lnTo>
                <a:lnTo>
                  <a:pt x="13592" y="6786"/>
                </a:lnTo>
                <a:lnTo>
                  <a:pt x="13506" y="6699"/>
                </a:lnTo>
                <a:lnTo>
                  <a:pt x="13426" y="6588"/>
                </a:lnTo>
                <a:lnTo>
                  <a:pt x="13388" y="6474"/>
                </a:lnTo>
                <a:lnTo>
                  <a:pt x="13378" y="6545"/>
                </a:lnTo>
                <a:lnTo>
                  <a:pt x="13378" y="6550"/>
                </a:lnTo>
                <a:lnTo>
                  <a:pt x="13378" y="6548"/>
                </a:lnTo>
                <a:lnTo>
                  <a:pt x="13363" y="6655"/>
                </a:lnTo>
                <a:lnTo>
                  <a:pt x="13346" y="6818"/>
                </a:lnTo>
                <a:lnTo>
                  <a:pt x="13321" y="6940"/>
                </a:lnTo>
                <a:lnTo>
                  <a:pt x="13303" y="7006"/>
                </a:lnTo>
                <a:lnTo>
                  <a:pt x="13297" y="7030"/>
                </a:lnTo>
                <a:lnTo>
                  <a:pt x="13334" y="6866"/>
                </a:lnTo>
                <a:lnTo>
                  <a:pt x="13351" y="6678"/>
                </a:lnTo>
                <a:lnTo>
                  <a:pt x="13359" y="6474"/>
                </a:lnTo>
                <a:lnTo>
                  <a:pt x="13357" y="6262"/>
                </a:lnTo>
                <a:lnTo>
                  <a:pt x="13336" y="6050"/>
                </a:lnTo>
                <a:lnTo>
                  <a:pt x="13323" y="5828"/>
                </a:lnTo>
                <a:lnTo>
                  <a:pt x="13290" y="5613"/>
                </a:lnTo>
                <a:lnTo>
                  <a:pt x="13255" y="5405"/>
                </a:lnTo>
                <a:lnTo>
                  <a:pt x="13224" y="5204"/>
                </a:lnTo>
                <a:lnTo>
                  <a:pt x="13204" y="5095"/>
                </a:lnTo>
                <a:lnTo>
                  <a:pt x="13156" y="4922"/>
                </a:lnTo>
                <a:lnTo>
                  <a:pt x="13000" y="4515"/>
                </a:lnTo>
                <a:lnTo>
                  <a:pt x="12809" y="4091"/>
                </a:lnTo>
                <a:lnTo>
                  <a:pt x="12590" y="3674"/>
                </a:lnTo>
                <a:lnTo>
                  <a:pt x="12341" y="3254"/>
                </a:lnTo>
                <a:lnTo>
                  <a:pt x="12069" y="2842"/>
                </a:lnTo>
                <a:lnTo>
                  <a:pt x="11779" y="2431"/>
                </a:lnTo>
                <a:lnTo>
                  <a:pt x="11480" y="2025"/>
                </a:lnTo>
                <a:lnTo>
                  <a:pt x="11174" y="1623"/>
                </a:lnTo>
                <a:lnTo>
                  <a:pt x="10968" y="1356"/>
                </a:lnTo>
                <a:lnTo>
                  <a:pt x="10785" y="1144"/>
                </a:lnTo>
                <a:close/>
                <a:moveTo>
                  <a:pt x="15762" y="1039"/>
                </a:moveTo>
                <a:lnTo>
                  <a:pt x="15807" y="1200"/>
                </a:lnTo>
                <a:lnTo>
                  <a:pt x="15850" y="1404"/>
                </a:lnTo>
                <a:lnTo>
                  <a:pt x="15849" y="1604"/>
                </a:lnTo>
                <a:lnTo>
                  <a:pt x="15827" y="1810"/>
                </a:lnTo>
                <a:lnTo>
                  <a:pt x="15769" y="2007"/>
                </a:lnTo>
                <a:lnTo>
                  <a:pt x="15684" y="2184"/>
                </a:lnTo>
                <a:lnTo>
                  <a:pt x="15561" y="2358"/>
                </a:lnTo>
                <a:lnTo>
                  <a:pt x="15416" y="2493"/>
                </a:lnTo>
                <a:lnTo>
                  <a:pt x="15407" y="2499"/>
                </a:lnTo>
                <a:lnTo>
                  <a:pt x="15335" y="2581"/>
                </a:lnTo>
                <a:lnTo>
                  <a:pt x="15194" y="2699"/>
                </a:lnTo>
                <a:lnTo>
                  <a:pt x="15040" y="2774"/>
                </a:lnTo>
                <a:lnTo>
                  <a:pt x="14869" y="2812"/>
                </a:lnTo>
                <a:lnTo>
                  <a:pt x="14698" y="2825"/>
                </a:lnTo>
                <a:lnTo>
                  <a:pt x="14529" y="2807"/>
                </a:lnTo>
                <a:lnTo>
                  <a:pt x="14402" y="2769"/>
                </a:lnTo>
                <a:lnTo>
                  <a:pt x="14506" y="2846"/>
                </a:lnTo>
                <a:lnTo>
                  <a:pt x="14692" y="2946"/>
                </a:lnTo>
                <a:lnTo>
                  <a:pt x="14887" y="3010"/>
                </a:lnTo>
                <a:lnTo>
                  <a:pt x="15089" y="3051"/>
                </a:lnTo>
                <a:lnTo>
                  <a:pt x="15294" y="3053"/>
                </a:lnTo>
                <a:lnTo>
                  <a:pt x="15501" y="3024"/>
                </a:lnTo>
                <a:lnTo>
                  <a:pt x="15709" y="2969"/>
                </a:lnTo>
                <a:lnTo>
                  <a:pt x="15898" y="2884"/>
                </a:lnTo>
                <a:lnTo>
                  <a:pt x="16078" y="2764"/>
                </a:lnTo>
                <a:lnTo>
                  <a:pt x="16255" y="2604"/>
                </a:lnTo>
                <a:lnTo>
                  <a:pt x="16436" y="2382"/>
                </a:lnTo>
                <a:lnTo>
                  <a:pt x="16562" y="2145"/>
                </a:lnTo>
                <a:lnTo>
                  <a:pt x="16654" y="1892"/>
                </a:lnTo>
                <a:lnTo>
                  <a:pt x="16698" y="1627"/>
                </a:lnTo>
                <a:lnTo>
                  <a:pt x="16698" y="1611"/>
                </a:lnTo>
                <a:lnTo>
                  <a:pt x="16655" y="1597"/>
                </a:lnTo>
                <a:lnTo>
                  <a:pt x="16412" y="1494"/>
                </a:lnTo>
                <a:lnTo>
                  <a:pt x="16185" y="1377"/>
                </a:lnTo>
                <a:lnTo>
                  <a:pt x="15974" y="1225"/>
                </a:lnTo>
                <a:lnTo>
                  <a:pt x="15780" y="1058"/>
                </a:lnTo>
                <a:lnTo>
                  <a:pt x="15762" y="1039"/>
                </a:lnTo>
                <a:close/>
                <a:moveTo>
                  <a:pt x="7301" y="843"/>
                </a:moveTo>
                <a:lnTo>
                  <a:pt x="7174" y="861"/>
                </a:lnTo>
                <a:lnTo>
                  <a:pt x="7043" y="897"/>
                </a:lnTo>
                <a:lnTo>
                  <a:pt x="6932" y="977"/>
                </a:lnTo>
                <a:lnTo>
                  <a:pt x="6829" y="1098"/>
                </a:lnTo>
                <a:lnTo>
                  <a:pt x="6764" y="1222"/>
                </a:lnTo>
                <a:lnTo>
                  <a:pt x="6726" y="1367"/>
                </a:lnTo>
                <a:lnTo>
                  <a:pt x="6722" y="1507"/>
                </a:lnTo>
                <a:lnTo>
                  <a:pt x="6754" y="1651"/>
                </a:lnTo>
                <a:lnTo>
                  <a:pt x="6810" y="1781"/>
                </a:lnTo>
                <a:lnTo>
                  <a:pt x="6902" y="1895"/>
                </a:lnTo>
                <a:lnTo>
                  <a:pt x="7060" y="2053"/>
                </a:lnTo>
                <a:lnTo>
                  <a:pt x="7249" y="2167"/>
                </a:lnTo>
                <a:lnTo>
                  <a:pt x="7452" y="2252"/>
                </a:lnTo>
                <a:lnTo>
                  <a:pt x="7680" y="2312"/>
                </a:lnTo>
                <a:lnTo>
                  <a:pt x="7935" y="2347"/>
                </a:lnTo>
                <a:lnTo>
                  <a:pt x="8228" y="2360"/>
                </a:lnTo>
                <a:lnTo>
                  <a:pt x="8248" y="2359"/>
                </a:lnTo>
                <a:lnTo>
                  <a:pt x="8160" y="2348"/>
                </a:lnTo>
                <a:lnTo>
                  <a:pt x="8005" y="2301"/>
                </a:lnTo>
                <a:lnTo>
                  <a:pt x="7885" y="2244"/>
                </a:lnTo>
                <a:lnTo>
                  <a:pt x="7795" y="2169"/>
                </a:lnTo>
                <a:lnTo>
                  <a:pt x="7725" y="2092"/>
                </a:lnTo>
                <a:lnTo>
                  <a:pt x="7677" y="2009"/>
                </a:lnTo>
                <a:lnTo>
                  <a:pt x="7647" y="1924"/>
                </a:lnTo>
                <a:lnTo>
                  <a:pt x="7641" y="1852"/>
                </a:lnTo>
                <a:lnTo>
                  <a:pt x="7654" y="1752"/>
                </a:lnTo>
                <a:lnTo>
                  <a:pt x="7692" y="1655"/>
                </a:lnTo>
                <a:lnTo>
                  <a:pt x="7606" y="1714"/>
                </a:lnTo>
                <a:lnTo>
                  <a:pt x="7496" y="1743"/>
                </a:lnTo>
                <a:lnTo>
                  <a:pt x="7477" y="1743"/>
                </a:lnTo>
                <a:lnTo>
                  <a:pt x="7461" y="1753"/>
                </a:lnTo>
                <a:lnTo>
                  <a:pt x="7326" y="1775"/>
                </a:lnTo>
                <a:lnTo>
                  <a:pt x="7197" y="1754"/>
                </a:lnTo>
                <a:lnTo>
                  <a:pt x="7099" y="1709"/>
                </a:lnTo>
                <a:lnTo>
                  <a:pt x="7069" y="1680"/>
                </a:lnTo>
                <a:lnTo>
                  <a:pt x="7168" y="1740"/>
                </a:lnTo>
                <a:lnTo>
                  <a:pt x="7296" y="1767"/>
                </a:lnTo>
                <a:lnTo>
                  <a:pt x="7416" y="1754"/>
                </a:lnTo>
                <a:lnTo>
                  <a:pt x="7438" y="1743"/>
                </a:lnTo>
                <a:lnTo>
                  <a:pt x="7380" y="1744"/>
                </a:lnTo>
                <a:lnTo>
                  <a:pt x="7268" y="1702"/>
                </a:lnTo>
                <a:lnTo>
                  <a:pt x="7171" y="1632"/>
                </a:lnTo>
                <a:lnTo>
                  <a:pt x="7115" y="1552"/>
                </a:lnTo>
                <a:lnTo>
                  <a:pt x="7087" y="1462"/>
                </a:lnTo>
                <a:lnTo>
                  <a:pt x="7099" y="1368"/>
                </a:lnTo>
                <a:lnTo>
                  <a:pt x="7130" y="1274"/>
                </a:lnTo>
                <a:lnTo>
                  <a:pt x="7194" y="1200"/>
                </a:lnTo>
                <a:lnTo>
                  <a:pt x="7125" y="1292"/>
                </a:lnTo>
                <a:lnTo>
                  <a:pt x="7100" y="1388"/>
                </a:lnTo>
                <a:lnTo>
                  <a:pt x="7119" y="1489"/>
                </a:lnTo>
                <a:lnTo>
                  <a:pt x="7179" y="1576"/>
                </a:lnTo>
                <a:lnTo>
                  <a:pt x="7257" y="1648"/>
                </a:lnTo>
                <a:lnTo>
                  <a:pt x="7352" y="1679"/>
                </a:lnTo>
                <a:lnTo>
                  <a:pt x="7460" y="1682"/>
                </a:lnTo>
                <a:lnTo>
                  <a:pt x="7553" y="1648"/>
                </a:lnTo>
                <a:lnTo>
                  <a:pt x="7644" y="1595"/>
                </a:lnTo>
                <a:lnTo>
                  <a:pt x="7722" y="1493"/>
                </a:lnTo>
                <a:lnTo>
                  <a:pt x="7767" y="1370"/>
                </a:lnTo>
                <a:lnTo>
                  <a:pt x="7769" y="1242"/>
                </a:lnTo>
                <a:lnTo>
                  <a:pt x="7737" y="1118"/>
                </a:lnTo>
                <a:lnTo>
                  <a:pt x="7665" y="1002"/>
                </a:lnTo>
                <a:lnTo>
                  <a:pt x="7559" y="917"/>
                </a:lnTo>
                <a:lnTo>
                  <a:pt x="7429" y="870"/>
                </a:lnTo>
                <a:lnTo>
                  <a:pt x="7301" y="843"/>
                </a:lnTo>
                <a:close/>
                <a:moveTo>
                  <a:pt x="13889" y="837"/>
                </a:moveTo>
                <a:lnTo>
                  <a:pt x="13716" y="934"/>
                </a:lnTo>
                <a:lnTo>
                  <a:pt x="13544" y="1075"/>
                </a:lnTo>
                <a:lnTo>
                  <a:pt x="13395" y="1248"/>
                </a:lnTo>
                <a:lnTo>
                  <a:pt x="13238" y="1503"/>
                </a:lnTo>
                <a:lnTo>
                  <a:pt x="13104" y="1770"/>
                </a:lnTo>
                <a:lnTo>
                  <a:pt x="13017" y="2049"/>
                </a:lnTo>
                <a:lnTo>
                  <a:pt x="12963" y="2299"/>
                </a:lnTo>
                <a:lnTo>
                  <a:pt x="12992" y="2293"/>
                </a:lnTo>
                <a:lnTo>
                  <a:pt x="13187" y="2235"/>
                </a:lnTo>
                <a:lnTo>
                  <a:pt x="13354" y="2138"/>
                </a:lnTo>
                <a:lnTo>
                  <a:pt x="13520" y="2021"/>
                </a:lnTo>
                <a:lnTo>
                  <a:pt x="13653" y="1882"/>
                </a:lnTo>
                <a:lnTo>
                  <a:pt x="13761" y="1717"/>
                </a:lnTo>
                <a:lnTo>
                  <a:pt x="13842" y="1533"/>
                </a:lnTo>
                <a:lnTo>
                  <a:pt x="13891" y="1346"/>
                </a:lnTo>
                <a:lnTo>
                  <a:pt x="13914" y="1159"/>
                </a:lnTo>
                <a:lnTo>
                  <a:pt x="13909" y="959"/>
                </a:lnTo>
                <a:lnTo>
                  <a:pt x="13889" y="837"/>
                </a:lnTo>
                <a:close/>
                <a:moveTo>
                  <a:pt x="14518" y="720"/>
                </a:moveTo>
                <a:lnTo>
                  <a:pt x="14312" y="723"/>
                </a:lnTo>
                <a:lnTo>
                  <a:pt x="14097" y="757"/>
                </a:lnTo>
                <a:lnTo>
                  <a:pt x="13940" y="815"/>
                </a:lnTo>
                <a:lnTo>
                  <a:pt x="13944" y="826"/>
                </a:lnTo>
                <a:lnTo>
                  <a:pt x="13962" y="1050"/>
                </a:lnTo>
                <a:lnTo>
                  <a:pt x="13953" y="1279"/>
                </a:lnTo>
                <a:lnTo>
                  <a:pt x="13925" y="1399"/>
                </a:lnTo>
                <a:lnTo>
                  <a:pt x="13960" y="1351"/>
                </a:lnTo>
                <a:lnTo>
                  <a:pt x="14062" y="1256"/>
                </a:lnTo>
                <a:lnTo>
                  <a:pt x="14191" y="1181"/>
                </a:lnTo>
                <a:lnTo>
                  <a:pt x="14326" y="1133"/>
                </a:lnTo>
                <a:lnTo>
                  <a:pt x="14465" y="1118"/>
                </a:lnTo>
                <a:lnTo>
                  <a:pt x="14613" y="1144"/>
                </a:lnTo>
                <a:lnTo>
                  <a:pt x="14736" y="1214"/>
                </a:lnTo>
                <a:lnTo>
                  <a:pt x="14751" y="1230"/>
                </a:lnTo>
                <a:lnTo>
                  <a:pt x="14640" y="1164"/>
                </a:lnTo>
                <a:lnTo>
                  <a:pt x="14506" y="1135"/>
                </a:lnTo>
                <a:lnTo>
                  <a:pt x="14343" y="1143"/>
                </a:lnTo>
                <a:lnTo>
                  <a:pt x="14188" y="1193"/>
                </a:lnTo>
                <a:lnTo>
                  <a:pt x="14056" y="1280"/>
                </a:lnTo>
                <a:lnTo>
                  <a:pt x="13935" y="1396"/>
                </a:lnTo>
                <a:lnTo>
                  <a:pt x="13920" y="1423"/>
                </a:lnTo>
                <a:lnTo>
                  <a:pt x="13904" y="1491"/>
                </a:lnTo>
                <a:lnTo>
                  <a:pt x="13815" y="1706"/>
                </a:lnTo>
                <a:lnTo>
                  <a:pt x="13801" y="1728"/>
                </a:lnTo>
                <a:lnTo>
                  <a:pt x="13798" y="1869"/>
                </a:lnTo>
                <a:lnTo>
                  <a:pt x="13829" y="2044"/>
                </a:lnTo>
                <a:lnTo>
                  <a:pt x="13894" y="2187"/>
                </a:lnTo>
                <a:lnTo>
                  <a:pt x="13881" y="2116"/>
                </a:lnTo>
                <a:lnTo>
                  <a:pt x="13891" y="1957"/>
                </a:lnTo>
                <a:lnTo>
                  <a:pt x="13932" y="1801"/>
                </a:lnTo>
                <a:lnTo>
                  <a:pt x="14015" y="1655"/>
                </a:lnTo>
                <a:lnTo>
                  <a:pt x="14116" y="1540"/>
                </a:lnTo>
                <a:lnTo>
                  <a:pt x="14251" y="1467"/>
                </a:lnTo>
                <a:lnTo>
                  <a:pt x="14386" y="1418"/>
                </a:lnTo>
                <a:lnTo>
                  <a:pt x="14542" y="1414"/>
                </a:lnTo>
                <a:lnTo>
                  <a:pt x="14682" y="1445"/>
                </a:lnTo>
                <a:lnTo>
                  <a:pt x="14685" y="1446"/>
                </a:lnTo>
                <a:lnTo>
                  <a:pt x="14572" y="1422"/>
                </a:lnTo>
                <a:lnTo>
                  <a:pt x="14440" y="1433"/>
                </a:lnTo>
                <a:lnTo>
                  <a:pt x="14316" y="1464"/>
                </a:lnTo>
                <a:lnTo>
                  <a:pt x="14207" y="1539"/>
                </a:lnTo>
                <a:lnTo>
                  <a:pt x="14110" y="1635"/>
                </a:lnTo>
                <a:lnTo>
                  <a:pt x="14042" y="1772"/>
                </a:lnTo>
                <a:lnTo>
                  <a:pt x="14002" y="1903"/>
                </a:lnTo>
                <a:lnTo>
                  <a:pt x="13999" y="1987"/>
                </a:lnTo>
                <a:lnTo>
                  <a:pt x="14021" y="1901"/>
                </a:lnTo>
                <a:lnTo>
                  <a:pt x="14072" y="1805"/>
                </a:lnTo>
                <a:lnTo>
                  <a:pt x="14146" y="1722"/>
                </a:lnTo>
                <a:lnTo>
                  <a:pt x="14238" y="1663"/>
                </a:lnTo>
                <a:lnTo>
                  <a:pt x="14349" y="1634"/>
                </a:lnTo>
                <a:lnTo>
                  <a:pt x="14459" y="1631"/>
                </a:lnTo>
                <a:lnTo>
                  <a:pt x="14566" y="1665"/>
                </a:lnTo>
                <a:lnTo>
                  <a:pt x="14657" y="1734"/>
                </a:lnTo>
                <a:lnTo>
                  <a:pt x="14731" y="1818"/>
                </a:lnTo>
                <a:lnTo>
                  <a:pt x="14763" y="1916"/>
                </a:lnTo>
                <a:lnTo>
                  <a:pt x="14763" y="2039"/>
                </a:lnTo>
                <a:lnTo>
                  <a:pt x="14722" y="2124"/>
                </a:lnTo>
                <a:lnTo>
                  <a:pt x="14650" y="2202"/>
                </a:lnTo>
                <a:lnTo>
                  <a:pt x="14568" y="2245"/>
                </a:lnTo>
                <a:lnTo>
                  <a:pt x="14468" y="2257"/>
                </a:lnTo>
                <a:lnTo>
                  <a:pt x="14388" y="2242"/>
                </a:lnTo>
                <a:lnTo>
                  <a:pt x="14322" y="2199"/>
                </a:lnTo>
                <a:lnTo>
                  <a:pt x="14281" y="2137"/>
                </a:lnTo>
                <a:lnTo>
                  <a:pt x="14264" y="2055"/>
                </a:lnTo>
                <a:lnTo>
                  <a:pt x="14262" y="1990"/>
                </a:lnTo>
                <a:lnTo>
                  <a:pt x="14297" y="1929"/>
                </a:lnTo>
                <a:lnTo>
                  <a:pt x="14347" y="1884"/>
                </a:lnTo>
                <a:lnTo>
                  <a:pt x="14397" y="1865"/>
                </a:lnTo>
                <a:lnTo>
                  <a:pt x="14456" y="1861"/>
                </a:lnTo>
                <a:lnTo>
                  <a:pt x="14506" y="1894"/>
                </a:lnTo>
                <a:lnTo>
                  <a:pt x="14522" y="1904"/>
                </a:lnTo>
                <a:lnTo>
                  <a:pt x="14529" y="1926"/>
                </a:lnTo>
                <a:lnTo>
                  <a:pt x="14544" y="1942"/>
                </a:lnTo>
                <a:lnTo>
                  <a:pt x="14556" y="1971"/>
                </a:lnTo>
                <a:lnTo>
                  <a:pt x="14556" y="1997"/>
                </a:lnTo>
                <a:lnTo>
                  <a:pt x="14549" y="2021"/>
                </a:lnTo>
                <a:lnTo>
                  <a:pt x="14523" y="2046"/>
                </a:lnTo>
                <a:lnTo>
                  <a:pt x="14505" y="2067"/>
                </a:lnTo>
                <a:lnTo>
                  <a:pt x="14481" y="2087"/>
                </a:lnTo>
                <a:lnTo>
                  <a:pt x="14453" y="2092"/>
                </a:lnTo>
                <a:lnTo>
                  <a:pt x="14440" y="2095"/>
                </a:lnTo>
                <a:lnTo>
                  <a:pt x="14426" y="2098"/>
                </a:lnTo>
                <a:lnTo>
                  <a:pt x="14423" y="2110"/>
                </a:lnTo>
                <a:lnTo>
                  <a:pt x="14421" y="2116"/>
                </a:lnTo>
                <a:lnTo>
                  <a:pt x="14435" y="2139"/>
                </a:lnTo>
                <a:lnTo>
                  <a:pt x="14505" y="2164"/>
                </a:lnTo>
                <a:lnTo>
                  <a:pt x="14578" y="2157"/>
                </a:lnTo>
                <a:lnTo>
                  <a:pt x="14640" y="2116"/>
                </a:lnTo>
                <a:lnTo>
                  <a:pt x="14683" y="2050"/>
                </a:lnTo>
                <a:lnTo>
                  <a:pt x="14703" y="1952"/>
                </a:lnTo>
                <a:lnTo>
                  <a:pt x="14675" y="1861"/>
                </a:lnTo>
                <a:lnTo>
                  <a:pt x="14622" y="1770"/>
                </a:lnTo>
                <a:lnTo>
                  <a:pt x="14545" y="1718"/>
                </a:lnTo>
                <a:lnTo>
                  <a:pt x="14451" y="1686"/>
                </a:lnTo>
                <a:lnTo>
                  <a:pt x="14348" y="1685"/>
                </a:lnTo>
                <a:lnTo>
                  <a:pt x="14251" y="1711"/>
                </a:lnTo>
                <a:lnTo>
                  <a:pt x="14174" y="1761"/>
                </a:lnTo>
                <a:lnTo>
                  <a:pt x="14157" y="1776"/>
                </a:lnTo>
                <a:lnTo>
                  <a:pt x="14125" y="1800"/>
                </a:lnTo>
                <a:lnTo>
                  <a:pt x="14099" y="1851"/>
                </a:lnTo>
                <a:lnTo>
                  <a:pt x="14062" y="1919"/>
                </a:lnTo>
                <a:lnTo>
                  <a:pt x="14030" y="2013"/>
                </a:lnTo>
                <a:lnTo>
                  <a:pt x="14028" y="2122"/>
                </a:lnTo>
                <a:lnTo>
                  <a:pt x="14050" y="2256"/>
                </a:lnTo>
                <a:lnTo>
                  <a:pt x="14089" y="2343"/>
                </a:lnTo>
                <a:lnTo>
                  <a:pt x="14152" y="2431"/>
                </a:lnTo>
                <a:lnTo>
                  <a:pt x="14261" y="2531"/>
                </a:lnTo>
                <a:lnTo>
                  <a:pt x="14424" y="2618"/>
                </a:lnTo>
                <a:lnTo>
                  <a:pt x="14599" y="2664"/>
                </a:lnTo>
                <a:lnTo>
                  <a:pt x="14771" y="2671"/>
                </a:lnTo>
                <a:lnTo>
                  <a:pt x="14952" y="2641"/>
                </a:lnTo>
                <a:lnTo>
                  <a:pt x="15112" y="2574"/>
                </a:lnTo>
                <a:lnTo>
                  <a:pt x="15255" y="2470"/>
                </a:lnTo>
                <a:lnTo>
                  <a:pt x="15386" y="2337"/>
                </a:lnTo>
                <a:lnTo>
                  <a:pt x="15485" y="2158"/>
                </a:lnTo>
                <a:lnTo>
                  <a:pt x="15540" y="1973"/>
                </a:lnTo>
                <a:lnTo>
                  <a:pt x="15563" y="1786"/>
                </a:lnTo>
                <a:lnTo>
                  <a:pt x="15544" y="1588"/>
                </a:lnTo>
                <a:lnTo>
                  <a:pt x="15497" y="1402"/>
                </a:lnTo>
                <a:lnTo>
                  <a:pt x="15413" y="1232"/>
                </a:lnTo>
                <a:lnTo>
                  <a:pt x="15294" y="1072"/>
                </a:lnTo>
                <a:lnTo>
                  <a:pt x="15136" y="940"/>
                </a:lnTo>
                <a:lnTo>
                  <a:pt x="14945" y="832"/>
                </a:lnTo>
                <a:lnTo>
                  <a:pt x="14740" y="759"/>
                </a:lnTo>
                <a:lnTo>
                  <a:pt x="14518" y="720"/>
                </a:lnTo>
                <a:close/>
                <a:moveTo>
                  <a:pt x="7167" y="692"/>
                </a:moveTo>
                <a:lnTo>
                  <a:pt x="7030" y="700"/>
                </a:lnTo>
                <a:lnTo>
                  <a:pt x="6942" y="728"/>
                </a:lnTo>
                <a:lnTo>
                  <a:pt x="6865" y="766"/>
                </a:lnTo>
                <a:lnTo>
                  <a:pt x="6804" y="787"/>
                </a:lnTo>
                <a:lnTo>
                  <a:pt x="6725" y="833"/>
                </a:lnTo>
                <a:lnTo>
                  <a:pt x="6597" y="953"/>
                </a:lnTo>
                <a:lnTo>
                  <a:pt x="6515" y="1093"/>
                </a:lnTo>
                <a:lnTo>
                  <a:pt x="6450" y="1243"/>
                </a:lnTo>
                <a:lnTo>
                  <a:pt x="6421" y="1402"/>
                </a:lnTo>
                <a:lnTo>
                  <a:pt x="6423" y="1493"/>
                </a:lnTo>
                <a:lnTo>
                  <a:pt x="6440" y="1600"/>
                </a:lnTo>
                <a:lnTo>
                  <a:pt x="6473" y="1718"/>
                </a:lnTo>
                <a:lnTo>
                  <a:pt x="6538" y="1838"/>
                </a:lnTo>
                <a:lnTo>
                  <a:pt x="6617" y="1955"/>
                </a:lnTo>
                <a:lnTo>
                  <a:pt x="6721" y="2073"/>
                </a:lnTo>
                <a:lnTo>
                  <a:pt x="6842" y="2175"/>
                </a:lnTo>
                <a:lnTo>
                  <a:pt x="6996" y="2274"/>
                </a:lnTo>
                <a:lnTo>
                  <a:pt x="7165" y="2363"/>
                </a:lnTo>
                <a:lnTo>
                  <a:pt x="7365" y="2435"/>
                </a:lnTo>
                <a:lnTo>
                  <a:pt x="7586" y="2474"/>
                </a:lnTo>
                <a:lnTo>
                  <a:pt x="7691" y="2483"/>
                </a:lnTo>
                <a:lnTo>
                  <a:pt x="7790" y="2483"/>
                </a:lnTo>
                <a:lnTo>
                  <a:pt x="8161" y="2460"/>
                </a:lnTo>
                <a:lnTo>
                  <a:pt x="8299" y="2424"/>
                </a:lnTo>
                <a:lnTo>
                  <a:pt x="8189" y="2433"/>
                </a:lnTo>
                <a:lnTo>
                  <a:pt x="7933" y="2430"/>
                </a:lnTo>
                <a:lnTo>
                  <a:pt x="7708" y="2403"/>
                </a:lnTo>
                <a:lnTo>
                  <a:pt x="7518" y="2366"/>
                </a:lnTo>
                <a:lnTo>
                  <a:pt x="7353" y="2310"/>
                </a:lnTo>
                <a:lnTo>
                  <a:pt x="7209" y="2246"/>
                </a:lnTo>
                <a:lnTo>
                  <a:pt x="7101" y="2192"/>
                </a:lnTo>
                <a:lnTo>
                  <a:pt x="7008" y="2129"/>
                </a:lnTo>
                <a:lnTo>
                  <a:pt x="6944" y="2080"/>
                </a:lnTo>
                <a:lnTo>
                  <a:pt x="6899" y="2030"/>
                </a:lnTo>
                <a:lnTo>
                  <a:pt x="6872" y="2010"/>
                </a:lnTo>
                <a:lnTo>
                  <a:pt x="6856" y="1999"/>
                </a:lnTo>
                <a:lnTo>
                  <a:pt x="6758" y="1857"/>
                </a:lnTo>
                <a:lnTo>
                  <a:pt x="6693" y="1712"/>
                </a:lnTo>
                <a:lnTo>
                  <a:pt x="6659" y="1548"/>
                </a:lnTo>
                <a:lnTo>
                  <a:pt x="6670" y="1384"/>
                </a:lnTo>
                <a:lnTo>
                  <a:pt x="6711" y="1228"/>
                </a:lnTo>
                <a:lnTo>
                  <a:pt x="6781" y="1085"/>
                </a:lnTo>
                <a:lnTo>
                  <a:pt x="6893" y="954"/>
                </a:lnTo>
                <a:lnTo>
                  <a:pt x="7027" y="860"/>
                </a:lnTo>
                <a:lnTo>
                  <a:pt x="7169" y="808"/>
                </a:lnTo>
                <a:lnTo>
                  <a:pt x="7314" y="794"/>
                </a:lnTo>
                <a:lnTo>
                  <a:pt x="7469" y="816"/>
                </a:lnTo>
                <a:lnTo>
                  <a:pt x="7607" y="878"/>
                </a:lnTo>
                <a:lnTo>
                  <a:pt x="7682" y="941"/>
                </a:lnTo>
                <a:lnTo>
                  <a:pt x="7667" y="919"/>
                </a:lnTo>
                <a:lnTo>
                  <a:pt x="7572" y="817"/>
                </a:lnTo>
                <a:lnTo>
                  <a:pt x="7447" y="752"/>
                </a:lnTo>
                <a:lnTo>
                  <a:pt x="7305" y="708"/>
                </a:lnTo>
                <a:lnTo>
                  <a:pt x="7167" y="692"/>
                </a:lnTo>
                <a:close/>
                <a:moveTo>
                  <a:pt x="9922" y="612"/>
                </a:moveTo>
                <a:lnTo>
                  <a:pt x="10017" y="643"/>
                </a:lnTo>
                <a:lnTo>
                  <a:pt x="10090" y="707"/>
                </a:lnTo>
                <a:lnTo>
                  <a:pt x="10118" y="772"/>
                </a:lnTo>
                <a:lnTo>
                  <a:pt x="10123" y="851"/>
                </a:lnTo>
                <a:lnTo>
                  <a:pt x="10107" y="911"/>
                </a:lnTo>
                <a:lnTo>
                  <a:pt x="10064" y="977"/>
                </a:lnTo>
                <a:lnTo>
                  <a:pt x="9997" y="1011"/>
                </a:lnTo>
                <a:lnTo>
                  <a:pt x="9925" y="1018"/>
                </a:lnTo>
                <a:lnTo>
                  <a:pt x="9848" y="991"/>
                </a:lnTo>
                <a:lnTo>
                  <a:pt x="9829" y="967"/>
                </a:lnTo>
                <a:lnTo>
                  <a:pt x="9811" y="936"/>
                </a:lnTo>
                <a:lnTo>
                  <a:pt x="9805" y="909"/>
                </a:lnTo>
                <a:lnTo>
                  <a:pt x="9800" y="882"/>
                </a:lnTo>
                <a:lnTo>
                  <a:pt x="9801" y="850"/>
                </a:lnTo>
                <a:lnTo>
                  <a:pt x="9808" y="826"/>
                </a:lnTo>
                <a:lnTo>
                  <a:pt x="9834" y="801"/>
                </a:lnTo>
                <a:lnTo>
                  <a:pt x="9852" y="780"/>
                </a:lnTo>
                <a:lnTo>
                  <a:pt x="9881" y="768"/>
                </a:lnTo>
                <a:lnTo>
                  <a:pt x="9899" y="773"/>
                </a:lnTo>
                <a:lnTo>
                  <a:pt x="9925" y="773"/>
                </a:lnTo>
                <a:lnTo>
                  <a:pt x="9947" y="785"/>
                </a:lnTo>
                <a:lnTo>
                  <a:pt x="9956" y="801"/>
                </a:lnTo>
                <a:lnTo>
                  <a:pt x="9971" y="817"/>
                </a:lnTo>
                <a:lnTo>
                  <a:pt x="9984" y="840"/>
                </a:lnTo>
                <a:lnTo>
                  <a:pt x="9984" y="866"/>
                </a:lnTo>
                <a:lnTo>
                  <a:pt x="9981" y="878"/>
                </a:lnTo>
                <a:lnTo>
                  <a:pt x="9968" y="900"/>
                </a:lnTo>
                <a:lnTo>
                  <a:pt x="9953" y="909"/>
                </a:lnTo>
                <a:lnTo>
                  <a:pt x="9952" y="915"/>
                </a:lnTo>
                <a:lnTo>
                  <a:pt x="9962" y="924"/>
                </a:lnTo>
                <a:lnTo>
                  <a:pt x="9968" y="926"/>
                </a:lnTo>
                <a:lnTo>
                  <a:pt x="9974" y="928"/>
                </a:lnTo>
                <a:lnTo>
                  <a:pt x="10030" y="910"/>
                </a:lnTo>
                <a:lnTo>
                  <a:pt x="10061" y="867"/>
                </a:lnTo>
                <a:lnTo>
                  <a:pt x="10075" y="813"/>
                </a:lnTo>
                <a:lnTo>
                  <a:pt x="10058" y="757"/>
                </a:lnTo>
                <a:lnTo>
                  <a:pt x="10040" y="726"/>
                </a:lnTo>
                <a:lnTo>
                  <a:pt x="10010" y="693"/>
                </a:lnTo>
                <a:lnTo>
                  <a:pt x="9982" y="679"/>
                </a:lnTo>
                <a:lnTo>
                  <a:pt x="9953" y="665"/>
                </a:lnTo>
                <a:lnTo>
                  <a:pt x="9860" y="653"/>
                </a:lnTo>
                <a:lnTo>
                  <a:pt x="9782" y="678"/>
                </a:lnTo>
                <a:lnTo>
                  <a:pt x="9719" y="725"/>
                </a:lnTo>
                <a:lnTo>
                  <a:pt x="9671" y="809"/>
                </a:lnTo>
                <a:lnTo>
                  <a:pt x="9649" y="894"/>
                </a:lnTo>
                <a:lnTo>
                  <a:pt x="9647" y="900"/>
                </a:lnTo>
                <a:lnTo>
                  <a:pt x="9647" y="925"/>
                </a:lnTo>
                <a:lnTo>
                  <a:pt x="9660" y="974"/>
                </a:lnTo>
                <a:lnTo>
                  <a:pt x="9677" y="1030"/>
                </a:lnTo>
                <a:lnTo>
                  <a:pt x="9713" y="1090"/>
                </a:lnTo>
                <a:lnTo>
                  <a:pt x="9769" y="1144"/>
                </a:lnTo>
                <a:lnTo>
                  <a:pt x="9852" y="1198"/>
                </a:lnTo>
                <a:lnTo>
                  <a:pt x="9961" y="1246"/>
                </a:lnTo>
                <a:lnTo>
                  <a:pt x="9867" y="1215"/>
                </a:lnTo>
                <a:lnTo>
                  <a:pt x="9775" y="1171"/>
                </a:lnTo>
                <a:lnTo>
                  <a:pt x="9694" y="1111"/>
                </a:lnTo>
                <a:lnTo>
                  <a:pt x="9641" y="1020"/>
                </a:lnTo>
                <a:lnTo>
                  <a:pt x="9617" y="917"/>
                </a:lnTo>
                <a:lnTo>
                  <a:pt x="9622" y="822"/>
                </a:lnTo>
                <a:lnTo>
                  <a:pt x="9666" y="731"/>
                </a:lnTo>
                <a:lnTo>
                  <a:pt x="9736" y="659"/>
                </a:lnTo>
                <a:lnTo>
                  <a:pt x="9830" y="620"/>
                </a:lnTo>
                <a:lnTo>
                  <a:pt x="9922" y="612"/>
                </a:lnTo>
                <a:close/>
                <a:moveTo>
                  <a:pt x="13666" y="321"/>
                </a:moveTo>
                <a:lnTo>
                  <a:pt x="13558" y="384"/>
                </a:lnTo>
                <a:lnTo>
                  <a:pt x="13406" y="498"/>
                </a:lnTo>
                <a:lnTo>
                  <a:pt x="13258" y="646"/>
                </a:lnTo>
                <a:lnTo>
                  <a:pt x="13117" y="815"/>
                </a:lnTo>
                <a:lnTo>
                  <a:pt x="12977" y="1003"/>
                </a:lnTo>
                <a:lnTo>
                  <a:pt x="12863" y="1218"/>
                </a:lnTo>
                <a:lnTo>
                  <a:pt x="12762" y="1455"/>
                </a:lnTo>
                <a:lnTo>
                  <a:pt x="12674" y="1715"/>
                </a:lnTo>
                <a:lnTo>
                  <a:pt x="12620" y="1996"/>
                </a:lnTo>
                <a:lnTo>
                  <a:pt x="12577" y="2306"/>
                </a:lnTo>
                <a:lnTo>
                  <a:pt x="12577" y="2316"/>
                </a:lnTo>
                <a:lnTo>
                  <a:pt x="12605" y="2320"/>
                </a:lnTo>
                <a:lnTo>
                  <a:pt x="12792" y="2327"/>
                </a:lnTo>
                <a:lnTo>
                  <a:pt x="12814" y="2189"/>
                </a:lnTo>
                <a:lnTo>
                  <a:pt x="12851" y="1973"/>
                </a:lnTo>
                <a:lnTo>
                  <a:pt x="12904" y="1794"/>
                </a:lnTo>
                <a:lnTo>
                  <a:pt x="12967" y="1631"/>
                </a:lnTo>
                <a:lnTo>
                  <a:pt x="13020" y="1503"/>
                </a:lnTo>
                <a:lnTo>
                  <a:pt x="13081" y="1391"/>
                </a:lnTo>
                <a:lnTo>
                  <a:pt x="13127" y="1313"/>
                </a:lnTo>
                <a:lnTo>
                  <a:pt x="13169" y="1253"/>
                </a:lnTo>
                <a:lnTo>
                  <a:pt x="13190" y="1220"/>
                </a:lnTo>
                <a:lnTo>
                  <a:pt x="13207" y="1205"/>
                </a:lnTo>
                <a:lnTo>
                  <a:pt x="13351" y="1024"/>
                </a:lnTo>
                <a:lnTo>
                  <a:pt x="13517" y="881"/>
                </a:lnTo>
                <a:lnTo>
                  <a:pt x="13709" y="765"/>
                </a:lnTo>
                <a:lnTo>
                  <a:pt x="13854" y="702"/>
                </a:lnTo>
                <a:lnTo>
                  <a:pt x="13811" y="573"/>
                </a:lnTo>
                <a:lnTo>
                  <a:pt x="13708" y="378"/>
                </a:lnTo>
                <a:lnTo>
                  <a:pt x="13666" y="321"/>
                </a:lnTo>
                <a:close/>
                <a:moveTo>
                  <a:pt x="14364" y="133"/>
                </a:moveTo>
                <a:lnTo>
                  <a:pt x="14148" y="147"/>
                </a:lnTo>
                <a:lnTo>
                  <a:pt x="14012" y="175"/>
                </a:lnTo>
                <a:lnTo>
                  <a:pt x="13871" y="222"/>
                </a:lnTo>
                <a:lnTo>
                  <a:pt x="13718" y="291"/>
                </a:lnTo>
                <a:lnTo>
                  <a:pt x="13711" y="295"/>
                </a:lnTo>
                <a:lnTo>
                  <a:pt x="13775" y="390"/>
                </a:lnTo>
                <a:lnTo>
                  <a:pt x="13883" y="617"/>
                </a:lnTo>
                <a:lnTo>
                  <a:pt x="13902" y="682"/>
                </a:lnTo>
                <a:lnTo>
                  <a:pt x="13905" y="681"/>
                </a:lnTo>
                <a:lnTo>
                  <a:pt x="14124" y="629"/>
                </a:lnTo>
                <a:lnTo>
                  <a:pt x="14343" y="603"/>
                </a:lnTo>
                <a:lnTo>
                  <a:pt x="14557" y="621"/>
                </a:lnTo>
                <a:lnTo>
                  <a:pt x="14771" y="664"/>
                </a:lnTo>
                <a:lnTo>
                  <a:pt x="14987" y="747"/>
                </a:lnTo>
                <a:lnTo>
                  <a:pt x="15180" y="868"/>
                </a:lnTo>
                <a:lnTo>
                  <a:pt x="15339" y="1000"/>
                </a:lnTo>
                <a:lnTo>
                  <a:pt x="15467" y="1149"/>
                </a:lnTo>
                <a:lnTo>
                  <a:pt x="15557" y="1321"/>
                </a:lnTo>
                <a:lnTo>
                  <a:pt x="15630" y="1507"/>
                </a:lnTo>
                <a:lnTo>
                  <a:pt x="15662" y="1702"/>
                </a:lnTo>
                <a:lnTo>
                  <a:pt x="15663" y="1896"/>
                </a:lnTo>
                <a:lnTo>
                  <a:pt x="15626" y="2085"/>
                </a:lnTo>
                <a:lnTo>
                  <a:pt x="15563" y="2275"/>
                </a:lnTo>
                <a:lnTo>
                  <a:pt x="15515" y="2350"/>
                </a:lnTo>
                <a:lnTo>
                  <a:pt x="15566" y="2288"/>
                </a:lnTo>
                <a:lnTo>
                  <a:pt x="15666" y="2128"/>
                </a:lnTo>
                <a:lnTo>
                  <a:pt x="15739" y="1948"/>
                </a:lnTo>
                <a:lnTo>
                  <a:pt x="15787" y="1767"/>
                </a:lnTo>
                <a:lnTo>
                  <a:pt x="15810" y="1581"/>
                </a:lnTo>
                <a:lnTo>
                  <a:pt x="15803" y="1386"/>
                </a:lnTo>
                <a:lnTo>
                  <a:pt x="15769" y="1197"/>
                </a:lnTo>
                <a:lnTo>
                  <a:pt x="15696" y="1010"/>
                </a:lnTo>
                <a:lnTo>
                  <a:pt x="15659" y="932"/>
                </a:lnTo>
                <a:lnTo>
                  <a:pt x="15598" y="869"/>
                </a:lnTo>
                <a:lnTo>
                  <a:pt x="15453" y="663"/>
                </a:lnTo>
                <a:lnTo>
                  <a:pt x="15404" y="570"/>
                </a:lnTo>
                <a:lnTo>
                  <a:pt x="15336" y="497"/>
                </a:lnTo>
                <a:lnTo>
                  <a:pt x="15156" y="373"/>
                </a:lnTo>
                <a:lnTo>
                  <a:pt x="14978" y="268"/>
                </a:lnTo>
                <a:lnTo>
                  <a:pt x="14778" y="197"/>
                </a:lnTo>
                <a:lnTo>
                  <a:pt x="14572" y="149"/>
                </a:lnTo>
                <a:lnTo>
                  <a:pt x="14364" y="133"/>
                </a:lnTo>
                <a:close/>
                <a:moveTo>
                  <a:pt x="13440" y="67"/>
                </a:moveTo>
                <a:lnTo>
                  <a:pt x="13324" y="149"/>
                </a:lnTo>
                <a:lnTo>
                  <a:pt x="13068" y="390"/>
                </a:lnTo>
                <a:lnTo>
                  <a:pt x="12853" y="643"/>
                </a:lnTo>
                <a:lnTo>
                  <a:pt x="12683" y="926"/>
                </a:lnTo>
                <a:lnTo>
                  <a:pt x="12540" y="1223"/>
                </a:lnTo>
                <a:lnTo>
                  <a:pt x="12444" y="1538"/>
                </a:lnTo>
                <a:lnTo>
                  <a:pt x="12405" y="1755"/>
                </a:lnTo>
                <a:lnTo>
                  <a:pt x="12407" y="1779"/>
                </a:lnTo>
                <a:lnTo>
                  <a:pt x="12471" y="2299"/>
                </a:lnTo>
                <a:lnTo>
                  <a:pt x="12511" y="2305"/>
                </a:lnTo>
                <a:lnTo>
                  <a:pt x="12538" y="1988"/>
                </a:lnTo>
                <a:lnTo>
                  <a:pt x="12589" y="1699"/>
                </a:lnTo>
                <a:lnTo>
                  <a:pt x="12658" y="1434"/>
                </a:lnTo>
                <a:lnTo>
                  <a:pt x="12755" y="1189"/>
                </a:lnTo>
                <a:lnTo>
                  <a:pt x="12863" y="973"/>
                </a:lnTo>
                <a:lnTo>
                  <a:pt x="12991" y="781"/>
                </a:lnTo>
                <a:lnTo>
                  <a:pt x="13125" y="611"/>
                </a:lnTo>
                <a:lnTo>
                  <a:pt x="13270" y="476"/>
                </a:lnTo>
                <a:lnTo>
                  <a:pt x="13430" y="357"/>
                </a:lnTo>
                <a:lnTo>
                  <a:pt x="13578" y="260"/>
                </a:lnTo>
                <a:lnTo>
                  <a:pt x="13610" y="245"/>
                </a:lnTo>
                <a:lnTo>
                  <a:pt x="13584" y="211"/>
                </a:lnTo>
                <a:lnTo>
                  <a:pt x="13440" y="67"/>
                </a:lnTo>
                <a:close/>
                <a:moveTo>
                  <a:pt x="8408" y="0"/>
                </a:moveTo>
                <a:lnTo>
                  <a:pt x="8945" y="0"/>
                </a:lnTo>
                <a:lnTo>
                  <a:pt x="8921" y="14"/>
                </a:lnTo>
                <a:lnTo>
                  <a:pt x="8954" y="36"/>
                </a:lnTo>
                <a:lnTo>
                  <a:pt x="8990" y="71"/>
                </a:lnTo>
                <a:lnTo>
                  <a:pt x="9012" y="134"/>
                </a:lnTo>
                <a:lnTo>
                  <a:pt x="9020" y="201"/>
                </a:lnTo>
                <a:lnTo>
                  <a:pt x="9010" y="263"/>
                </a:lnTo>
                <a:lnTo>
                  <a:pt x="8977" y="363"/>
                </a:lnTo>
                <a:lnTo>
                  <a:pt x="8924" y="446"/>
                </a:lnTo>
                <a:lnTo>
                  <a:pt x="8896" y="477"/>
                </a:lnTo>
                <a:lnTo>
                  <a:pt x="8839" y="546"/>
                </a:lnTo>
                <a:lnTo>
                  <a:pt x="8767" y="649"/>
                </a:lnTo>
                <a:lnTo>
                  <a:pt x="8707" y="781"/>
                </a:lnTo>
                <a:lnTo>
                  <a:pt x="8661" y="956"/>
                </a:lnTo>
                <a:lnTo>
                  <a:pt x="8648" y="1152"/>
                </a:lnTo>
                <a:lnTo>
                  <a:pt x="8656" y="1366"/>
                </a:lnTo>
                <a:lnTo>
                  <a:pt x="8703" y="1578"/>
                </a:lnTo>
                <a:lnTo>
                  <a:pt x="8784" y="1785"/>
                </a:lnTo>
                <a:lnTo>
                  <a:pt x="8895" y="1975"/>
                </a:lnTo>
                <a:lnTo>
                  <a:pt x="9019" y="2137"/>
                </a:lnTo>
                <a:lnTo>
                  <a:pt x="9173" y="2261"/>
                </a:lnTo>
                <a:lnTo>
                  <a:pt x="9286" y="2323"/>
                </a:lnTo>
                <a:lnTo>
                  <a:pt x="9395" y="2371"/>
                </a:lnTo>
                <a:lnTo>
                  <a:pt x="9478" y="2399"/>
                </a:lnTo>
                <a:lnTo>
                  <a:pt x="9532" y="2413"/>
                </a:lnTo>
                <a:lnTo>
                  <a:pt x="9473" y="2417"/>
                </a:lnTo>
                <a:lnTo>
                  <a:pt x="9381" y="2399"/>
                </a:lnTo>
                <a:lnTo>
                  <a:pt x="9260" y="2374"/>
                </a:lnTo>
                <a:lnTo>
                  <a:pt x="9118" y="2324"/>
                </a:lnTo>
                <a:lnTo>
                  <a:pt x="8971" y="2246"/>
                </a:lnTo>
                <a:lnTo>
                  <a:pt x="8813" y="2140"/>
                </a:lnTo>
                <a:lnTo>
                  <a:pt x="8672" y="2013"/>
                </a:lnTo>
                <a:lnTo>
                  <a:pt x="8548" y="1852"/>
                </a:lnTo>
                <a:lnTo>
                  <a:pt x="8432" y="1680"/>
                </a:lnTo>
                <a:lnTo>
                  <a:pt x="8348" y="1510"/>
                </a:lnTo>
                <a:lnTo>
                  <a:pt x="8291" y="1334"/>
                </a:lnTo>
                <a:lnTo>
                  <a:pt x="8245" y="1168"/>
                </a:lnTo>
                <a:lnTo>
                  <a:pt x="8211" y="979"/>
                </a:lnTo>
                <a:lnTo>
                  <a:pt x="8194" y="775"/>
                </a:lnTo>
                <a:lnTo>
                  <a:pt x="8212" y="561"/>
                </a:lnTo>
                <a:lnTo>
                  <a:pt x="8263" y="343"/>
                </a:lnTo>
                <a:lnTo>
                  <a:pt x="8325" y="153"/>
                </a:lnTo>
                <a:lnTo>
                  <a:pt x="8408" y="0"/>
                </a:lnTo>
                <a:close/>
                <a:moveTo>
                  <a:pt x="17157" y="0"/>
                </a:moveTo>
                <a:lnTo>
                  <a:pt x="17212" y="0"/>
                </a:lnTo>
                <a:lnTo>
                  <a:pt x="17179" y="17"/>
                </a:lnTo>
                <a:lnTo>
                  <a:pt x="17016" y="77"/>
                </a:lnTo>
                <a:lnTo>
                  <a:pt x="16863" y="95"/>
                </a:lnTo>
                <a:lnTo>
                  <a:pt x="16711" y="87"/>
                </a:lnTo>
                <a:lnTo>
                  <a:pt x="16566" y="49"/>
                </a:lnTo>
                <a:lnTo>
                  <a:pt x="16465" y="0"/>
                </a:lnTo>
                <a:lnTo>
                  <a:pt x="16535" y="0"/>
                </a:lnTo>
                <a:lnTo>
                  <a:pt x="16574" y="19"/>
                </a:lnTo>
                <a:lnTo>
                  <a:pt x="16731" y="60"/>
                </a:lnTo>
                <a:lnTo>
                  <a:pt x="16889" y="70"/>
                </a:lnTo>
                <a:lnTo>
                  <a:pt x="17049" y="47"/>
                </a:lnTo>
                <a:lnTo>
                  <a:pt x="17157" y="0"/>
                </a:lnTo>
                <a:close/>
                <a:moveTo>
                  <a:pt x="4215" y="0"/>
                </a:moveTo>
                <a:lnTo>
                  <a:pt x="4302" y="0"/>
                </a:lnTo>
                <a:lnTo>
                  <a:pt x="4298" y="156"/>
                </a:lnTo>
                <a:lnTo>
                  <a:pt x="4310" y="307"/>
                </a:lnTo>
                <a:lnTo>
                  <a:pt x="4341" y="482"/>
                </a:lnTo>
                <a:lnTo>
                  <a:pt x="4392" y="656"/>
                </a:lnTo>
                <a:lnTo>
                  <a:pt x="4471" y="845"/>
                </a:lnTo>
                <a:lnTo>
                  <a:pt x="4576" y="1033"/>
                </a:lnTo>
                <a:lnTo>
                  <a:pt x="4700" y="1220"/>
                </a:lnTo>
                <a:lnTo>
                  <a:pt x="4858" y="1403"/>
                </a:lnTo>
                <a:lnTo>
                  <a:pt x="5035" y="1585"/>
                </a:lnTo>
                <a:lnTo>
                  <a:pt x="5235" y="1753"/>
                </a:lnTo>
                <a:lnTo>
                  <a:pt x="5463" y="1916"/>
                </a:lnTo>
                <a:lnTo>
                  <a:pt x="5720" y="2061"/>
                </a:lnTo>
                <a:lnTo>
                  <a:pt x="5995" y="2191"/>
                </a:lnTo>
                <a:lnTo>
                  <a:pt x="6296" y="2295"/>
                </a:lnTo>
                <a:lnTo>
                  <a:pt x="6637" y="2392"/>
                </a:lnTo>
                <a:lnTo>
                  <a:pt x="6988" y="2452"/>
                </a:lnTo>
                <a:lnTo>
                  <a:pt x="7378" y="2484"/>
                </a:lnTo>
                <a:lnTo>
                  <a:pt x="7457" y="2483"/>
                </a:lnTo>
                <a:lnTo>
                  <a:pt x="7393" y="2475"/>
                </a:lnTo>
                <a:lnTo>
                  <a:pt x="7178" y="2412"/>
                </a:lnTo>
                <a:lnTo>
                  <a:pt x="6986" y="2336"/>
                </a:lnTo>
                <a:lnTo>
                  <a:pt x="6818" y="2240"/>
                </a:lnTo>
                <a:lnTo>
                  <a:pt x="6687" y="2128"/>
                </a:lnTo>
                <a:lnTo>
                  <a:pt x="6583" y="2011"/>
                </a:lnTo>
                <a:lnTo>
                  <a:pt x="6500" y="1886"/>
                </a:lnTo>
                <a:lnTo>
                  <a:pt x="6435" y="1766"/>
                </a:lnTo>
                <a:lnTo>
                  <a:pt x="6401" y="1648"/>
                </a:lnTo>
                <a:lnTo>
                  <a:pt x="6386" y="1535"/>
                </a:lnTo>
                <a:lnTo>
                  <a:pt x="6390" y="1375"/>
                </a:lnTo>
                <a:lnTo>
                  <a:pt x="6414" y="1233"/>
                </a:lnTo>
                <a:lnTo>
                  <a:pt x="6472" y="1088"/>
                </a:lnTo>
                <a:lnTo>
                  <a:pt x="6554" y="968"/>
                </a:lnTo>
                <a:lnTo>
                  <a:pt x="6663" y="848"/>
                </a:lnTo>
                <a:lnTo>
                  <a:pt x="6702" y="821"/>
                </a:lnTo>
                <a:lnTo>
                  <a:pt x="6681" y="827"/>
                </a:lnTo>
                <a:lnTo>
                  <a:pt x="6482" y="852"/>
                </a:lnTo>
                <a:lnTo>
                  <a:pt x="6276" y="830"/>
                </a:lnTo>
                <a:lnTo>
                  <a:pt x="6097" y="777"/>
                </a:lnTo>
                <a:lnTo>
                  <a:pt x="5935" y="683"/>
                </a:lnTo>
                <a:lnTo>
                  <a:pt x="5800" y="557"/>
                </a:lnTo>
                <a:lnTo>
                  <a:pt x="5691" y="413"/>
                </a:lnTo>
                <a:lnTo>
                  <a:pt x="5607" y="243"/>
                </a:lnTo>
                <a:lnTo>
                  <a:pt x="5570" y="66"/>
                </a:lnTo>
                <a:lnTo>
                  <a:pt x="5569" y="0"/>
                </a:lnTo>
                <a:lnTo>
                  <a:pt x="5582" y="0"/>
                </a:lnTo>
                <a:lnTo>
                  <a:pt x="5582" y="18"/>
                </a:lnTo>
                <a:lnTo>
                  <a:pt x="5615" y="187"/>
                </a:lnTo>
                <a:lnTo>
                  <a:pt x="5667" y="355"/>
                </a:lnTo>
                <a:lnTo>
                  <a:pt x="5765" y="497"/>
                </a:lnTo>
                <a:lnTo>
                  <a:pt x="5890" y="632"/>
                </a:lnTo>
                <a:lnTo>
                  <a:pt x="6032" y="728"/>
                </a:lnTo>
                <a:lnTo>
                  <a:pt x="6194" y="796"/>
                </a:lnTo>
                <a:lnTo>
                  <a:pt x="6398" y="830"/>
                </a:lnTo>
                <a:lnTo>
                  <a:pt x="6586" y="822"/>
                </a:lnTo>
                <a:lnTo>
                  <a:pt x="6748" y="788"/>
                </a:lnTo>
                <a:lnTo>
                  <a:pt x="6782" y="764"/>
                </a:lnTo>
                <a:lnTo>
                  <a:pt x="6924" y="711"/>
                </a:lnTo>
                <a:lnTo>
                  <a:pt x="6939" y="707"/>
                </a:lnTo>
                <a:lnTo>
                  <a:pt x="7087" y="606"/>
                </a:lnTo>
                <a:lnTo>
                  <a:pt x="7229" y="483"/>
                </a:lnTo>
                <a:lnTo>
                  <a:pt x="7350" y="341"/>
                </a:lnTo>
                <a:lnTo>
                  <a:pt x="7450" y="180"/>
                </a:lnTo>
                <a:lnTo>
                  <a:pt x="7527" y="8"/>
                </a:lnTo>
                <a:lnTo>
                  <a:pt x="7529" y="0"/>
                </a:lnTo>
                <a:lnTo>
                  <a:pt x="7556" y="0"/>
                </a:lnTo>
                <a:lnTo>
                  <a:pt x="7528" y="79"/>
                </a:lnTo>
                <a:lnTo>
                  <a:pt x="7443" y="256"/>
                </a:lnTo>
                <a:lnTo>
                  <a:pt x="7329" y="419"/>
                </a:lnTo>
                <a:lnTo>
                  <a:pt x="7189" y="562"/>
                </a:lnTo>
                <a:lnTo>
                  <a:pt x="7047" y="674"/>
                </a:lnTo>
                <a:lnTo>
                  <a:pt x="7050" y="674"/>
                </a:lnTo>
                <a:lnTo>
                  <a:pt x="7186" y="671"/>
                </a:lnTo>
                <a:lnTo>
                  <a:pt x="7317" y="686"/>
                </a:lnTo>
                <a:lnTo>
                  <a:pt x="7442" y="725"/>
                </a:lnTo>
                <a:lnTo>
                  <a:pt x="7558" y="794"/>
                </a:lnTo>
                <a:lnTo>
                  <a:pt x="7653" y="877"/>
                </a:lnTo>
                <a:lnTo>
                  <a:pt x="7740" y="984"/>
                </a:lnTo>
                <a:lnTo>
                  <a:pt x="7753" y="1015"/>
                </a:lnTo>
                <a:lnTo>
                  <a:pt x="7804" y="1084"/>
                </a:lnTo>
                <a:lnTo>
                  <a:pt x="7839" y="1196"/>
                </a:lnTo>
                <a:lnTo>
                  <a:pt x="7852" y="1315"/>
                </a:lnTo>
                <a:lnTo>
                  <a:pt x="7839" y="1440"/>
                </a:lnTo>
                <a:lnTo>
                  <a:pt x="7786" y="1547"/>
                </a:lnTo>
                <a:lnTo>
                  <a:pt x="7834" y="1510"/>
                </a:lnTo>
                <a:lnTo>
                  <a:pt x="7926" y="1476"/>
                </a:lnTo>
                <a:lnTo>
                  <a:pt x="8026" y="1464"/>
                </a:lnTo>
                <a:lnTo>
                  <a:pt x="8128" y="1491"/>
                </a:lnTo>
                <a:lnTo>
                  <a:pt x="8215" y="1527"/>
                </a:lnTo>
                <a:lnTo>
                  <a:pt x="8285" y="1603"/>
                </a:lnTo>
                <a:lnTo>
                  <a:pt x="8325" y="1697"/>
                </a:lnTo>
                <a:lnTo>
                  <a:pt x="8330" y="1775"/>
                </a:lnTo>
                <a:lnTo>
                  <a:pt x="8300" y="1864"/>
                </a:lnTo>
                <a:lnTo>
                  <a:pt x="8247" y="1921"/>
                </a:lnTo>
                <a:lnTo>
                  <a:pt x="8187" y="1976"/>
                </a:lnTo>
                <a:lnTo>
                  <a:pt x="8105" y="1993"/>
                </a:lnTo>
                <a:lnTo>
                  <a:pt x="8024" y="1984"/>
                </a:lnTo>
                <a:lnTo>
                  <a:pt x="7952" y="1940"/>
                </a:lnTo>
                <a:lnTo>
                  <a:pt x="7909" y="1858"/>
                </a:lnTo>
                <a:lnTo>
                  <a:pt x="7918" y="1776"/>
                </a:lnTo>
                <a:lnTo>
                  <a:pt x="7919" y="1775"/>
                </a:lnTo>
                <a:lnTo>
                  <a:pt x="7911" y="1852"/>
                </a:lnTo>
                <a:lnTo>
                  <a:pt x="7945" y="1919"/>
                </a:lnTo>
                <a:lnTo>
                  <a:pt x="8009" y="1968"/>
                </a:lnTo>
                <a:lnTo>
                  <a:pt x="8087" y="1988"/>
                </a:lnTo>
                <a:lnTo>
                  <a:pt x="8161" y="1976"/>
                </a:lnTo>
                <a:lnTo>
                  <a:pt x="8230" y="1936"/>
                </a:lnTo>
                <a:lnTo>
                  <a:pt x="8276" y="1883"/>
                </a:lnTo>
                <a:lnTo>
                  <a:pt x="8316" y="1804"/>
                </a:lnTo>
                <a:lnTo>
                  <a:pt x="8318" y="1721"/>
                </a:lnTo>
                <a:lnTo>
                  <a:pt x="8291" y="1630"/>
                </a:lnTo>
                <a:lnTo>
                  <a:pt x="8233" y="1557"/>
                </a:lnTo>
                <a:lnTo>
                  <a:pt x="8162" y="1506"/>
                </a:lnTo>
                <a:lnTo>
                  <a:pt x="8072" y="1483"/>
                </a:lnTo>
                <a:lnTo>
                  <a:pt x="7976" y="1483"/>
                </a:lnTo>
                <a:lnTo>
                  <a:pt x="7859" y="1510"/>
                </a:lnTo>
                <a:lnTo>
                  <a:pt x="7765" y="1575"/>
                </a:lnTo>
                <a:lnTo>
                  <a:pt x="7699" y="1680"/>
                </a:lnTo>
                <a:lnTo>
                  <a:pt x="7658" y="1785"/>
                </a:lnTo>
                <a:lnTo>
                  <a:pt x="7659" y="1856"/>
                </a:lnTo>
                <a:lnTo>
                  <a:pt x="7684" y="1934"/>
                </a:lnTo>
                <a:lnTo>
                  <a:pt x="7707" y="2017"/>
                </a:lnTo>
                <a:lnTo>
                  <a:pt x="7774" y="2105"/>
                </a:lnTo>
                <a:lnTo>
                  <a:pt x="7850" y="2183"/>
                </a:lnTo>
                <a:lnTo>
                  <a:pt x="7960" y="2251"/>
                </a:lnTo>
                <a:lnTo>
                  <a:pt x="8086" y="2310"/>
                </a:lnTo>
                <a:lnTo>
                  <a:pt x="8243" y="2351"/>
                </a:lnTo>
                <a:lnTo>
                  <a:pt x="8312" y="2357"/>
                </a:lnTo>
                <a:lnTo>
                  <a:pt x="8552" y="2348"/>
                </a:lnTo>
                <a:lnTo>
                  <a:pt x="8830" y="2344"/>
                </a:lnTo>
                <a:lnTo>
                  <a:pt x="9083" y="2359"/>
                </a:lnTo>
                <a:lnTo>
                  <a:pt x="9304" y="2398"/>
                </a:lnTo>
                <a:lnTo>
                  <a:pt x="9317" y="2401"/>
                </a:lnTo>
                <a:lnTo>
                  <a:pt x="9491" y="2422"/>
                </a:lnTo>
                <a:lnTo>
                  <a:pt x="9877" y="2497"/>
                </a:lnTo>
                <a:lnTo>
                  <a:pt x="10260" y="2604"/>
                </a:lnTo>
                <a:lnTo>
                  <a:pt x="10633" y="2754"/>
                </a:lnTo>
                <a:lnTo>
                  <a:pt x="10800" y="2841"/>
                </a:lnTo>
                <a:lnTo>
                  <a:pt x="10795" y="2822"/>
                </a:lnTo>
                <a:lnTo>
                  <a:pt x="10731" y="2556"/>
                </a:lnTo>
                <a:lnTo>
                  <a:pt x="10667" y="2525"/>
                </a:lnTo>
                <a:lnTo>
                  <a:pt x="10403" y="2404"/>
                </a:lnTo>
                <a:lnTo>
                  <a:pt x="10158" y="2282"/>
                </a:lnTo>
                <a:lnTo>
                  <a:pt x="9922" y="2155"/>
                </a:lnTo>
                <a:lnTo>
                  <a:pt x="9705" y="2002"/>
                </a:lnTo>
                <a:lnTo>
                  <a:pt x="9492" y="1830"/>
                </a:lnTo>
                <a:lnTo>
                  <a:pt x="9314" y="1629"/>
                </a:lnTo>
                <a:lnTo>
                  <a:pt x="9174" y="1451"/>
                </a:lnTo>
                <a:lnTo>
                  <a:pt x="9064" y="1235"/>
                </a:lnTo>
                <a:lnTo>
                  <a:pt x="8991" y="997"/>
                </a:lnTo>
                <a:lnTo>
                  <a:pt x="8968" y="766"/>
                </a:lnTo>
                <a:lnTo>
                  <a:pt x="8994" y="593"/>
                </a:lnTo>
                <a:lnTo>
                  <a:pt x="9055" y="435"/>
                </a:lnTo>
                <a:lnTo>
                  <a:pt x="9138" y="290"/>
                </a:lnTo>
                <a:lnTo>
                  <a:pt x="9262" y="162"/>
                </a:lnTo>
                <a:lnTo>
                  <a:pt x="9399" y="56"/>
                </a:lnTo>
                <a:lnTo>
                  <a:pt x="9509" y="0"/>
                </a:lnTo>
                <a:lnTo>
                  <a:pt x="9671" y="0"/>
                </a:lnTo>
                <a:lnTo>
                  <a:pt x="9658" y="2"/>
                </a:lnTo>
                <a:lnTo>
                  <a:pt x="9487" y="66"/>
                </a:lnTo>
                <a:lnTo>
                  <a:pt x="9347" y="158"/>
                </a:lnTo>
                <a:lnTo>
                  <a:pt x="9211" y="283"/>
                </a:lnTo>
                <a:lnTo>
                  <a:pt x="9116" y="425"/>
                </a:lnTo>
                <a:lnTo>
                  <a:pt x="9047" y="587"/>
                </a:lnTo>
                <a:lnTo>
                  <a:pt x="9003" y="756"/>
                </a:lnTo>
                <a:lnTo>
                  <a:pt x="9007" y="937"/>
                </a:lnTo>
                <a:lnTo>
                  <a:pt x="9050" y="1116"/>
                </a:lnTo>
                <a:lnTo>
                  <a:pt x="9119" y="1295"/>
                </a:lnTo>
                <a:lnTo>
                  <a:pt x="9224" y="1457"/>
                </a:lnTo>
                <a:lnTo>
                  <a:pt x="9335" y="1596"/>
                </a:lnTo>
                <a:lnTo>
                  <a:pt x="9499" y="1755"/>
                </a:lnTo>
                <a:lnTo>
                  <a:pt x="9686" y="1900"/>
                </a:lnTo>
                <a:lnTo>
                  <a:pt x="9893" y="2019"/>
                </a:lnTo>
                <a:lnTo>
                  <a:pt x="10115" y="2129"/>
                </a:lnTo>
                <a:lnTo>
                  <a:pt x="10349" y="2242"/>
                </a:lnTo>
                <a:lnTo>
                  <a:pt x="10586" y="2343"/>
                </a:lnTo>
                <a:lnTo>
                  <a:pt x="10706" y="2398"/>
                </a:lnTo>
                <a:lnTo>
                  <a:pt x="10681" y="2226"/>
                </a:lnTo>
                <a:lnTo>
                  <a:pt x="10660" y="1938"/>
                </a:lnTo>
                <a:lnTo>
                  <a:pt x="10676" y="1633"/>
                </a:lnTo>
                <a:lnTo>
                  <a:pt x="10683" y="1410"/>
                </a:lnTo>
                <a:lnTo>
                  <a:pt x="10719" y="1175"/>
                </a:lnTo>
                <a:lnTo>
                  <a:pt x="10741" y="1093"/>
                </a:lnTo>
                <a:lnTo>
                  <a:pt x="10630" y="970"/>
                </a:lnTo>
                <a:lnTo>
                  <a:pt x="10600" y="1041"/>
                </a:lnTo>
                <a:lnTo>
                  <a:pt x="10527" y="1150"/>
                </a:lnTo>
                <a:lnTo>
                  <a:pt x="10414" y="1236"/>
                </a:lnTo>
                <a:lnTo>
                  <a:pt x="10300" y="1303"/>
                </a:lnTo>
                <a:lnTo>
                  <a:pt x="10170" y="1333"/>
                </a:lnTo>
                <a:lnTo>
                  <a:pt x="10050" y="1346"/>
                </a:lnTo>
                <a:lnTo>
                  <a:pt x="9941" y="1324"/>
                </a:lnTo>
                <a:lnTo>
                  <a:pt x="9831" y="1276"/>
                </a:lnTo>
                <a:lnTo>
                  <a:pt x="9738" y="1213"/>
                </a:lnTo>
                <a:lnTo>
                  <a:pt x="9662" y="1135"/>
                </a:lnTo>
                <a:lnTo>
                  <a:pt x="9605" y="1036"/>
                </a:lnTo>
                <a:lnTo>
                  <a:pt x="9583" y="921"/>
                </a:lnTo>
                <a:lnTo>
                  <a:pt x="9578" y="869"/>
                </a:lnTo>
                <a:lnTo>
                  <a:pt x="9604" y="991"/>
                </a:lnTo>
                <a:lnTo>
                  <a:pt x="9657" y="1108"/>
                </a:lnTo>
                <a:lnTo>
                  <a:pt x="9737" y="1193"/>
                </a:lnTo>
                <a:lnTo>
                  <a:pt x="9846" y="1267"/>
                </a:lnTo>
                <a:lnTo>
                  <a:pt x="9969" y="1312"/>
                </a:lnTo>
                <a:lnTo>
                  <a:pt x="10088" y="1324"/>
                </a:lnTo>
                <a:lnTo>
                  <a:pt x="10243" y="1301"/>
                </a:lnTo>
                <a:lnTo>
                  <a:pt x="10381" y="1240"/>
                </a:lnTo>
                <a:lnTo>
                  <a:pt x="10491" y="1141"/>
                </a:lnTo>
                <a:lnTo>
                  <a:pt x="10579" y="1022"/>
                </a:lnTo>
                <a:lnTo>
                  <a:pt x="10610" y="948"/>
                </a:lnTo>
                <a:lnTo>
                  <a:pt x="10517" y="845"/>
                </a:lnTo>
                <a:lnTo>
                  <a:pt x="10281" y="590"/>
                </a:lnTo>
                <a:lnTo>
                  <a:pt x="10043" y="348"/>
                </a:lnTo>
                <a:lnTo>
                  <a:pt x="9810" y="106"/>
                </a:lnTo>
                <a:lnTo>
                  <a:pt x="9712" y="0"/>
                </a:lnTo>
                <a:lnTo>
                  <a:pt x="9898" y="0"/>
                </a:lnTo>
                <a:lnTo>
                  <a:pt x="9907" y="9"/>
                </a:lnTo>
                <a:lnTo>
                  <a:pt x="10148" y="240"/>
                </a:lnTo>
                <a:lnTo>
                  <a:pt x="10393" y="485"/>
                </a:lnTo>
                <a:lnTo>
                  <a:pt x="10636" y="735"/>
                </a:lnTo>
                <a:lnTo>
                  <a:pt x="10662" y="761"/>
                </a:lnTo>
                <a:lnTo>
                  <a:pt x="10666" y="743"/>
                </a:lnTo>
                <a:lnTo>
                  <a:pt x="10654" y="592"/>
                </a:lnTo>
                <a:lnTo>
                  <a:pt x="10606" y="457"/>
                </a:lnTo>
                <a:lnTo>
                  <a:pt x="10537" y="329"/>
                </a:lnTo>
                <a:lnTo>
                  <a:pt x="10437" y="220"/>
                </a:lnTo>
                <a:lnTo>
                  <a:pt x="10334" y="122"/>
                </a:lnTo>
                <a:lnTo>
                  <a:pt x="10175" y="41"/>
                </a:lnTo>
                <a:lnTo>
                  <a:pt x="10019" y="0"/>
                </a:lnTo>
                <a:lnTo>
                  <a:pt x="10151" y="0"/>
                </a:lnTo>
                <a:lnTo>
                  <a:pt x="10262" y="51"/>
                </a:lnTo>
                <a:lnTo>
                  <a:pt x="10388" y="136"/>
                </a:lnTo>
                <a:lnTo>
                  <a:pt x="10495" y="241"/>
                </a:lnTo>
                <a:lnTo>
                  <a:pt x="10588" y="356"/>
                </a:lnTo>
                <a:lnTo>
                  <a:pt x="10648" y="494"/>
                </a:lnTo>
                <a:lnTo>
                  <a:pt x="10681" y="637"/>
                </a:lnTo>
                <a:lnTo>
                  <a:pt x="10686" y="786"/>
                </a:lnTo>
                <a:lnTo>
                  <a:pt x="10799" y="898"/>
                </a:lnTo>
                <a:lnTo>
                  <a:pt x="10873" y="714"/>
                </a:lnTo>
                <a:lnTo>
                  <a:pt x="10984" y="486"/>
                </a:lnTo>
                <a:lnTo>
                  <a:pt x="11123" y="278"/>
                </a:lnTo>
                <a:lnTo>
                  <a:pt x="11273" y="98"/>
                </a:lnTo>
                <a:lnTo>
                  <a:pt x="11390" y="0"/>
                </a:lnTo>
                <a:lnTo>
                  <a:pt x="11509" y="0"/>
                </a:lnTo>
                <a:lnTo>
                  <a:pt x="11330" y="126"/>
                </a:lnTo>
                <a:lnTo>
                  <a:pt x="11171" y="290"/>
                </a:lnTo>
                <a:lnTo>
                  <a:pt x="11042" y="488"/>
                </a:lnTo>
                <a:lnTo>
                  <a:pt x="10927" y="702"/>
                </a:lnTo>
                <a:lnTo>
                  <a:pt x="10842" y="931"/>
                </a:lnTo>
                <a:lnTo>
                  <a:pt x="10840" y="939"/>
                </a:lnTo>
                <a:lnTo>
                  <a:pt x="10880" y="979"/>
                </a:lnTo>
                <a:lnTo>
                  <a:pt x="11106" y="1245"/>
                </a:lnTo>
                <a:lnTo>
                  <a:pt x="11319" y="1513"/>
                </a:lnTo>
                <a:lnTo>
                  <a:pt x="11583" y="1852"/>
                </a:lnTo>
                <a:lnTo>
                  <a:pt x="11855" y="2213"/>
                </a:lnTo>
                <a:lnTo>
                  <a:pt x="12097" y="2592"/>
                </a:lnTo>
                <a:lnTo>
                  <a:pt x="12341" y="2984"/>
                </a:lnTo>
                <a:lnTo>
                  <a:pt x="12564" y="3384"/>
                </a:lnTo>
                <a:lnTo>
                  <a:pt x="12637" y="3528"/>
                </a:lnTo>
                <a:lnTo>
                  <a:pt x="12594" y="3392"/>
                </a:lnTo>
                <a:lnTo>
                  <a:pt x="12443" y="2792"/>
                </a:lnTo>
                <a:lnTo>
                  <a:pt x="12347" y="2303"/>
                </a:lnTo>
                <a:lnTo>
                  <a:pt x="12166" y="2205"/>
                </a:lnTo>
                <a:lnTo>
                  <a:pt x="12027" y="2098"/>
                </a:lnTo>
                <a:lnTo>
                  <a:pt x="11905" y="1975"/>
                </a:lnTo>
                <a:lnTo>
                  <a:pt x="11822" y="1825"/>
                </a:lnTo>
                <a:lnTo>
                  <a:pt x="11762" y="1661"/>
                </a:lnTo>
                <a:lnTo>
                  <a:pt x="11742" y="1495"/>
                </a:lnTo>
                <a:lnTo>
                  <a:pt x="11750" y="1317"/>
                </a:lnTo>
                <a:lnTo>
                  <a:pt x="11806" y="1152"/>
                </a:lnTo>
                <a:lnTo>
                  <a:pt x="11894" y="989"/>
                </a:lnTo>
                <a:lnTo>
                  <a:pt x="11963" y="923"/>
                </a:lnTo>
                <a:lnTo>
                  <a:pt x="11862" y="1064"/>
                </a:lnTo>
                <a:lnTo>
                  <a:pt x="11796" y="1214"/>
                </a:lnTo>
                <a:lnTo>
                  <a:pt x="11770" y="1387"/>
                </a:lnTo>
                <a:lnTo>
                  <a:pt x="11767" y="1547"/>
                </a:lnTo>
                <a:lnTo>
                  <a:pt x="11802" y="1704"/>
                </a:lnTo>
                <a:lnTo>
                  <a:pt x="11872" y="1857"/>
                </a:lnTo>
                <a:lnTo>
                  <a:pt x="11965" y="1991"/>
                </a:lnTo>
                <a:lnTo>
                  <a:pt x="12083" y="2106"/>
                </a:lnTo>
                <a:lnTo>
                  <a:pt x="12240" y="2218"/>
                </a:lnTo>
                <a:lnTo>
                  <a:pt x="12339" y="2258"/>
                </a:lnTo>
                <a:lnTo>
                  <a:pt x="12328" y="2202"/>
                </a:lnTo>
                <a:lnTo>
                  <a:pt x="12247" y="1654"/>
                </a:lnTo>
                <a:lnTo>
                  <a:pt x="12200" y="1120"/>
                </a:lnTo>
                <a:lnTo>
                  <a:pt x="12181" y="607"/>
                </a:lnTo>
                <a:lnTo>
                  <a:pt x="12211" y="126"/>
                </a:lnTo>
                <a:lnTo>
                  <a:pt x="12223" y="0"/>
                </a:lnTo>
                <a:lnTo>
                  <a:pt x="12442" y="0"/>
                </a:lnTo>
                <a:lnTo>
                  <a:pt x="12410" y="224"/>
                </a:lnTo>
                <a:lnTo>
                  <a:pt x="12371" y="715"/>
                </a:lnTo>
                <a:lnTo>
                  <a:pt x="12368" y="1242"/>
                </a:lnTo>
                <a:lnTo>
                  <a:pt x="12398" y="1653"/>
                </a:lnTo>
                <a:lnTo>
                  <a:pt x="12399" y="1636"/>
                </a:lnTo>
                <a:lnTo>
                  <a:pt x="12474" y="1327"/>
                </a:lnTo>
                <a:lnTo>
                  <a:pt x="12585" y="1029"/>
                </a:lnTo>
                <a:lnTo>
                  <a:pt x="12736" y="747"/>
                </a:lnTo>
                <a:lnTo>
                  <a:pt x="12934" y="484"/>
                </a:lnTo>
                <a:lnTo>
                  <a:pt x="13134" y="260"/>
                </a:lnTo>
                <a:lnTo>
                  <a:pt x="13372" y="65"/>
                </a:lnTo>
                <a:lnTo>
                  <a:pt x="13408" y="41"/>
                </a:lnTo>
                <a:lnTo>
                  <a:pt x="13350" y="0"/>
                </a:lnTo>
                <a:lnTo>
                  <a:pt x="13535" y="0"/>
                </a:lnTo>
                <a:lnTo>
                  <a:pt x="13496" y="28"/>
                </a:lnTo>
                <a:lnTo>
                  <a:pt x="13623" y="163"/>
                </a:lnTo>
                <a:lnTo>
                  <a:pt x="13661" y="220"/>
                </a:lnTo>
                <a:lnTo>
                  <a:pt x="13733" y="185"/>
                </a:lnTo>
                <a:lnTo>
                  <a:pt x="13895" y="132"/>
                </a:lnTo>
                <a:lnTo>
                  <a:pt x="14108" y="78"/>
                </a:lnTo>
                <a:lnTo>
                  <a:pt x="14338" y="61"/>
                </a:lnTo>
                <a:lnTo>
                  <a:pt x="14564" y="82"/>
                </a:lnTo>
                <a:lnTo>
                  <a:pt x="14782" y="133"/>
                </a:lnTo>
                <a:lnTo>
                  <a:pt x="15000" y="210"/>
                </a:lnTo>
                <a:lnTo>
                  <a:pt x="15194" y="325"/>
                </a:lnTo>
                <a:lnTo>
                  <a:pt x="15331" y="428"/>
                </a:lnTo>
                <a:lnTo>
                  <a:pt x="15329" y="425"/>
                </a:lnTo>
                <a:lnTo>
                  <a:pt x="15244" y="184"/>
                </a:lnTo>
                <a:lnTo>
                  <a:pt x="15202" y="0"/>
                </a:lnTo>
                <a:lnTo>
                  <a:pt x="15240" y="0"/>
                </a:lnTo>
                <a:lnTo>
                  <a:pt x="15245" y="36"/>
                </a:lnTo>
                <a:lnTo>
                  <a:pt x="15326" y="289"/>
                </a:lnTo>
                <a:lnTo>
                  <a:pt x="15432" y="523"/>
                </a:lnTo>
                <a:lnTo>
                  <a:pt x="15434" y="525"/>
                </a:lnTo>
                <a:lnTo>
                  <a:pt x="15532" y="633"/>
                </a:lnTo>
                <a:lnTo>
                  <a:pt x="15655" y="826"/>
                </a:lnTo>
                <a:lnTo>
                  <a:pt x="15673" y="859"/>
                </a:lnTo>
                <a:lnTo>
                  <a:pt x="15730" y="929"/>
                </a:lnTo>
                <a:lnTo>
                  <a:pt x="15914" y="1113"/>
                </a:lnTo>
                <a:lnTo>
                  <a:pt x="16131" y="1266"/>
                </a:lnTo>
                <a:lnTo>
                  <a:pt x="16346" y="1400"/>
                </a:lnTo>
                <a:lnTo>
                  <a:pt x="16586" y="1514"/>
                </a:lnTo>
                <a:lnTo>
                  <a:pt x="16700" y="1553"/>
                </a:lnTo>
                <a:lnTo>
                  <a:pt x="16703" y="1365"/>
                </a:lnTo>
                <a:lnTo>
                  <a:pt x="16662" y="1103"/>
                </a:lnTo>
                <a:lnTo>
                  <a:pt x="16579" y="857"/>
                </a:lnTo>
                <a:lnTo>
                  <a:pt x="16465" y="608"/>
                </a:lnTo>
                <a:lnTo>
                  <a:pt x="16312" y="381"/>
                </a:lnTo>
                <a:lnTo>
                  <a:pt x="16127" y="178"/>
                </a:lnTo>
                <a:lnTo>
                  <a:pt x="15903" y="3"/>
                </a:lnTo>
                <a:lnTo>
                  <a:pt x="15898" y="0"/>
                </a:lnTo>
                <a:lnTo>
                  <a:pt x="15953" y="0"/>
                </a:lnTo>
                <a:lnTo>
                  <a:pt x="16113" y="136"/>
                </a:lnTo>
                <a:lnTo>
                  <a:pt x="16302" y="346"/>
                </a:lnTo>
                <a:lnTo>
                  <a:pt x="16469" y="590"/>
                </a:lnTo>
                <a:lnTo>
                  <a:pt x="16596" y="842"/>
                </a:lnTo>
                <a:lnTo>
                  <a:pt x="16686" y="1110"/>
                </a:lnTo>
                <a:lnTo>
                  <a:pt x="16728" y="1391"/>
                </a:lnTo>
                <a:lnTo>
                  <a:pt x="16731" y="1564"/>
                </a:lnTo>
                <a:lnTo>
                  <a:pt x="16834" y="1599"/>
                </a:lnTo>
                <a:lnTo>
                  <a:pt x="17093" y="1667"/>
                </a:lnTo>
                <a:lnTo>
                  <a:pt x="17352" y="1709"/>
                </a:lnTo>
                <a:lnTo>
                  <a:pt x="17447" y="1712"/>
                </a:lnTo>
                <a:lnTo>
                  <a:pt x="17530" y="1447"/>
                </a:lnTo>
                <a:lnTo>
                  <a:pt x="17646" y="1079"/>
                </a:lnTo>
                <a:lnTo>
                  <a:pt x="17782" y="587"/>
                </a:lnTo>
                <a:lnTo>
                  <a:pt x="17934" y="106"/>
                </a:lnTo>
                <a:lnTo>
                  <a:pt x="17971" y="0"/>
                </a:lnTo>
                <a:lnTo>
                  <a:pt x="18039" y="0"/>
                </a:lnTo>
                <a:lnTo>
                  <a:pt x="17991" y="134"/>
                </a:lnTo>
                <a:lnTo>
                  <a:pt x="17839" y="615"/>
                </a:lnTo>
                <a:lnTo>
                  <a:pt x="17707" y="1095"/>
                </a:lnTo>
                <a:lnTo>
                  <a:pt x="17599" y="1478"/>
                </a:lnTo>
                <a:lnTo>
                  <a:pt x="17525" y="1713"/>
                </a:lnTo>
                <a:lnTo>
                  <a:pt x="17621" y="1716"/>
                </a:lnTo>
                <a:lnTo>
                  <a:pt x="17882" y="1701"/>
                </a:lnTo>
                <a:lnTo>
                  <a:pt x="18137" y="1658"/>
                </a:lnTo>
                <a:lnTo>
                  <a:pt x="18389" y="1583"/>
                </a:lnTo>
                <a:lnTo>
                  <a:pt x="18633" y="1486"/>
                </a:lnTo>
                <a:lnTo>
                  <a:pt x="18903" y="1313"/>
                </a:lnTo>
                <a:lnTo>
                  <a:pt x="19158" y="1129"/>
                </a:lnTo>
                <a:lnTo>
                  <a:pt x="19367" y="895"/>
                </a:lnTo>
                <a:lnTo>
                  <a:pt x="19559" y="656"/>
                </a:lnTo>
                <a:lnTo>
                  <a:pt x="19717" y="395"/>
                </a:lnTo>
                <a:lnTo>
                  <a:pt x="19843" y="113"/>
                </a:lnTo>
                <a:lnTo>
                  <a:pt x="19882" y="0"/>
                </a:lnTo>
                <a:lnTo>
                  <a:pt x="19988" y="0"/>
                </a:lnTo>
                <a:lnTo>
                  <a:pt x="19955" y="104"/>
                </a:lnTo>
                <a:lnTo>
                  <a:pt x="19824" y="404"/>
                </a:lnTo>
                <a:lnTo>
                  <a:pt x="19653" y="687"/>
                </a:lnTo>
                <a:lnTo>
                  <a:pt x="19451" y="942"/>
                </a:lnTo>
                <a:lnTo>
                  <a:pt x="19207" y="1187"/>
                </a:lnTo>
                <a:lnTo>
                  <a:pt x="18940" y="1394"/>
                </a:lnTo>
                <a:lnTo>
                  <a:pt x="18712" y="1527"/>
                </a:lnTo>
                <a:lnTo>
                  <a:pt x="18473" y="1631"/>
                </a:lnTo>
                <a:lnTo>
                  <a:pt x="18221" y="1706"/>
                </a:lnTo>
                <a:lnTo>
                  <a:pt x="17963" y="1760"/>
                </a:lnTo>
                <a:lnTo>
                  <a:pt x="17695" y="1774"/>
                </a:lnTo>
                <a:lnTo>
                  <a:pt x="17507" y="1772"/>
                </a:lnTo>
                <a:lnTo>
                  <a:pt x="17485" y="1841"/>
                </a:lnTo>
                <a:lnTo>
                  <a:pt x="17364" y="2201"/>
                </a:lnTo>
                <a:lnTo>
                  <a:pt x="17242" y="2542"/>
                </a:lnTo>
                <a:lnTo>
                  <a:pt x="17134" y="2842"/>
                </a:lnTo>
                <a:lnTo>
                  <a:pt x="17188" y="2773"/>
                </a:lnTo>
                <a:lnTo>
                  <a:pt x="17313" y="2690"/>
                </a:lnTo>
                <a:lnTo>
                  <a:pt x="17447" y="2622"/>
                </a:lnTo>
                <a:lnTo>
                  <a:pt x="17565" y="2589"/>
                </a:lnTo>
                <a:lnTo>
                  <a:pt x="17696" y="2578"/>
                </a:lnTo>
                <a:lnTo>
                  <a:pt x="17829" y="2587"/>
                </a:lnTo>
                <a:lnTo>
                  <a:pt x="17949" y="2619"/>
                </a:lnTo>
                <a:lnTo>
                  <a:pt x="18059" y="2667"/>
                </a:lnTo>
                <a:lnTo>
                  <a:pt x="18159" y="2751"/>
                </a:lnTo>
                <a:lnTo>
                  <a:pt x="18242" y="2850"/>
                </a:lnTo>
                <a:lnTo>
                  <a:pt x="18280" y="2950"/>
                </a:lnTo>
                <a:lnTo>
                  <a:pt x="18307" y="3067"/>
                </a:lnTo>
                <a:lnTo>
                  <a:pt x="18307" y="3189"/>
                </a:lnTo>
                <a:lnTo>
                  <a:pt x="18291" y="3300"/>
                </a:lnTo>
                <a:lnTo>
                  <a:pt x="18238" y="3402"/>
                </a:lnTo>
                <a:lnTo>
                  <a:pt x="18165" y="3486"/>
                </a:lnTo>
                <a:lnTo>
                  <a:pt x="18089" y="3534"/>
                </a:lnTo>
                <a:lnTo>
                  <a:pt x="18274" y="3560"/>
                </a:lnTo>
                <a:lnTo>
                  <a:pt x="18464" y="3622"/>
                </a:lnTo>
                <a:lnTo>
                  <a:pt x="18653" y="3711"/>
                </a:lnTo>
                <a:lnTo>
                  <a:pt x="18810" y="3823"/>
                </a:lnTo>
                <a:lnTo>
                  <a:pt x="18954" y="3983"/>
                </a:lnTo>
                <a:lnTo>
                  <a:pt x="19058" y="4152"/>
                </a:lnTo>
                <a:lnTo>
                  <a:pt x="19125" y="4311"/>
                </a:lnTo>
                <a:lnTo>
                  <a:pt x="19162" y="4488"/>
                </a:lnTo>
                <a:lnTo>
                  <a:pt x="19178" y="4672"/>
                </a:lnTo>
                <a:lnTo>
                  <a:pt x="19168" y="4856"/>
                </a:lnTo>
                <a:lnTo>
                  <a:pt x="19145" y="4961"/>
                </a:lnTo>
                <a:lnTo>
                  <a:pt x="19262" y="5016"/>
                </a:lnTo>
                <a:lnTo>
                  <a:pt x="19564" y="5185"/>
                </a:lnTo>
                <a:lnTo>
                  <a:pt x="19814" y="5386"/>
                </a:lnTo>
                <a:lnTo>
                  <a:pt x="20031" y="5610"/>
                </a:lnTo>
                <a:lnTo>
                  <a:pt x="20214" y="5871"/>
                </a:lnTo>
                <a:lnTo>
                  <a:pt x="20368" y="6143"/>
                </a:lnTo>
                <a:lnTo>
                  <a:pt x="20471" y="6434"/>
                </a:lnTo>
                <a:lnTo>
                  <a:pt x="20537" y="6747"/>
                </a:lnTo>
                <a:lnTo>
                  <a:pt x="20551" y="7059"/>
                </a:lnTo>
                <a:lnTo>
                  <a:pt x="20536" y="7312"/>
                </a:lnTo>
                <a:lnTo>
                  <a:pt x="20491" y="7558"/>
                </a:lnTo>
                <a:lnTo>
                  <a:pt x="20414" y="7801"/>
                </a:lnTo>
                <a:lnTo>
                  <a:pt x="20321" y="8034"/>
                </a:lnTo>
                <a:lnTo>
                  <a:pt x="20202" y="8267"/>
                </a:lnTo>
                <a:lnTo>
                  <a:pt x="20045" y="8470"/>
                </a:lnTo>
                <a:lnTo>
                  <a:pt x="19876" y="8650"/>
                </a:lnTo>
                <a:lnTo>
                  <a:pt x="19665" y="8814"/>
                </a:lnTo>
                <a:lnTo>
                  <a:pt x="19425" y="8944"/>
                </a:lnTo>
                <a:lnTo>
                  <a:pt x="19172" y="9051"/>
                </a:lnTo>
                <a:lnTo>
                  <a:pt x="18913" y="9105"/>
                </a:lnTo>
                <a:lnTo>
                  <a:pt x="18637" y="9129"/>
                </a:lnTo>
                <a:lnTo>
                  <a:pt x="18375" y="9099"/>
                </a:lnTo>
                <a:lnTo>
                  <a:pt x="18115" y="9037"/>
                </a:lnTo>
                <a:lnTo>
                  <a:pt x="17853" y="8929"/>
                </a:lnTo>
                <a:lnTo>
                  <a:pt x="17644" y="8797"/>
                </a:lnTo>
                <a:lnTo>
                  <a:pt x="17460" y="8639"/>
                </a:lnTo>
                <a:lnTo>
                  <a:pt x="17304" y="8450"/>
                </a:lnTo>
                <a:lnTo>
                  <a:pt x="17184" y="8245"/>
                </a:lnTo>
                <a:lnTo>
                  <a:pt x="17116" y="8064"/>
                </a:lnTo>
                <a:lnTo>
                  <a:pt x="17027" y="8037"/>
                </a:lnTo>
                <a:lnTo>
                  <a:pt x="16907" y="7954"/>
                </a:lnTo>
                <a:lnTo>
                  <a:pt x="16816" y="7859"/>
                </a:lnTo>
                <a:lnTo>
                  <a:pt x="16742" y="7724"/>
                </a:lnTo>
                <a:lnTo>
                  <a:pt x="16702" y="7585"/>
                </a:lnTo>
                <a:lnTo>
                  <a:pt x="16698" y="7429"/>
                </a:lnTo>
                <a:lnTo>
                  <a:pt x="16725" y="7275"/>
                </a:lnTo>
                <a:lnTo>
                  <a:pt x="16791" y="7145"/>
                </a:lnTo>
                <a:lnTo>
                  <a:pt x="16871" y="7063"/>
                </a:lnTo>
                <a:lnTo>
                  <a:pt x="16964" y="7004"/>
                </a:lnTo>
                <a:lnTo>
                  <a:pt x="17065" y="6960"/>
                </a:lnTo>
                <a:lnTo>
                  <a:pt x="17177" y="6950"/>
                </a:lnTo>
                <a:lnTo>
                  <a:pt x="17215" y="6960"/>
                </a:lnTo>
                <a:lnTo>
                  <a:pt x="17250" y="6893"/>
                </a:lnTo>
                <a:lnTo>
                  <a:pt x="17362" y="6735"/>
                </a:lnTo>
                <a:lnTo>
                  <a:pt x="17488" y="6601"/>
                </a:lnTo>
                <a:lnTo>
                  <a:pt x="17641" y="6481"/>
                </a:lnTo>
                <a:lnTo>
                  <a:pt x="17801" y="6388"/>
                </a:lnTo>
                <a:lnTo>
                  <a:pt x="17974" y="6317"/>
                </a:lnTo>
                <a:lnTo>
                  <a:pt x="18018" y="6311"/>
                </a:lnTo>
                <a:lnTo>
                  <a:pt x="17896" y="6175"/>
                </a:lnTo>
                <a:lnTo>
                  <a:pt x="17730" y="6047"/>
                </a:lnTo>
                <a:lnTo>
                  <a:pt x="17536" y="5951"/>
                </a:lnTo>
                <a:lnTo>
                  <a:pt x="17338" y="5874"/>
                </a:lnTo>
                <a:lnTo>
                  <a:pt x="17271" y="5858"/>
                </a:lnTo>
                <a:lnTo>
                  <a:pt x="17270" y="5862"/>
                </a:lnTo>
                <a:lnTo>
                  <a:pt x="17254" y="5901"/>
                </a:lnTo>
                <a:lnTo>
                  <a:pt x="17265" y="5857"/>
                </a:lnTo>
                <a:lnTo>
                  <a:pt x="17120" y="5823"/>
                </a:lnTo>
                <a:lnTo>
                  <a:pt x="16950" y="5808"/>
                </a:lnTo>
                <a:lnTo>
                  <a:pt x="16949" y="5810"/>
                </a:lnTo>
                <a:lnTo>
                  <a:pt x="16949" y="5808"/>
                </a:lnTo>
                <a:lnTo>
                  <a:pt x="16900" y="5803"/>
                </a:lnTo>
                <a:lnTo>
                  <a:pt x="16605" y="5823"/>
                </a:lnTo>
                <a:lnTo>
                  <a:pt x="16366" y="5878"/>
                </a:lnTo>
                <a:lnTo>
                  <a:pt x="16389" y="5959"/>
                </a:lnTo>
                <a:lnTo>
                  <a:pt x="16445" y="6063"/>
                </a:lnTo>
                <a:lnTo>
                  <a:pt x="16532" y="6151"/>
                </a:lnTo>
                <a:lnTo>
                  <a:pt x="16635" y="6197"/>
                </a:lnTo>
                <a:lnTo>
                  <a:pt x="16757" y="6223"/>
                </a:lnTo>
                <a:lnTo>
                  <a:pt x="16869" y="6213"/>
                </a:lnTo>
                <a:lnTo>
                  <a:pt x="16987" y="6180"/>
                </a:lnTo>
                <a:lnTo>
                  <a:pt x="17086" y="6123"/>
                </a:lnTo>
                <a:lnTo>
                  <a:pt x="17175" y="6030"/>
                </a:lnTo>
                <a:lnTo>
                  <a:pt x="17243" y="5925"/>
                </a:lnTo>
                <a:lnTo>
                  <a:pt x="17221" y="5978"/>
                </a:lnTo>
                <a:lnTo>
                  <a:pt x="17150" y="6075"/>
                </a:lnTo>
                <a:lnTo>
                  <a:pt x="17058" y="6154"/>
                </a:lnTo>
                <a:lnTo>
                  <a:pt x="16954" y="6210"/>
                </a:lnTo>
                <a:lnTo>
                  <a:pt x="16837" y="6237"/>
                </a:lnTo>
                <a:lnTo>
                  <a:pt x="16709" y="6236"/>
                </a:lnTo>
                <a:lnTo>
                  <a:pt x="16584" y="6196"/>
                </a:lnTo>
                <a:lnTo>
                  <a:pt x="16487" y="6126"/>
                </a:lnTo>
                <a:lnTo>
                  <a:pt x="16406" y="6040"/>
                </a:lnTo>
                <a:lnTo>
                  <a:pt x="16360" y="5925"/>
                </a:lnTo>
                <a:lnTo>
                  <a:pt x="16358" y="5879"/>
                </a:lnTo>
                <a:lnTo>
                  <a:pt x="16331" y="5886"/>
                </a:lnTo>
                <a:lnTo>
                  <a:pt x="16066" y="5990"/>
                </a:lnTo>
                <a:lnTo>
                  <a:pt x="15827" y="6139"/>
                </a:lnTo>
                <a:lnTo>
                  <a:pt x="15600" y="6317"/>
                </a:lnTo>
                <a:lnTo>
                  <a:pt x="15414" y="6538"/>
                </a:lnTo>
                <a:lnTo>
                  <a:pt x="15288" y="6746"/>
                </a:lnTo>
                <a:lnTo>
                  <a:pt x="15370" y="6681"/>
                </a:lnTo>
                <a:lnTo>
                  <a:pt x="15526" y="6600"/>
                </a:lnTo>
                <a:lnTo>
                  <a:pt x="15702" y="6543"/>
                </a:lnTo>
                <a:lnTo>
                  <a:pt x="15886" y="6528"/>
                </a:lnTo>
                <a:lnTo>
                  <a:pt x="16073" y="6551"/>
                </a:lnTo>
                <a:lnTo>
                  <a:pt x="16205" y="6586"/>
                </a:lnTo>
                <a:lnTo>
                  <a:pt x="16328" y="6631"/>
                </a:lnTo>
                <a:lnTo>
                  <a:pt x="16444" y="6706"/>
                </a:lnTo>
                <a:lnTo>
                  <a:pt x="16542" y="6796"/>
                </a:lnTo>
                <a:lnTo>
                  <a:pt x="16619" y="6920"/>
                </a:lnTo>
                <a:lnTo>
                  <a:pt x="16678" y="7064"/>
                </a:lnTo>
                <a:lnTo>
                  <a:pt x="16697" y="7210"/>
                </a:lnTo>
                <a:lnTo>
                  <a:pt x="16696" y="7242"/>
                </a:lnTo>
                <a:lnTo>
                  <a:pt x="16686" y="7156"/>
                </a:lnTo>
                <a:lnTo>
                  <a:pt x="16642" y="7003"/>
                </a:lnTo>
                <a:lnTo>
                  <a:pt x="16567" y="6874"/>
                </a:lnTo>
                <a:lnTo>
                  <a:pt x="16464" y="6750"/>
                </a:lnTo>
                <a:lnTo>
                  <a:pt x="16346" y="6661"/>
                </a:lnTo>
                <a:lnTo>
                  <a:pt x="16208" y="6599"/>
                </a:lnTo>
                <a:lnTo>
                  <a:pt x="16058" y="6560"/>
                </a:lnTo>
                <a:lnTo>
                  <a:pt x="15895" y="6543"/>
                </a:lnTo>
                <a:lnTo>
                  <a:pt x="15703" y="6563"/>
                </a:lnTo>
                <a:lnTo>
                  <a:pt x="15529" y="6614"/>
                </a:lnTo>
                <a:lnTo>
                  <a:pt x="15367" y="6693"/>
                </a:lnTo>
                <a:lnTo>
                  <a:pt x="15280" y="6759"/>
                </a:lnTo>
                <a:lnTo>
                  <a:pt x="15266" y="6783"/>
                </a:lnTo>
                <a:lnTo>
                  <a:pt x="15267" y="6777"/>
                </a:lnTo>
                <a:lnTo>
                  <a:pt x="15270" y="6767"/>
                </a:lnTo>
                <a:lnTo>
                  <a:pt x="15255" y="6778"/>
                </a:lnTo>
                <a:lnTo>
                  <a:pt x="15172" y="6919"/>
                </a:lnTo>
                <a:lnTo>
                  <a:pt x="15091" y="7049"/>
                </a:lnTo>
                <a:lnTo>
                  <a:pt x="15176" y="7003"/>
                </a:lnTo>
                <a:lnTo>
                  <a:pt x="15297" y="6984"/>
                </a:lnTo>
                <a:lnTo>
                  <a:pt x="15402" y="6998"/>
                </a:lnTo>
                <a:lnTo>
                  <a:pt x="15515" y="7035"/>
                </a:lnTo>
                <a:lnTo>
                  <a:pt x="15602" y="7096"/>
                </a:lnTo>
                <a:lnTo>
                  <a:pt x="15649" y="7186"/>
                </a:lnTo>
                <a:lnTo>
                  <a:pt x="15654" y="7204"/>
                </a:lnTo>
                <a:lnTo>
                  <a:pt x="15603" y="7116"/>
                </a:lnTo>
                <a:lnTo>
                  <a:pt x="15522" y="7056"/>
                </a:lnTo>
                <a:lnTo>
                  <a:pt x="15425" y="7011"/>
                </a:lnTo>
                <a:lnTo>
                  <a:pt x="15321" y="6990"/>
                </a:lnTo>
                <a:lnTo>
                  <a:pt x="15219" y="7008"/>
                </a:lnTo>
                <a:lnTo>
                  <a:pt x="15097" y="7060"/>
                </a:lnTo>
                <a:lnTo>
                  <a:pt x="15076" y="7073"/>
                </a:lnTo>
                <a:lnTo>
                  <a:pt x="14961" y="7256"/>
                </a:lnTo>
                <a:lnTo>
                  <a:pt x="14735" y="7602"/>
                </a:lnTo>
                <a:lnTo>
                  <a:pt x="14496" y="7950"/>
                </a:lnTo>
                <a:lnTo>
                  <a:pt x="14434" y="8041"/>
                </a:lnTo>
                <a:lnTo>
                  <a:pt x="14573" y="7925"/>
                </a:lnTo>
                <a:lnTo>
                  <a:pt x="14774" y="7798"/>
                </a:lnTo>
                <a:lnTo>
                  <a:pt x="14989" y="7713"/>
                </a:lnTo>
                <a:lnTo>
                  <a:pt x="15222" y="7659"/>
                </a:lnTo>
                <a:lnTo>
                  <a:pt x="15335" y="7644"/>
                </a:lnTo>
                <a:lnTo>
                  <a:pt x="15283" y="7623"/>
                </a:lnTo>
                <a:lnTo>
                  <a:pt x="15210" y="7559"/>
                </a:lnTo>
                <a:lnTo>
                  <a:pt x="15170" y="7465"/>
                </a:lnTo>
                <a:lnTo>
                  <a:pt x="15177" y="7364"/>
                </a:lnTo>
                <a:lnTo>
                  <a:pt x="15201" y="7299"/>
                </a:lnTo>
                <a:lnTo>
                  <a:pt x="15256" y="7237"/>
                </a:lnTo>
                <a:lnTo>
                  <a:pt x="15327" y="7210"/>
                </a:lnTo>
                <a:lnTo>
                  <a:pt x="15412" y="7207"/>
                </a:lnTo>
                <a:lnTo>
                  <a:pt x="15485" y="7245"/>
                </a:lnTo>
                <a:lnTo>
                  <a:pt x="15531" y="7315"/>
                </a:lnTo>
                <a:lnTo>
                  <a:pt x="15536" y="7394"/>
                </a:lnTo>
                <a:lnTo>
                  <a:pt x="15522" y="7422"/>
                </a:lnTo>
                <a:lnTo>
                  <a:pt x="15529" y="7398"/>
                </a:lnTo>
                <a:lnTo>
                  <a:pt x="15523" y="7320"/>
                </a:lnTo>
                <a:lnTo>
                  <a:pt x="15480" y="7263"/>
                </a:lnTo>
                <a:lnTo>
                  <a:pt x="15407" y="7225"/>
                </a:lnTo>
                <a:lnTo>
                  <a:pt x="15330" y="7224"/>
                </a:lnTo>
                <a:lnTo>
                  <a:pt x="15265" y="7252"/>
                </a:lnTo>
                <a:lnTo>
                  <a:pt x="15213" y="7302"/>
                </a:lnTo>
                <a:lnTo>
                  <a:pt x="15183" y="7365"/>
                </a:lnTo>
                <a:lnTo>
                  <a:pt x="15182" y="7468"/>
                </a:lnTo>
                <a:lnTo>
                  <a:pt x="15219" y="7548"/>
                </a:lnTo>
                <a:lnTo>
                  <a:pt x="15286" y="7611"/>
                </a:lnTo>
                <a:lnTo>
                  <a:pt x="15357" y="7641"/>
                </a:lnTo>
                <a:lnTo>
                  <a:pt x="15468" y="7627"/>
                </a:lnTo>
                <a:lnTo>
                  <a:pt x="15521" y="7631"/>
                </a:lnTo>
                <a:lnTo>
                  <a:pt x="15605" y="7598"/>
                </a:lnTo>
                <a:lnTo>
                  <a:pt x="15690" y="7518"/>
                </a:lnTo>
                <a:lnTo>
                  <a:pt x="15725" y="7411"/>
                </a:lnTo>
                <a:lnTo>
                  <a:pt x="15731" y="7291"/>
                </a:lnTo>
                <a:lnTo>
                  <a:pt x="15711" y="7195"/>
                </a:lnTo>
                <a:lnTo>
                  <a:pt x="15668" y="7113"/>
                </a:lnTo>
                <a:lnTo>
                  <a:pt x="15623" y="7063"/>
                </a:lnTo>
                <a:lnTo>
                  <a:pt x="15571" y="7017"/>
                </a:lnTo>
                <a:lnTo>
                  <a:pt x="15521" y="6985"/>
                </a:lnTo>
                <a:lnTo>
                  <a:pt x="15504" y="6978"/>
                </a:lnTo>
                <a:lnTo>
                  <a:pt x="15552" y="6993"/>
                </a:lnTo>
                <a:lnTo>
                  <a:pt x="15641" y="7068"/>
                </a:lnTo>
                <a:lnTo>
                  <a:pt x="15705" y="7168"/>
                </a:lnTo>
                <a:lnTo>
                  <a:pt x="15744" y="7288"/>
                </a:lnTo>
                <a:lnTo>
                  <a:pt x="15743" y="7416"/>
                </a:lnTo>
                <a:lnTo>
                  <a:pt x="15713" y="7505"/>
                </a:lnTo>
                <a:lnTo>
                  <a:pt x="15647" y="7584"/>
                </a:lnTo>
                <a:lnTo>
                  <a:pt x="15574" y="7636"/>
                </a:lnTo>
                <a:lnTo>
                  <a:pt x="15682" y="7645"/>
                </a:lnTo>
                <a:lnTo>
                  <a:pt x="15864" y="7676"/>
                </a:lnTo>
                <a:lnTo>
                  <a:pt x="15826" y="7612"/>
                </a:lnTo>
                <a:lnTo>
                  <a:pt x="15797" y="7501"/>
                </a:lnTo>
                <a:lnTo>
                  <a:pt x="15801" y="7453"/>
                </a:lnTo>
                <a:lnTo>
                  <a:pt x="15818" y="7545"/>
                </a:lnTo>
                <a:lnTo>
                  <a:pt x="15852" y="7638"/>
                </a:lnTo>
                <a:lnTo>
                  <a:pt x="15888" y="7680"/>
                </a:lnTo>
                <a:lnTo>
                  <a:pt x="15898" y="7682"/>
                </a:lnTo>
                <a:lnTo>
                  <a:pt x="16110" y="7757"/>
                </a:lnTo>
                <a:lnTo>
                  <a:pt x="16225" y="7806"/>
                </a:lnTo>
                <a:lnTo>
                  <a:pt x="16257" y="7808"/>
                </a:lnTo>
                <a:lnTo>
                  <a:pt x="16387" y="7778"/>
                </a:lnTo>
                <a:lnTo>
                  <a:pt x="16503" y="7706"/>
                </a:lnTo>
                <a:lnTo>
                  <a:pt x="16584" y="7618"/>
                </a:lnTo>
                <a:lnTo>
                  <a:pt x="16628" y="7542"/>
                </a:lnTo>
                <a:lnTo>
                  <a:pt x="16588" y="7625"/>
                </a:lnTo>
                <a:lnTo>
                  <a:pt x="16496" y="7730"/>
                </a:lnTo>
                <a:lnTo>
                  <a:pt x="16378" y="7789"/>
                </a:lnTo>
                <a:lnTo>
                  <a:pt x="16275" y="7813"/>
                </a:lnTo>
                <a:lnTo>
                  <a:pt x="16252" y="7817"/>
                </a:lnTo>
                <a:lnTo>
                  <a:pt x="16306" y="7841"/>
                </a:lnTo>
                <a:lnTo>
                  <a:pt x="16480" y="7964"/>
                </a:lnTo>
                <a:lnTo>
                  <a:pt x="16643" y="8103"/>
                </a:lnTo>
                <a:lnTo>
                  <a:pt x="16773" y="8266"/>
                </a:lnTo>
                <a:lnTo>
                  <a:pt x="16880" y="8448"/>
                </a:lnTo>
                <a:lnTo>
                  <a:pt x="16950" y="8647"/>
                </a:lnTo>
                <a:lnTo>
                  <a:pt x="16992" y="8877"/>
                </a:lnTo>
                <a:lnTo>
                  <a:pt x="16994" y="8989"/>
                </a:lnTo>
                <a:lnTo>
                  <a:pt x="17132" y="9151"/>
                </a:lnTo>
                <a:lnTo>
                  <a:pt x="17279" y="9376"/>
                </a:lnTo>
                <a:lnTo>
                  <a:pt x="17388" y="9624"/>
                </a:lnTo>
                <a:lnTo>
                  <a:pt x="17460" y="9887"/>
                </a:lnTo>
                <a:lnTo>
                  <a:pt x="17489" y="10120"/>
                </a:lnTo>
                <a:lnTo>
                  <a:pt x="17483" y="10363"/>
                </a:lnTo>
                <a:lnTo>
                  <a:pt x="17459" y="10601"/>
                </a:lnTo>
                <a:lnTo>
                  <a:pt x="17387" y="10826"/>
                </a:lnTo>
                <a:lnTo>
                  <a:pt x="17291" y="11045"/>
                </a:lnTo>
                <a:lnTo>
                  <a:pt x="17160" y="11249"/>
                </a:lnTo>
                <a:lnTo>
                  <a:pt x="17004" y="11427"/>
                </a:lnTo>
                <a:lnTo>
                  <a:pt x="16822" y="11578"/>
                </a:lnTo>
                <a:lnTo>
                  <a:pt x="16610" y="11703"/>
                </a:lnTo>
                <a:lnTo>
                  <a:pt x="16418" y="11794"/>
                </a:lnTo>
                <a:lnTo>
                  <a:pt x="16211" y="11849"/>
                </a:lnTo>
                <a:lnTo>
                  <a:pt x="15986" y="11873"/>
                </a:lnTo>
                <a:lnTo>
                  <a:pt x="15751" y="11863"/>
                </a:lnTo>
                <a:lnTo>
                  <a:pt x="15521" y="11809"/>
                </a:lnTo>
                <a:lnTo>
                  <a:pt x="15337" y="11748"/>
                </a:lnTo>
                <a:lnTo>
                  <a:pt x="15168" y="11658"/>
                </a:lnTo>
                <a:lnTo>
                  <a:pt x="15062" y="11578"/>
                </a:lnTo>
                <a:lnTo>
                  <a:pt x="15041" y="11650"/>
                </a:lnTo>
                <a:lnTo>
                  <a:pt x="14939" y="11842"/>
                </a:lnTo>
                <a:lnTo>
                  <a:pt x="14824" y="11986"/>
                </a:lnTo>
                <a:lnTo>
                  <a:pt x="14679" y="12121"/>
                </a:lnTo>
                <a:lnTo>
                  <a:pt x="14520" y="12215"/>
                </a:lnTo>
                <a:lnTo>
                  <a:pt x="14335" y="12282"/>
                </a:lnTo>
                <a:lnTo>
                  <a:pt x="14153" y="12311"/>
                </a:lnTo>
                <a:lnTo>
                  <a:pt x="13969" y="12301"/>
                </a:lnTo>
                <a:lnTo>
                  <a:pt x="13786" y="12266"/>
                </a:lnTo>
                <a:lnTo>
                  <a:pt x="13618" y="12170"/>
                </a:lnTo>
                <a:lnTo>
                  <a:pt x="13497" y="12068"/>
                </a:lnTo>
                <a:lnTo>
                  <a:pt x="13414" y="11943"/>
                </a:lnTo>
                <a:lnTo>
                  <a:pt x="13348" y="11804"/>
                </a:lnTo>
                <a:lnTo>
                  <a:pt x="13321" y="11661"/>
                </a:lnTo>
                <a:lnTo>
                  <a:pt x="13311" y="11504"/>
                </a:lnTo>
                <a:lnTo>
                  <a:pt x="13332" y="11349"/>
                </a:lnTo>
                <a:lnTo>
                  <a:pt x="13334" y="11345"/>
                </a:lnTo>
                <a:lnTo>
                  <a:pt x="13271" y="11436"/>
                </a:lnTo>
                <a:lnTo>
                  <a:pt x="13154" y="11515"/>
                </a:lnTo>
                <a:lnTo>
                  <a:pt x="13025" y="11564"/>
                </a:lnTo>
                <a:lnTo>
                  <a:pt x="12881" y="11572"/>
                </a:lnTo>
                <a:lnTo>
                  <a:pt x="12846" y="11561"/>
                </a:lnTo>
                <a:lnTo>
                  <a:pt x="12847" y="11633"/>
                </a:lnTo>
                <a:lnTo>
                  <a:pt x="12868" y="11645"/>
                </a:lnTo>
                <a:lnTo>
                  <a:pt x="12995" y="11749"/>
                </a:lnTo>
                <a:lnTo>
                  <a:pt x="13084" y="11876"/>
                </a:lnTo>
                <a:lnTo>
                  <a:pt x="13153" y="12029"/>
                </a:lnTo>
                <a:lnTo>
                  <a:pt x="13203" y="12184"/>
                </a:lnTo>
                <a:lnTo>
                  <a:pt x="13204" y="12351"/>
                </a:lnTo>
                <a:lnTo>
                  <a:pt x="13173" y="12517"/>
                </a:lnTo>
                <a:lnTo>
                  <a:pt x="13106" y="12673"/>
                </a:lnTo>
                <a:lnTo>
                  <a:pt x="13011" y="12815"/>
                </a:lnTo>
                <a:lnTo>
                  <a:pt x="12895" y="12939"/>
                </a:lnTo>
                <a:lnTo>
                  <a:pt x="12749" y="13029"/>
                </a:lnTo>
                <a:lnTo>
                  <a:pt x="12599" y="13086"/>
                </a:lnTo>
                <a:lnTo>
                  <a:pt x="12431" y="13113"/>
                </a:lnTo>
                <a:lnTo>
                  <a:pt x="12267" y="13102"/>
                </a:lnTo>
                <a:lnTo>
                  <a:pt x="12111" y="13035"/>
                </a:lnTo>
                <a:lnTo>
                  <a:pt x="11985" y="12950"/>
                </a:lnTo>
                <a:lnTo>
                  <a:pt x="11893" y="12836"/>
                </a:lnTo>
                <a:lnTo>
                  <a:pt x="11827" y="12697"/>
                </a:lnTo>
                <a:lnTo>
                  <a:pt x="11801" y="12548"/>
                </a:lnTo>
                <a:lnTo>
                  <a:pt x="11814" y="12404"/>
                </a:lnTo>
                <a:lnTo>
                  <a:pt x="11859" y="12280"/>
                </a:lnTo>
                <a:lnTo>
                  <a:pt x="11931" y="12177"/>
                </a:lnTo>
                <a:lnTo>
                  <a:pt x="12030" y="12094"/>
                </a:lnTo>
                <a:lnTo>
                  <a:pt x="12135" y="12038"/>
                </a:lnTo>
                <a:lnTo>
                  <a:pt x="12224" y="12023"/>
                </a:lnTo>
                <a:lnTo>
                  <a:pt x="12223" y="12022"/>
                </a:lnTo>
                <a:lnTo>
                  <a:pt x="12172" y="11970"/>
                </a:lnTo>
                <a:lnTo>
                  <a:pt x="12126" y="11900"/>
                </a:lnTo>
                <a:lnTo>
                  <a:pt x="12106" y="11831"/>
                </a:lnTo>
                <a:lnTo>
                  <a:pt x="12123" y="11739"/>
                </a:lnTo>
                <a:lnTo>
                  <a:pt x="12150" y="11662"/>
                </a:lnTo>
                <a:lnTo>
                  <a:pt x="12203" y="11606"/>
                </a:lnTo>
                <a:lnTo>
                  <a:pt x="12231" y="11595"/>
                </a:lnTo>
                <a:lnTo>
                  <a:pt x="12165" y="11653"/>
                </a:lnTo>
                <a:lnTo>
                  <a:pt x="12131" y="11735"/>
                </a:lnTo>
                <a:lnTo>
                  <a:pt x="12116" y="11814"/>
                </a:lnTo>
                <a:lnTo>
                  <a:pt x="12138" y="11904"/>
                </a:lnTo>
                <a:lnTo>
                  <a:pt x="12196" y="11977"/>
                </a:lnTo>
                <a:lnTo>
                  <a:pt x="12250" y="12019"/>
                </a:lnTo>
                <a:lnTo>
                  <a:pt x="12256" y="12018"/>
                </a:lnTo>
                <a:lnTo>
                  <a:pt x="12308" y="12027"/>
                </a:lnTo>
                <a:lnTo>
                  <a:pt x="12266" y="12032"/>
                </a:lnTo>
                <a:lnTo>
                  <a:pt x="12271" y="12035"/>
                </a:lnTo>
                <a:lnTo>
                  <a:pt x="12364" y="12072"/>
                </a:lnTo>
                <a:lnTo>
                  <a:pt x="12457" y="12084"/>
                </a:lnTo>
                <a:lnTo>
                  <a:pt x="12559" y="12066"/>
                </a:lnTo>
                <a:lnTo>
                  <a:pt x="12657" y="12008"/>
                </a:lnTo>
                <a:lnTo>
                  <a:pt x="12710" y="11958"/>
                </a:lnTo>
                <a:lnTo>
                  <a:pt x="12709" y="11957"/>
                </a:lnTo>
                <a:lnTo>
                  <a:pt x="12600" y="11858"/>
                </a:lnTo>
                <a:lnTo>
                  <a:pt x="12474" y="11799"/>
                </a:lnTo>
                <a:lnTo>
                  <a:pt x="12447" y="11792"/>
                </a:lnTo>
                <a:lnTo>
                  <a:pt x="12441" y="11803"/>
                </a:lnTo>
                <a:lnTo>
                  <a:pt x="12436" y="11802"/>
                </a:lnTo>
                <a:lnTo>
                  <a:pt x="12441" y="11790"/>
                </a:lnTo>
                <a:lnTo>
                  <a:pt x="12348" y="11766"/>
                </a:lnTo>
                <a:lnTo>
                  <a:pt x="12444" y="11783"/>
                </a:lnTo>
                <a:lnTo>
                  <a:pt x="12464" y="11739"/>
                </a:lnTo>
                <a:lnTo>
                  <a:pt x="12455" y="11678"/>
                </a:lnTo>
                <a:lnTo>
                  <a:pt x="12418" y="11623"/>
                </a:lnTo>
                <a:lnTo>
                  <a:pt x="12370" y="11585"/>
                </a:lnTo>
                <a:lnTo>
                  <a:pt x="12300" y="11580"/>
                </a:lnTo>
                <a:lnTo>
                  <a:pt x="12235" y="11593"/>
                </a:lnTo>
                <a:lnTo>
                  <a:pt x="12282" y="11575"/>
                </a:lnTo>
                <a:lnTo>
                  <a:pt x="12359" y="11576"/>
                </a:lnTo>
                <a:lnTo>
                  <a:pt x="12421" y="11611"/>
                </a:lnTo>
                <a:lnTo>
                  <a:pt x="12471" y="11663"/>
                </a:lnTo>
                <a:lnTo>
                  <a:pt x="12478" y="11736"/>
                </a:lnTo>
                <a:lnTo>
                  <a:pt x="12451" y="11785"/>
                </a:lnTo>
                <a:lnTo>
                  <a:pt x="12507" y="11795"/>
                </a:lnTo>
                <a:lnTo>
                  <a:pt x="12650" y="11865"/>
                </a:lnTo>
                <a:lnTo>
                  <a:pt x="12729" y="11936"/>
                </a:lnTo>
                <a:lnTo>
                  <a:pt x="12761" y="11894"/>
                </a:lnTo>
                <a:lnTo>
                  <a:pt x="12743" y="11928"/>
                </a:lnTo>
                <a:lnTo>
                  <a:pt x="12731" y="11938"/>
                </a:lnTo>
                <a:lnTo>
                  <a:pt x="12769" y="11973"/>
                </a:lnTo>
                <a:lnTo>
                  <a:pt x="12855" y="12111"/>
                </a:lnTo>
                <a:lnTo>
                  <a:pt x="12907" y="12234"/>
                </a:lnTo>
                <a:lnTo>
                  <a:pt x="12929" y="12369"/>
                </a:lnTo>
                <a:lnTo>
                  <a:pt x="12920" y="12502"/>
                </a:lnTo>
                <a:lnTo>
                  <a:pt x="12888" y="12622"/>
                </a:lnTo>
                <a:lnTo>
                  <a:pt x="12819" y="12739"/>
                </a:lnTo>
                <a:lnTo>
                  <a:pt x="12726" y="12824"/>
                </a:lnTo>
                <a:lnTo>
                  <a:pt x="12620" y="12886"/>
                </a:lnTo>
                <a:lnTo>
                  <a:pt x="12503" y="12913"/>
                </a:lnTo>
                <a:lnTo>
                  <a:pt x="12388" y="12909"/>
                </a:lnTo>
                <a:lnTo>
                  <a:pt x="12274" y="12878"/>
                </a:lnTo>
                <a:lnTo>
                  <a:pt x="12190" y="12831"/>
                </a:lnTo>
                <a:lnTo>
                  <a:pt x="12114" y="12753"/>
                </a:lnTo>
                <a:lnTo>
                  <a:pt x="12061" y="12662"/>
                </a:lnTo>
                <a:lnTo>
                  <a:pt x="12032" y="12551"/>
                </a:lnTo>
                <a:lnTo>
                  <a:pt x="12035" y="12443"/>
                </a:lnTo>
                <a:lnTo>
                  <a:pt x="12054" y="12370"/>
                </a:lnTo>
                <a:lnTo>
                  <a:pt x="12093" y="12297"/>
                </a:lnTo>
                <a:lnTo>
                  <a:pt x="12168" y="12207"/>
                </a:lnTo>
                <a:lnTo>
                  <a:pt x="12260" y="12148"/>
                </a:lnTo>
                <a:lnTo>
                  <a:pt x="12359" y="12116"/>
                </a:lnTo>
                <a:lnTo>
                  <a:pt x="12463" y="12111"/>
                </a:lnTo>
                <a:lnTo>
                  <a:pt x="12568" y="12126"/>
                </a:lnTo>
                <a:lnTo>
                  <a:pt x="12661" y="12189"/>
                </a:lnTo>
                <a:lnTo>
                  <a:pt x="12701" y="12232"/>
                </a:lnTo>
                <a:lnTo>
                  <a:pt x="12734" y="12279"/>
                </a:lnTo>
                <a:lnTo>
                  <a:pt x="12757" y="12337"/>
                </a:lnTo>
                <a:lnTo>
                  <a:pt x="12755" y="12394"/>
                </a:lnTo>
                <a:lnTo>
                  <a:pt x="12744" y="12436"/>
                </a:lnTo>
                <a:lnTo>
                  <a:pt x="12706" y="12458"/>
                </a:lnTo>
                <a:lnTo>
                  <a:pt x="12676" y="12450"/>
                </a:lnTo>
                <a:lnTo>
                  <a:pt x="12666" y="12415"/>
                </a:lnTo>
                <a:lnTo>
                  <a:pt x="12653" y="12367"/>
                </a:lnTo>
                <a:lnTo>
                  <a:pt x="12643" y="12307"/>
                </a:lnTo>
                <a:lnTo>
                  <a:pt x="12620" y="12249"/>
                </a:lnTo>
                <a:lnTo>
                  <a:pt x="12573" y="12205"/>
                </a:lnTo>
                <a:lnTo>
                  <a:pt x="12502" y="12160"/>
                </a:lnTo>
                <a:lnTo>
                  <a:pt x="12375" y="12152"/>
                </a:lnTo>
                <a:lnTo>
                  <a:pt x="12260" y="12174"/>
                </a:lnTo>
                <a:lnTo>
                  <a:pt x="12160" y="12237"/>
                </a:lnTo>
                <a:lnTo>
                  <a:pt x="12087" y="12341"/>
                </a:lnTo>
                <a:lnTo>
                  <a:pt x="12086" y="12347"/>
                </a:lnTo>
                <a:lnTo>
                  <a:pt x="12074" y="12369"/>
                </a:lnTo>
                <a:lnTo>
                  <a:pt x="12047" y="12471"/>
                </a:lnTo>
                <a:lnTo>
                  <a:pt x="12051" y="12576"/>
                </a:lnTo>
                <a:lnTo>
                  <a:pt x="12077" y="12672"/>
                </a:lnTo>
                <a:lnTo>
                  <a:pt x="12138" y="12759"/>
                </a:lnTo>
                <a:lnTo>
                  <a:pt x="12223" y="12827"/>
                </a:lnTo>
                <a:lnTo>
                  <a:pt x="12327" y="12873"/>
                </a:lnTo>
                <a:lnTo>
                  <a:pt x="12431" y="12894"/>
                </a:lnTo>
                <a:lnTo>
                  <a:pt x="12544" y="12879"/>
                </a:lnTo>
                <a:lnTo>
                  <a:pt x="12655" y="12850"/>
                </a:lnTo>
                <a:lnTo>
                  <a:pt x="12749" y="12785"/>
                </a:lnTo>
                <a:lnTo>
                  <a:pt x="12833" y="12685"/>
                </a:lnTo>
                <a:lnTo>
                  <a:pt x="12890" y="12565"/>
                </a:lnTo>
                <a:lnTo>
                  <a:pt x="12912" y="12435"/>
                </a:lnTo>
                <a:lnTo>
                  <a:pt x="12909" y="12299"/>
                </a:lnTo>
                <a:lnTo>
                  <a:pt x="12871" y="12173"/>
                </a:lnTo>
                <a:lnTo>
                  <a:pt x="12806" y="12054"/>
                </a:lnTo>
                <a:lnTo>
                  <a:pt x="12711" y="11959"/>
                </a:lnTo>
                <a:lnTo>
                  <a:pt x="12708" y="11963"/>
                </a:lnTo>
                <a:lnTo>
                  <a:pt x="12645" y="12030"/>
                </a:lnTo>
                <a:lnTo>
                  <a:pt x="12557" y="12072"/>
                </a:lnTo>
                <a:lnTo>
                  <a:pt x="12456" y="12090"/>
                </a:lnTo>
                <a:lnTo>
                  <a:pt x="12373" y="12087"/>
                </a:lnTo>
                <a:lnTo>
                  <a:pt x="12294" y="12067"/>
                </a:lnTo>
                <a:lnTo>
                  <a:pt x="12242" y="12034"/>
                </a:lnTo>
                <a:lnTo>
                  <a:pt x="12192" y="12040"/>
                </a:lnTo>
                <a:lnTo>
                  <a:pt x="12080" y="12075"/>
                </a:lnTo>
                <a:lnTo>
                  <a:pt x="11990" y="12148"/>
                </a:lnTo>
                <a:lnTo>
                  <a:pt x="11903" y="12234"/>
                </a:lnTo>
                <a:lnTo>
                  <a:pt x="11857" y="12338"/>
                </a:lnTo>
                <a:lnTo>
                  <a:pt x="11820" y="12476"/>
                </a:lnTo>
                <a:lnTo>
                  <a:pt x="11823" y="12612"/>
                </a:lnTo>
                <a:lnTo>
                  <a:pt x="11864" y="12751"/>
                </a:lnTo>
                <a:lnTo>
                  <a:pt x="11941" y="12874"/>
                </a:lnTo>
                <a:lnTo>
                  <a:pt x="12045" y="12966"/>
                </a:lnTo>
                <a:lnTo>
                  <a:pt x="12154" y="13040"/>
                </a:lnTo>
                <a:lnTo>
                  <a:pt x="12291" y="13082"/>
                </a:lnTo>
                <a:lnTo>
                  <a:pt x="12424" y="13092"/>
                </a:lnTo>
                <a:lnTo>
                  <a:pt x="12564" y="13071"/>
                </a:lnTo>
                <a:lnTo>
                  <a:pt x="12692" y="13027"/>
                </a:lnTo>
                <a:lnTo>
                  <a:pt x="12810" y="12968"/>
                </a:lnTo>
                <a:lnTo>
                  <a:pt x="12935" y="12859"/>
                </a:lnTo>
                <a:lnTo>
                  <a:pt x="13039" y="12732"/>
                </a:lnTo>
                <a:lnTo>
                  <a:pt x="13111" y="12584"/>
                </a:lnTo>
                <a:lnTo>
                  <a:pt x="13146" y="12426"/>
                </a:lnTo>
                <a:lnTo>
                  <a:pt x="13155" y="12267"/>
                </a:lnTo>
                <a:lnTo>
                  <a:pt x="13122" y="12098"/>
                </a:lnTo>
                <a:lnTo>
                  <a:pt x="13059" y="11946"/>
                </a:lnTo>
                <a:lnTo>
                  <a:pt x="12980" y="11810"/>
                </a:lnTo>
                <a:lnTo>
                  <a:pt x="12857" y="11687"/>
                </a:lnTo>
                <a:lnTo>
                  <a:pt x="12848" y="11681"/>
                </a:lnTo>
                <a:lnTo>
                  <a:pt x="12848" y="11698"/>
                </a:lnTo>
                <a:lnTo>
                  <a:pt x="12806" y="11835"/>
                </a:lnTo>
                <a:lnTo>
                  <a:pt x="12761" y="11894"/>
                </a:lnTo>
                <a:lnTo>
                  <a:pt x="12794" y="11832"/>
                </a:lnTo>
                <a:lnTo>
                  <a:pt x="12834" y="11726"/>
                </a:lnTo>
                <a:lnTo>
                  <a:pt x="12838" y="11674"/>
                </a:lnTo>
                <a:lnTo>
                  <a:pt x="12721" y="11594"/>
                </a:lnTo>
                <a:lnTo>
                  <a:pt x="12568" y="11541"/>
                </a:lnTo>
                <a:lnTo>
                  <a:pt x="12402" y="11510"/>
                </a:lnTo>
                <a:lnTo>
                  <a:pt x="12221" y="11514"/>
                </a:lnTo>
                <a:lnTo>
                  <a:pt x="12047" y="11539"/>
                </a:lnTo>
                <a:lnTo>
                  <a:pt x="11881" y="11585"/>
                </a:lnTo>
                <a:lnTo>
                  <a:pt x="11714" y="11657"/>
                </a:lnTo>
                <a:lnTo>
                  <a:pt x="11554" y="11750"/>
                </a:lnTo>
                <a:lnTo>
                  <a:pt x="11402" y="11865"/>
                </a:lnTo>
                <a:lnTo>
                  <a:pt x="11259" y="11994"/>
                </a:lnTo>
                <a:lnTo>
                  <a:pt x="11115" y="12124"/>
                </a:lnTo>
                <a:lnTo>
                  <a:pt x="10979" y="12274"/>
                </a:lnTo>
                <a:lnTo>
                  <a:pt x="10972" y="12282"/>
                </a:lnTo>
                <a:lnTo>
                  <a:pt x="10985" y="12276"/>
                </a:lnTo>
                <a:lnTo>
                  <a:pt x="11109" y="12244"/>
                </a:lnTo>
                <a:lnTo>
                  <a:pt x="11216" y="12253"/>
                </a:lnTo>
                <a:lnTo>
                  <a:pt x="11314" y="12298"/>
                </a:lnTo>
                <a:lnTo>
                  <a:pt x="11400" y="12385"/>
                </a:lnTo>
                <a:lnTo>
                  <a:pt x="11438" y="12485"/>
                </a:lnTo>
                <a:lnTo>
                  <a:pt x="11428" y="12573"/>
                </a:lnTo>
                <a:lnTo>
                  <a:pt x="11399" y="12636"/>
                </a:lnTo>
                <a:lnTo>
                  <a:pt x="11344" y="12698"/>
                </a:lnTo>
                <a:lnTo>
                  <a:pt x="11287" y="12741"/>
                </a:lnTo>
                <a:lnTo>
                  <a:pt x="11282" y="12744"/>
                </a:lnTo>
                <a:lnTo>
                  <a:pt x="11263" y="12761"/>
                </a:lnTo>
                <a:lnTo>
                  <a:pt x="11241" y="12764"/>
                </a:lnTo>
                <a:lnTo>
                  <a:pt x="11228" y="12771"/>
                </a:lnTo>
                <a:lnTo>
                  <a:pt x="11178" y="12790"/>
                </a:lnTo>
                <a:lnTo>
                  <a:pt x="11159" y="12791"/>
                </a:lnTo>
                <a:lnTo>
                  <a:pt x="11202" y="12771"/>
                </a:lnTo>
                <a:lnTo>
                  <a:pt x="11189" y="12773"/>
                </a:lnTo>
                <a:lnTo>
                  <a:pt x="11120" y="12768"/>
                </a:lnTo>
                <a:lnTo>
                  <a:pt x="11063" y="12714"/>
                </a:lnTo>
                <a:lnTo>
                  <a:pt x="11026" y="12660"/>
                </a:lnTo>
                <a:lnTo>
                  <a:pt x="11033" y="12584"/>
                </a:lnTo>
                <a:lnTo>
                  <a:pt x="11041" y="12554"/>
                </a:lnTo>
                <a:lnTo>
                  <a:pt x="11062" y="12521"/>
                </a:lnTo>
                <a:lnTo>
                  <a:pt x="11093" y="12504"/>
                </a:lnTo>
                <a:lnTo>
                  <a:pt x="11120" y="12498"/>
                </a:lnTo>
                <a:lnTo>
                  <a:pt x="11155" y="12488"/>
                </a:lnTo>
                <a:lnTo>
                  <a:pt x="11191" y="12497"/>
                </a:lnTo>
                <a:lnTo>
                  <a:pt x="11212" y="12516"/>
                </a:lnTo>
                <a:lnTo>
                  <a:pt x="11227" y="12532"/>
                </a:lnTo>
                <a:lnTo>
                  <a:pt x="11240" y="12555"/>
                </a:lnTo>
                <a:lnTo>
                  <a:pt x="11252" y="12584"/>
                </a:lnTo>
                <a:lnTo>
                  <a:pt x="11245" y="12608"/>
                </a:lnTo>
                <a:lnTo>
                  <a:pt x="11242" y="12620"/>
                </a:lnTo>
                <a:lnTo>
                  <a:pt x="11224" y="12641"/>
                </a:lnTo>
                <a:lnTo>
                  <a:pt x="11210" y="12644"/>
                </a:lnTo>
                <a:lnTo>
                  <a:pt x="11187" y="12657"/>
                </a:lnTo>
                <a:lnTo>
                  <a:pt x="11175" y="12654"/>
                </a:lnTo>
                <a:lnTo>
                  <a:pt x="11151" y="12648"/>
                </a:lnTo>
                <a:lnTo>
                  <a:pt x="11129" y="12635"/>
                </a:lnTo>
                <a:lnTo>
                  <a:pt x="11121" y="12614"/>
                </a:lnTo>
                <a:lnTo>
                  <a:pt x="11119" y="12600"/>
                </a:lnTo>
                <a:lnTo>
                  <a:pt x="11123" y="12582"/>
                </a:lnTo>
                <a:lnTo>
                  <a:pt x="11119" y="12575"/>
                </a:lnTo>
                <a:lnTo>
                  <a:pt x="11107" y="12572"/>
                </a:lnTo>
                <a:lnTo>
                  <a:pt x="11099" y="12576"/>
                </a:lnTo>
                <a:lnTo>
                  <a:pt x="11073" y="12627"/>
                </a:lnTo>
                <a:lnTo>
                  <a:pt x="11078" y="12680"/>
                </a:lnTo>
                <a:lnTo>
                  <a:pt x="11119" y="12723"/>
                </a:lnTo>
                <a:lnTo>
                  <a:pt x="11155" y="12732"/>
                </a:lnTo>
                <a:lnTo>
                  <a:pt x="11185" y="12740"/>
                </a:lnTo>
                <a:lnTo>
                  <a:pt x="11218" y="12736"/>
                </a:lnTo>
                <a:lnTo>
                  <a:pt x="11283" y="12708"/>
                </a:lnTo>
                <a:lnTo>
                  <a:pt x="11307" y="12679"/>
                </a:lnTo>
                <a:lnTo>
                  <a:pt x="11330" y="12630"/>
                </a:lnTo>
                <a:lnTo>
                  <a:pt x="11335" y="12561"/>
                </a:lnTo>
                <a:lnTo>
                  <a:pt x="11325" y="12500"/>
                </a:lnTo>
                <a:lnTo>
                  <a:pt x="11290" y="12440"/>
                </a:lnTo>
                <a:lnTo>
                  <a:pt x="11230" y="12398"/>
                </a:lnTo>
                <a:lnTo>
                  <a:pt x="11158" y="12379"/>
                </a:lnTo>
                <a:lnTo>
                  <a:pt x="11065" y="12387"/>
                </a:lnTo>
                <a:lnTo>
                  <a:pt x="10952" y="12428"/>
                </a:lnTo>
                <a:lnTo>
                  <a:pt x="10823" y="12503"/>
                </a:lnTo>
                <a:lnTo>
                  <a:pt x="10681" y="12627"/>
                </a:lnTo>
                <a:lnTo>
                  <a:pt x="10520" y="12797"/>
                </a:lnTo>
                <a:lnTo>
                  <a:pt x="10311" y="13006"/>
                </a:lnTo>
                <a:lnTo>
                  <a:pt x="10107" y="13171"/>
                </a:lnTo>
                <a:lnTo>
                  <a:pt x="9920" y="13295"/>
                </a:lnTo>
                <a:lnTo>
                  <a:pt x="9736" y="13382"/>
                </a:lnTo>
                <a:lnTo>
                  <a:pt x="9559" y="13445"/>
                </a:lnTo>
                <a:lnTo>
                  <a:pt x="9385" y="13470"/>
                </a:lnTo>
                <a:lnTo>
                  <a:pt x="9219" y="13490"/>
                </a:lnTo>
                <a:lnTo>
                  <a:pt x="9054" y="13505"/>
                </a:lnTo>
                <a:lnTo>
                  <a:pt x="8912" y="13506"/>
                </a:lnTo>
                <a:lnTo>
                  <a:pt x="8761" y="13518"/>
                </a:lnTo>
                <a:lnTo>
                  <a:pt x="8618" y="13551"/>
                </a:lnTo>
                <a:lnTo>
                  <a:pt x="8474" y="13584"/>
                </a:lnTo>
                <a:lnTo>
                  <a:pt x="8312" y="13638"/>
                </a:lnTo>
                <a:lnTo>
                  <a:pt x="8140" y="13702"/>
                </a:lnTo>
                <a:lnTo>
                  <a:pt x="7956" y="13769"/>
                </a:lnTo>
                <a:lnTo>
                  <a:pt x="7771" y="13837"/>
                </a:lnTo>
                <a:lnTo>
                  <a:pt x="7583" y="13916"/>
                </a:lnTo>
                <a:lnTo>
                  <a:pt x="7404" y="13984"/>
                </a:lnTo>
                <a:lnTo>
                  <a:pt x="7229" y="14061"/>
                </a:lnTo>
                <a:lnTo>
                  <a:pt x="7070" y="14128"/>
                </a:lnTo>
                <a:lnTo>
                  <a:pt x="6938" y="14190"/>
                </a:lnTo>
                <a:lnTo>
                  <a:pt x="6817" y="14235"/>
                </a:lnTo>
                <a:lnTo>
                  <a:pt x="6727" y="14283"/>
                </a:lnTo>
                <a:lnTo>
                  <a:pt x="6670" y="14306"/>
                </a:lnTo>
                <a:lnTo>
                  <a:pt x="6648" y="14313"/>
                </a:lnTo>
                <a:lnTo>
                  <a:pt x="6788" y="14247"/>
                </a:lnTo>
                <a:lnTo>
                  <a:pt x="6943" y="14172"/>
                </a:lnTo>
                <a:lnTo>
                  <a:pt x="7117" y="14070"/>
                </a:lnTo>
                <a:lnTo>
                  <a:pt x="7309" y="13953"/>
                </a:lnTo>
                <a:lnTo>
                  <a:pt x="7508" y="13832"/>
                </a:lnTo>
                <a:lnTo>
                  <a:pt x="7722" y="13702"/>
                </a:lnTo>
                <a:lnTo>
                  <a:pt x="7936" y="13552"/>
                </a:lnTo>
                <a:lnTo>
                  <a:pt x="8159" y="13411"/>
                </a:lnTo>
                <a:lnTo>
                  <a:pt x="8380" y="13257"/>
                </a:lnTo>
                <a:lnTo>
                  <a:pt x="8593" y="13107"/>
                </a:lnTo>
                <a:lnTo>
                  <a:pt x="8812" y="12959"/>
                </a:lnTo>
                <a:lnTo>
                  <a:pt x="9017" y="12813"/>
                </a:lnTo>
                <a:lnTo>
                  <a:pt x="9215" y="12673"/>
                </a:lnTo>
                <a:lnTo>
                  <a:pt x="9399" y="12534"/>
                </a:lnTo>
                <a:lnTo>
                  <a:pt x="9565" y="12417"/>
                </a:lnTo>
                <a:lnTo>
                  <a:pt x="9723" y="12304"/>
                </a:lnTo>
                <a:lnTo>
                  <a:pt x="9850" y="12215"/>
                </a:lnTo>
                <a:lnTo>
                  <a:pt x="9955" y="12134"/>
                </a:lnTo>
                <a:lnTo>
                  <a:pt x="10034" y="12077"/>
                </a:lnTo>
                <a:lnTo>
                  <a:pt x="10077" y="12037"/>
                </a:lnTo>
                <a:lnTo>
                  <a:pt x="10100" y="12024"/>
                </a:lnTo>
                <a:lnTo>
                  <a:pt x="10326" y="11775"/>
                </a:lnTo>
                <a:lnTo>
                  <a:pt x="10517" y="11535"/>
                </a:lnTo>
                <a:lnTo>
                  <a:pt x="10671" y="11319"/>
                </a:lnTo>
                <a:lnTo>
                  <a:pt x="10796" y="11113"/>
                </a:lnTo>
                <a:lnTo>
                  <a:pt x="10894" y="10933"/>
                </a:lnTo>
                <a:lnTo>
                  <a:pt x="10964" y="10765"/>
                </a:lnTo>
                <a:lnTo>
                  <a:pt x="11005" y="10609"/>
                </a:lnTo>
                <a:lnTo>
                  <a:pt x="11011" y="10571"/>
                </a:lnTo>
                <a:lnTo>
                  <a:pt x="10774" y="10902"/>
                </a:lnTo>
                <a:lnTo>
                  <a:pt x="10435" y="11334"/>
                </a:lnTo>
                <a:lnTo>
                  <a:pt x="10039" y="11764"/>
                </a:lnTo>
                <a:lnTo>
                  <a:pt x="9595" y="12206"/>
                </a:lnTo>
                <a:lnTo>
                  <a:pt x="8954" y="12687"/>
                </a:lnTo>
                <a:lnTo>
                  <a:pt x="9442" y="12250"/>
                </a:lnTo>
                <a:lnTo>
                  <a:pt x="9879" y="11811"/>
                </a:lnTo>
                <a:lnTo>
                  <a:pt x="10264" y="11372"/>
                </a:lnTo>
                <a:lnTo>
                  <a:pt x="10606" y="10928"/>
                </a:lnTo>
                <a:lnTo>
                  <a:pt x="10907" y="10493"/>
                </a:lnTo>
                <a:lnTo>
                  <a:pt x="11023" y="10291"/>
                </a:lnTo>
                <a:lnTo>
                  <a:pt x="11008" y="10230"/>
                </a:lnTo>
                <a:lnTo>
                  <a:pt x="10984" y="10127"/>
                </a:lnTo>
                <a:lnTo>
                  <a:pt x="10946" y="10053"/>
                </a:lnTo>
                <a:lnTo>
                  <a:pt x="10900" y="9983"/>
                </a:lnTo>
                <a:lnTo>
                  <a:pt x="10839" y="9922"/>
                </a:lnTo>
                <a:lnTo>
                  <a:pt x="10779" y="9880"/>
                </a:lnTo>
                <a:lnTo>
                  <a:pt x="10714" y="9857"/>
                </a:lnTo>
                <a:lnTo>
                  <a:pt x="10654" y="9841"/>
                </a:lnTo>
                <a:lnTo>
                  <a:pt x="10592" y="9831"/>
                </a:lnTo>
                <a:lnTo>
                  <a:pt x="10539" y="9837"/>
                </a:lnTo>
                <a:lnTo>
                  <a:pt x="10505" y="9857"/>
                </a:lnTo>
                <a:lnTo>
                  <a:pt x="10466" y="9895"/>
                </a:lnTo>
                <a:lnTo>
                  <a:pt x="10433" y="9936"/>
                </a:lnTo>
                <a:lnTo>
                  <a:pt x="10426" y="9949"/>
                </a:lnTo>
                <a:lnTo>
                  <a:pt x="10415" y="9991"/>
                </a:lnTo>
                <a:lnTo>
                  <a:pt x="10407" y="10021"/>
                </a:lnTo>
                <a:lnTo>
                  <a:pt x="10406" y="10027"/>
                </a:lnTo>
                <a:lnTo>
                  <a:pt x="10414" y="10119"/>
                </a:lnTo>
                <a:lnTo>
                  <a:pt x="10463" y="10202"/>
                </a:lnTo>
                <a:lnTo>
                  <a:pt x="10533" y="10253"/>
                </a:lnTo>
                <a:lnTo>
                  <a:pt x="10620" y="10263"/>
                </a:lnTo>
                <a:lnTo>
                  <a:pt x="10655" y="10253"/>
                </a:lnTo>
                <a:lnTo>
                  <a:pt x="10678" y="10240"/>
                </a:lnTo>
                <a:lnTo>
                  <a:pt x="10708" y="10222"/>
                </a:lnTo>
                <a:lnTo>
                  <a:pt x="10721" y="10200"/>
                </a:lnTo>
                <a:lnTo>
                  <a:pt x="10744" y="10161"/>
                </a:lnTo>
                <a:lnTo>
                  <a:pt x="10744" y="10109"/>
                </a:lnTo>
                <a:lnTo>
                  <a:pt x="10722" y="10071"/>
                </a:lnTo>
                <a:lnTo>
                  <a:pt x="10691" y="10044"/>
                </a:lnTo>
                <a:lnTo>
                  <a:pt x="10673" y="10039"/>
                </a:lnTo>
                <a:lnTo>
                  <a:pt x="10671" y="10045"/>
                </a:lnTo>
                <a:lnTo>
                  <a:pt x="10662" y="10056"/>
                </a:lnTo>
                <a:lnTo>
                  <a:pt x="10671" y="10071"/>
                </a:lnTo>
                <a:lnTo>
                  <a:pt x="10678" y="10092"/>
                </a:lnTo>
                <a:lnTo>
                  <a:pt x="10678" y="10118"/>
                </a:lnTo>
                <a:lnTo>
                  <a:pt x="10666" y="10140"/>
                </a:lnTo>
                <a:lnTo>
                  <a:pt x="10650" y="10149"/>
                </a:lnTo>
                <a:lnTo>
                  <a:pt x="10634" y="10164"/>
                </a:lnTo>
                <a:lnTo>
                  <a:pt x="10614" y="10165"/>
                </a:lnTo>
                <a:lnTo>
                  <a:pt x="10596" y="10160"/>
                </a:lnTo>
                <a:lnTo>
                  <a:pt x="10584" y="10157"/>
                </a:lnTo>
                <a:lnTo>
                  <a:pt x="10560" y="10151"/>
                </a:lnTo>
                <a:lnTo>
                  <a:pt x="10539" y="10132"/>
                </a:lnTo>
                <a:lnTo>
                  <a:pt x="10526" y="10110"/>
                </a:lnTo>
                <a:lnTo>
                  <a:pt x="10526" y="10084"/>
                </a:lnTo>
                <a:lnTo>
                  <a:pt x="10528" y="10052"/>
                </a:lnTo>
                <a:lnTo>
                  <a:pt x="10542" y="10024"/>
                </a:lnTo>
                <a:lnTo>
                  <a:pt x="10557" y="9989"/>
                </a:lnTo>
                <a:lnTo>
                  <a:pt x="10588" y="9972"/>
                </a:lnTo>
                <a:lnTo>
                  <a:pt x="10648" y="9962"/>
                </a:lnTo>
                <a:lnTo>
                  <a:pt x="10716" y="9973"/>
                </a:lnTo>
                <a:lnTo>
                  <a:pt x="10762" y="10017"/>
                </a:lnTo>
                <a:lnTo>
                  <a:pt x="10792" y="10077"/>
                </a:lnTo>
                <a:lnTo>
                  <a:pt x="10795" y="10136"/>
                </a:lnTo>
                <a:lnTo>
                  <a:pt x="10780" y="10196"/>
                </a:lnTo>
                <a:lnTo>
                  <a:pt x="10747" y="10245"/>
                </a:lnTo>
                <a:lnTo>
                  <a:pt x="10671" y="10290"/>
                </a:lnTo>
                <a:lnTo>
                  <a:pt x="10597" y="10302"/>
                </a:lnTo>
                <a:lnTo>
                  <a:pt x="10507" y="10278"/>
                </a:lnTo>
                <a:lnTo>
                  <a:pt x="10441" y="10235"/>
                </a:lnTo>
                <a:lnTo>
                  <a:pt x="10424" y="10209"/>
                </a:lnTo>
                <a:lnTo>
                  <a:pt x="10407" y="10194"/>
                </a:lnTo>
                <a:lnTo>
                  <a:pt x="10377" y="10135"/>
                </a:lnTo>
                <a:lnTo>
                  <a:pt x="10374" y="10100"/>
                </a:lnTo>
                <a:lnTo>
                  <a:pt x="10370" y="10088"/>
                </a:lnTo>
                <a:lnTo>
                  <a:pt x="10372" y="10076"/>
                </a:lnTo>
                <a:lnTo>
                  <a:pt x="10371" y="10063"/>
                </a:lnTo>
                <a:lnTo>
                  <a:pt x="10380" y="10012"/>
                </a:lnTo>
                <a:lnTo>
                  <a:pt x="10382" y="9995"/>
                </a:lnTo>
                <a:lnTo>
                  <a:pt x="10384" y="9991"/>
                </a:lnTo>
                <a:lnTo>
                  <a:pt x="10385" y="9983"/>
                </a:lnTo>
                <a:lnTo>
                  <a:pt x="10413" y="9900"/>
                </a:lnTo>
                <a:lnTo>
                  <a:pt x="10458" y="9828"/>
                </a:lnTo>
                <a:lnTo>
                  <a:pt x="10522" y="9781"/>
                </a:lnTo>
                <a:lnTo>
                  <a:pt x="10590" y="9741"/>
                </a:lnTo>
                <a:lnTo>
                  <a:pt x="10678" y="9725"/>
                </a:lnTo>
                <a:lnTo>
                  <a:pt x="10768" y="9749"/>
                </a:lnTo>
                <a:lnTo>
                  <a:pt x="10861" y="9812"/>
                </a:lnTo>
                <a:lnTo>
                  <a:pt x="10964" y="9910"/>
                </a:lnTo>
                <a:lnTo>
                  <a:pt x="11054" y="10056"/>
                </a:lnTo>
                <a:lnTo>
                  <a:pt x="11092" y="10170"/>
                </a:lnTo>
                <a:lnTo>
                  <a:pt x="11157" y="10057"/>
                </a:lnTo>
                <a:lnTo>
                  <a:pt x="11301" y="9770"/>
                </a:lnTo>
                <a:lnTo>
                  <a:pt x="11259" y="9814"/>
                </a:lnTo>
                <a:lnTo>
                  <a:pt x="11316" y="9740"/>
                </a:lnTo>
                <a:lnTo>
                  <a:pt x="11373" y="9625"/>
                </a:lnTo>
                <a:lnTo>
                  <a:pt x="11433" y="9481"/>
                </a:lnTo>
                <a:lnTo>
                  <a:pt x="11454" y="9372"/>
                </a:lnTo>
                <a:lnTo>
                  <a:pt x="11419" y="9451"/>
                </a:lnTo>
                <a:lnTo>
                  <a:pt x="11414" y="9469"/>
                </a:lnTo>
                <a:lnTo>
                  <a:pt x="11399" y="9477"/>
                </a:lnTo>
                <a:lnTo>
                  <a:pt x="11395" y="9496"/>
                </a:lnTo>
                <a:lnTo>
                  <a:pt x="11393" y="9502"/>
                </a:lnTo>
                <a:lnTo>
                  <a:pt x="11384" y="9512"/>
                </a:lnTo>
                <a:lnTo>
                  <a:pt x="11456" y="9342"/>
                </a:lnTo>
                <a:lnTo>
                  <a:pt x="11450" y="9188"/>
                </a:lnTo>
                <a:lnTo>
                  <a:pt x="11424" y="9040"/>
                </a:lnTo>
                <a:lnTo>
                  <a:pt x="11354" y="8893"/>
                </a:lnTo>
                <a:lnTo>
                  <a:pt x="11257" y="8771"/>
                </a:lnTo>
                <a:lnTo>
                  <a:pt x="11142" y="8670"/>
                </a:lnTo>
                <a:lnTo>
                  <a:pt x="10999" y="8601"/>
                </a:lnTo>
                <a:lnTo>
                  <a:pt x="10837" y="8583"/>
                </a:lnTo>
                <a:lnTo>
                  <a:pt x="10707" y="8588"/>
                </a:lnTo>
                <a:lnTo>
                  <a:pt x="10576" y="8644"/>
                </a:lnTo>
                <a:lnTo>
                  <a:pt x="10459" y="8722"/>
                </a:lnTo>
                <a:lnTo>
                  <a:pt x="10375" y="8822"/>
                </a:lnTo>
                <a:lnTo>
                  <a:pt x="10330" y="8946"/>
                </a:lnTo>
                <a:lnTo>
                  <a:pt x="10303" y="9073"/>
                </a:lnTo>
                <a:lnTo>
                  <a:pt x="10322" y="9194"/>
                </a:lnTo>
                <a:lnTo>
                  <a:pt x="10369" y="9310"/>
                </a:lnTo>
                <a:lnTo>
                  <a:pt x="10435" y="9404"/>
                </a:lnTo>
                <a:lnTo>
                  <a:pt x="10548" y="9485"/>
                </a:lnTo>
                <a:lnTo>
                  <a:pt x="10572" y="9492"/>
                </a:lnTo>
                <a:lnTo>
                  <a:pt x="10578" y="9493"/>
                </a:lnTo>
                <a:lnTo>
                  <a:pt x="10596" y="9498"/>
                </a:lnTo>
                <a:lnTo>
                  <a:pt x="10699" y="9525"/>
                </a:lnTo>
                <a:lnTo>
                  <a:pt x="10807" y="9528"/>
                </a:lnTo>
                <a:lnTo>
                  <a:pt x="10921" y="9487"/>
                </a:lnTo>
                <a:lnTo>
                  <a:pt x="11008" y="9426"/>
                </a:lnTo>
                <a:lnTo>
                  <a:pt x="11095" y="9340"/>
                </a:lnTo>
                <a:lnTo>
                  <a:pt x="11129" y="9258"/>
                </a:lnTo>
                <a:lnTo>
                  <a:pt x="11136" y="9183"/>
                </a:lnTo>
                <a:lnTo>
                  <a:pt x="11115" y="9113"/>
                </a:lnTo>
                <a:lnTo>
                  <a:pt x="11092" y="9056"/>
                </a:lnTo>
                <a:lnTo>
                  <a:pt x="11061" y="9003"/>
                </a:lnTo>
                <a:lnTo>
                  <a:pt x="11039" y="8965"/>
                </a:lnTo>
                <a:lnTo>
                  <a:pt x="11041" y="8933"/>
                </a:lnTo>
                <a:lnTo>
                  <a:pt x="11053" y="8910"/>
                </a:lnTo>
                <a:lnTo>
                  <a:pt x="11108" y="8899"/>
                </a:lnTo>
                <a:lnTo>
                  <a:pt x="11152" y="8924"/>
                </a:lnTo>
                <a:lnTo>
                  <a:pt x="11190" y="8979"/>
                </a:lnTo>
                <a:lnTo>
                  <a:pt x="11210" y="9048"/>
                </a:lnTo>
                <a:lnTo>
                  <a:pt x="11223" y="9122"/>
                </a:lnTo>
                <a:lnTo>
                  <a:pt x="11222" y="9199"/>
                </a:lnTo>
                <a:lnTo>
                  <a:pt x="11170" y="9321"/>
                </a:lnTo>
                <a:lnTo>
                  <a:pt x="11106" y="9420"/>
                </a:lnTo>
                <a:lnTo>
                  <a:pt x="11002" y="9495"/>
                </a:lnTo>
                <a:lnTo>
                  <a:pt x="10879" y="9547"/>
                </a:lnTo>
                <a:lnTo>
                  <a:pt x="10756" y="9553"/>
                </a:lnTo>
                <a:lnTo>
                  <a:pt x="10620" y="9530"/>
                </a:lnTo>
                <a:lnTo>
                  <a:pt x="10529" y="9487"/>
                </a:lnTo>
                <a:lnTo>
                  <a:pt x="10452" y="9434"/>
                </a:lnTo>
                <a:lnTo>
                  <a:pt x="10367" y="9341"/>
                </a:lnTo>
                <a:lnTo>
                  <a:pt x="10313" y="9230"/>
                </a:lnTo>
                <a:lnTo>
                  <a:pt x="10290" y="9096"/>
                </a:lnTo>
                <a:lnTo>
                  <a:pt x="10298" y="8969"/>
                </a:lnTo>
                <a:lnTo>
                  <a:pt x="10338" y="8864"/>
                </a:lnTo>
                <a:lnTo>
                  <a:pt x="10415" y="8743"/>
                </a:lnTo>
                <a:lnTo>
                  <a:pt x="10524" y="8649"/>
                </a:lnTo>
                <a:lnTo>
                  <a:pt x="10650" y="8586"/>
                </a:lnTo>
                <a:lnTo>
                  <a:pt x="10793" y="8553"/>
                </a:lnTo>
                <a:lnTo>
                  <a:pt x="10932" y="8563"/>
                </a:lnTo>
                <a:lnTo>
                  <a:pt x="11085" y="8617"/>
                </a:lnTo>
                <a:lnTo>
                  <a:pt x="11217" y="8703"/>
                </a:lnTo>
                <a:lnTo>
                  <a:pt x="11329" y="8816"/>
                </a:lnTo>
                <a:lnTo>
                  <a:pt x="11415" y="8954"/>
                </a:lnTo>
                <a:lnTo>
                  <a:pt x="11464" y="9109"/>
                </a:lnTo>
                <a:lnTo>
                  <a:pt x="11480" y="9267"/>
                </a:lnTo>
                <a:lnTo>
                  <a:pt x="11479" y="9286"/>
                </a:lnTo>
                <a:lnTo>
                  <a:pt x="11536" y="9153"/>
                </a:lnTo>
                <a:lnTo>
                  <a:pt x="11649" y="8797"/>
                </a:lnTo>
                <a:lnTo>
                  <a:pt x="11718" y="8436"/>
                </a:lnTo>
                <a:lnTo>
                  <a:pt x="11756" y="8072"/>
                </a:lnTo>
                <a:lnTo>
                  <a:pt x="11750" y="7704"/>
                </a:lnTo>
                <a:lnTo>
                  <a:pt x="11710" y="7340"/>
                </a:lnTo>
                <a:lnTo>
                  <a:pt x="11638" y="6980"/>
                </a:lnTo>
                <a:lnTo>
                  <a:pt x="11523" y="6635"/>
                </a:lnTo>
                <a:lnTo>
                  <a:pt x="11379" y="6301"/>
                </a:lnTo>
                <a:lnTo>
                  <a:pt x="11197" y="5964"/>
                </a:lnTo>
                <a:lnTo>
                  <a:pt x="10976" y="5655"/>
                </a:lnTo>
                <a:lnTo>
                  <a:pt x="10753" y="5403"/>
                </a:lnTo>
                <a:lnTo>
                  <a:pt x="10505" y="5171"/>
                </a:lnTo>
                <a:lnTo>
                  <a:pt x="10238" y="4966"/>
                </a:lnTo>
                <a:lnTo>
                  <a:pt x="9961" y="4796"/>
                </a:lnTo>
                <a:lnTo>
                  <a:pt x="9662" y="4660"/>
                </a:lnTo>
                <a:lnTo>
                  <a:pt x="9349" y="4552"/>
                </a:lnTo>
                <a:lnTo>
                  <a:pt x="9038" y="4489"/>
                </a:lnTo>
                <a:lnTo>
                  <a:pt x="8718" y="4457"/>
                </a:lnTo>
                <a:lnTo>
                  <a:pt x="8392" y="4474"/>
                </a:lnTo>
                <a:lnTo>
                  <a:pt x="8072" y="4518"/>
                </a:lnTo>
                <a:lnTo>
                  <a:pt x="7823" y="4593"/>
                </a:lnTo>
                <a:lnTo>
                  <a:pt x="7591" y="4733"/>
                </a:lnTo>
                <a:lnTo>
                  <a:pt x="7370" y="4913"/>
                </a:lnTo>
                <a:lnTo>
                  <a:pt x="7174" y="5119"/>
                </a:lnTo>
                <a:lnTo>
                  <a:pt x="7004" y="5350"/>
                </a:lnTo>
                <a:lnTo>
                  <a:pt x="6870" y="5592"/>
                </a:lnTo>
                <a:lnTo>
                  <a:pt x="6767" y="5835"/>
                </a:lnTo>
                <a:lnTo>
                  <a:pt x="6702" y="6082"/>
                </a:lnTo>
                <a:lnTo>
                  <a:pt x="6674" y="6312"/>
                </a:lnTo>
                <a:lnTo>
                  <a:pt x="6669" y="6478"/>
                </a:lnTo>
                <a:lnTo>
                  <a:pt x="6684" y="6617"/>
                </a:lnTo>
                <a:lnTo>
                  <a:pt x="6704" y="6738"/>
                </a:lnTo>
                <a:lnTo>
                  <a:pt x="6731" y="6829"/>
                </a:lnTo>
                <a:lnTo>
                  <a:pt x="6756" y="6906"/>
                </a:lnTo>
                <a:lnTo>
                  <a:pt x="6772" y="6943"/>
                </a:lnTo>
                <a:lnTo>
                  <a:pt x="6796" y="7097"/>
                </a:lnTo>
                <a:lnTo>
                  <a:pt x="6783" y="7267"/>
                </a:lnTo>
                <a:lnTo>
                  <a:pt x="6750" y="7368"/>
                </a:lnTo>
                <a:lnTo>
                  <a:pt x="6699" y="7464"/>
                </a:lnTo>
                <a:lnTo>
                  <a:pt x="6623" y="7534"/>
                </a:lnTo>
                <a:lnTo>
                  <a:pt x="6595" y="7545"/>
                </a:lnTo>
                <a:lnTo>
                  <a:pt x="6674" y="7657"/>
                </a:lnTo>
                <a:lnTo>
                  <a:pt x="6841" y="7829"/>
                </a:lnTo>
                <a:lnTo>
                  <a:pt x="7031" y="7988"/>
                </a:lnTo>
                <a:lnTo>
                  <a:pt x="7235" y="8119"/>
                </a:lnTo>
                <a:lnTo>
                  <a:pt x="7440" y="8192"/>
                </a:lnTo>
                <a:lnTo>
                  <a:pt x="7647" y="8240"/>
                </a:lnTo>
                <a:lnTo>
                  <a:pt x="7865" y="8240"/>
                </a:lnTo>
                <a:lnTo>
                  <a:pt x="7990" y="8182"/>
                </a:lnTo>
                <a:lnTo>
                  <a:pt x="8218" y="8120"/>
                </a:lnTo>
                <a:lnTo>
                  <a:pt x="8351" y="8102"/>
                </a:lnTo>
                <a:lnTo>
                  <a:pt x="8471" y="8039"/>
                </a:lnTo>
                <a:lnTo>
                  <a:pt x="8642" y="7904"/>
                </a:lnTo>
                <a:lnTo>
                  <a:pt x="8774" y="7745"/>
                </a:lnTo>
                <a:lnTo>
                  <a:pt x="8880" y="7561"/>
                </a:lnTo>
                <a:lnTo>
                  <a:pt x="8941" y="7352"/>
                </a:lnTo>
                <a:lnTo>
                  <a:pt x="8951" y="7194"/>
                </a:lnTo>
                <a:lnTo>
                  <a:pt x="8930" y="7053"/>
                </a:lnTo>
                <a:lnTo>
                  <a:pt x="8888" y="6920"/>
                </a:lnTo>
                <a:lnTo>
                  <a:pt x="8824" y="6794"/>
                </a:lnTo>
                <a:lnTo>
                  <a:pt x="8732" y="6680"/>
                </a:lnTo>
                <a:lnTo>
                  <a:pt x="8634" y="6589"/>
                </a:lnTo>
                <a:lnTo>
                  <a:pt x="8506" y="6511"/>
                </a:lnTo>
                <a:lnTo>
                  <a:pt x="8490" y="6503"/>
                </a:lnTo>
                <a:lnTo>
                  <a:pt x="8351" y="6489"/>
                </a:lnTo>
                <a:lnTo>
                  <a:pt x="8187" y="6504"/>
                </a:lnTo>
                <a:lnTo>
                  <a:pt x="8041" y="6569"/>
                </a:lnTo>
                <a:lnTo>
                  <a:pt x="7912" y="6644"/>
                </a:lnTo>
                <a:lnTo>
                  <a:pt x="7811" y="6733"/>
                </a:lnTo>
                <a:lnTo>
                  <a:pt x="7750" y="6820"/>
                </a:lnTo>
                <a:lnTo>
                  <a:pt x="7717" y="6895"/>
                </a:lnTo>
                <a:lnTo>
                  <a:pt x="7709" y="6925"/>
                </a:lnTo>
                <a:lnTo>
                  <a:pt x="7692" y="6966"/>
                </a:lnTo>
                <a:lnTo>
                  <a:pt x="7672" y="6993"/>
                </a:lnTo>
                <a:lnTo>
                  <a:pt x="7652" y="7020"/>
                </a:lnTo>
                <a:lnTo>
                  <a:pt x="7628" y="7039"/>
                </a:lnTo>
                <a:lnTo>
                  <a:pt x="7599" y="7051"/>
                </a:lnTo>
                <a:lnTo>
                  <a:pt x="7572" y="7056"/>
                </a:lnTo>
                <a:lnTo>
                  <a:pt x="7545" y="7062"/>
                </a:lnTo>
                <a:lnTo>
                  <a:pt x="7521" y="7056"/>
                </a:lnTo>
                <a:lnTo>
                  <a:pt x="7497" y="7049"/>
                </a:lnTo>
                <a:lnTo>
                  <a:pt x="7494" y="7107"/>
                </a:lnTo>
                <a:lnTo>
                  <a:pt x="7494" y="7158"/>
                </a:lnTo>
                <a:lnTo>
                  <a:pt x="7517" y="7267"/>
                </a:lnTo>
                <a:lnTo>
                  <a:pt x="7544" y="7332"/>
                </a:lnTo>
                <a:lnTo>
                  <a:pt x="7567" y="7370"/>
                </a:lnTo>
                <a:lnTo>
                  <a:pt x="7577" y="7405"/>
                </a:lnTo>
                <a:lnTo>
                  <a:pt x="7581" y="7438"/>
                </a:lnTo>
                <a:lnTo>
                  <a:pt x="7577" y="7476"/>
                </a:lnTo>
                <a:lnTo>
                  <a:pt x="7581" y="7509"/>
                </a:lnTo>
                <a:lnTo>
                  <a:pt x="7575" y="7533"/>
                </a:lnTo>
                <a:lnTo>
                  <a:pt x="7557" y="7554"/>
                </a:lnTo>
                <a:lnTo>
                  <a:pt x="7544" y="7577"/>
                </a:lnTo>
                <a:lnTo>
                  <a:pt x="7514" y="7594"/>
                </a:lnTo>
                <a:lnTo>
                  <a:pt x="7487" y="7600"/>
                </a:lnTo>
                <a:lnTo>
                  <a:pt x="7455" y="7598"/>
                </a:lnTo>
                <a:lnTo>
                  <a:pt x="7419" y="7589"/>
                </a:lnTo>
                <a:lnTo>
                  <a:pt x="7340" y="7548"/>
                </a:lnTo>
                <a:lnTo>
                  <a:pt x="7279" y="7462"/>
                </a:lnTo>
                <a:lnTo>
                  <a:pt x="7257" y="7424"/>
                </a:lnTo>
                <a:lnTo>
                  <a:pt x="7246" y="7344"/>
                </a:lnTo>
                <a:lnTo>
                  <a:pt x="7226" y="7248"/>
                </a:lnTo>
                <a:lnTo>
                  <a:pt x="7233" y="7122"/>
                </a:lnTo>
                <a:lnTo>
                  <a:pt x="7276" y="6959"/>
                </a:lnTo>
                <a:lnTo>
                  <a:pt x="7358" y="6794"/>
                </a:lnTo>
                <a:lnTo>
                  <a:pt x="7482" y="6640"/>
                </a:lnTo>
                <a:lnTo>
                  <a:pt x="7599" y="6536"/>
                </a:lnTo>
                <a:lnTo>
                  <a:pt x="7728" y="6461"/>
                </a:lnTo>
                <a:lnTo>
                  <a:pt x="7869" y="6414"/>
                </a:lnTo>
                <a:lnTo>
                  <a:pt x="8016" y="6369"/>
                </a:lnTo>
                <a:lnTo>
                  <a:pt x="8161" y="6356"/>
                </a:lnTo>
                <a:lnTo>
                  <a:pt x="8231" y="6361"/>
                </a:lnTo>
                <a:lnTo>
                  <a:pt x="8302" y="6360"/>
                </a:lnTo>
                <a:lnTo>
                  <a:pt x="8440" y="6397"/>
                </a:lnTo>
                <a:lnTo>
                  <a:pt x="8440" y="6397"/>
                </a:lnTo>
                <a:lnTo>
                  <a:pt x="8440" y="6397"/>
                </a:lnTo>
                <a:lnTo>
                  <a:pt x="8446" y="6398"/>
                </a:lnTo>
                <a:lnTo>
                  <a:pt x="8454" y="6402"/>
                </a:lnTo>
                <a:lnTo>
                  <a:pt x="8563" y="6442"/>
                </a:lnTo>
                <a:lnTo>
                  <a:pt x="8662" y="6507"/>
                </a:lnTo>
                <a:lnTo>
                  <a:pt x="8707" y="6546"/>
                </a:lnTo>
                <a:lnTo>
                  <a:pt x="8731" y="6563"/>
                </a:lnTo>
                <a:lnTo>
                  <a:pt x="8745" y="6581"/>
                </a:lnTo>
                <a:lnTo>
                  <a:pt x="8790" y="6630"/>
                </a:lnTo>
                <a:lnTo>
                  <a:pt x="8818" y="6670"/>
                </a:lnTo>
                <a:lnTo>
                  <a:pt x="8822" y="6680"/>
                </a:lnTo>
                <a:lnTo>
                  <a:pt x="8832" y="6693"/>
                </a:lnTo>
                <a:lnTo>
                  <a:pt x="8905" y="6828"/>
                </a:lnTo>
                <a:lnTo>
                  <a:pt x="8955" y="6982"/>
                </a:lnTo>
                <a:lnTo>
                  <a:pt x="8969" y="7147"/>
                </a:lnTo>
                <a:lnTo>
                  <a:pt x="8964" y="7313"/>
                </a:lnTo>
                <a:lnTo>
                  <a:pt x="8928" y="7477"/>
                </a:lnTo>
                <a:lnTo>
                  <a:pt x="8847" y="7662"/>
                </a:lnTo>
                <a:lnTo>
                  <a:pt x="8730" y="7837"/>
                </a:lnTo>
                <a:lnTo>
                  <a:pt x="8594" y="7988"/>
                </a:lnTo>
                <a:lnTo>
                  <a:pt x="8442" y="8090"/>
                </a:lnTo>
                <a:lnTo>
                  <a:pt x="8445" y="8090"/>
                </a:lnTo>
                <a:lnTo>
                  <a:pt x="8680" y="8100"/>
                </a:lnTo>
                <a:lnTo>
                  <a:pt x="8909" y="8135"/>
                </a:lnTo>
                <a:lnTo>
                  <a:pt x="9119" y="8196"/>
                </a:lnTo>
                <a:lnTo>
                  <a:pt x="9298" y="8025"/>
                </a:lnTo>
                <a:lnTo>
                  <a:pt x="9443" y="7818"/>
                </a:lnTo>
                <a:lnTo>
                  <a:pt x="9567" y="7598"/>
                </a:lnTo>
                <a:lnTo>
                  <a:pt x="9567" y="7542"/>
                </a:lnTo>
                <a:lnTo>
                  <a:pt x="9599" y="7370"/>
                </a:lnTo>
                <a:lnTo>
                  <a:pt x="9654" y="7211"/>
                </a:lnTo>
                <a:lnTo>
                  <a:pt x="9677" y="7161"/>
                </a:lnTo>
                <a:lnTo>
                  <a:pt x="9682" y="7129"/>
                </a:lnTo>
                <a:lnTo>
                  <a:pt x="9686" y="6892"/>
                </a:lnTo>
                <a:lnTo>
                  <a:pt x="9651" y="6657"/>
                </a:lnTo>
                <a:lnTo>
                  <a:pt x="9576" y="6432"/>
                </a:lnTo>
                <a:lnTo>
                  <a:pt x="9471" y="6218"/>
                </a:lnTo>
                <a:lnTo>
                  <a:pt x="9336" y="6021"/>
                </a:lnTo>
                <a:lnTo>
                  <a:pt x="9168" y="5855"/>
                </a:lnTo>
                <a:lnTo>
                  <a:pt x="8978" y="5721"/>
                </a:lnTo>
                <a:lnTo>
                  <a:pt x="8773" y="5642"/>
                </a:lnTo>
                <a:lnTo>
                  <a:pt x="8560" y="5599"/>
                </a:lnTo>
                <a:lnTo>
                  <a:pt x="8350" y="5614"/>
                </a:lnTo>
                <a:lnTo>
                  <a:pt x="8144" y="5663"/>
                </a:lnTo>
                <a:lnTo>
                  <a:pt x="7942" y="5745"/>
                </a:lnTo>
                <a:lnTo>
                  <a:pt x="7769" y="5867"/>
                </a:lnTo>
                <a:lnTo>
                  <a:pt x="7609" y="6011"/>
                </a:lnTo>
                <a:lnTo>
                  <a:pt x="7492" y="6186"/>
                </a:lnTo>
                <a:lnTo>
                  <a:pt x="7402" y="6381"/>
                </a:lnTo>
                <a:lnTo>
                  <a:pt x="7363" y="6603"/>
                </a:lnTo>
                <a:lnTo>
                  <a:pt x="7398" y="6374"/>
                </a:lnTo>
                <a:lnTo>
                  <a:pt x="7495" y="6174"/>
                </a:lnTo>
                <a:lnTo>
                  <a:pt x="7615" y="5987"/>
                </a:lnTo>
                <a:lnTo>
                  <a:pt x="7784" y="5832"/>
                </a:lnTo>
                <a:lnTo>
                  <a:pt x="7976" y="5715"/>
                </a:lnTo>
                <a:lnTo>
                  <a:pt x="8184" y="5635"/>
                </a:lnTo>
                <a:lnTo>
                  <a:pt x="8394" y="5594"/>
                </a:lnTo>
                <a:lnTo>
                  <a:pt x="8626" y="5590"/>
                </a:lnTo>
                <a:lnTo>
                  <a:pt x="8838" y="5640"/>
                </a:lnTo>
                <a:lnTo>
                  <a:pt x="9050" y="5740"/>
                </a:lnTo>
                <a:lnTo>
                  <a:pt x="9220" y="5875"/>
                </a:lnTo>
                <a:lnTo>
                  <a:pt x="9384" y="6034"/>
                </a:lnTo>
                <a:lnTo>
                  <a:pt x="9503" y="6220"/>
                </a:lnTo>
                <a:lnTo>
                  <a:pt x="9603" y="6426"/>
                </a:lnTo>
                <a:lnTo>
                  <a:pt x="9670" y="6637"/>
                </a:lnTo>
                <a:lnTo>
                  <a:pt x="9709" y="6853"/>
                </a:lnTo>
                <a:lnTo>
                  <a:pt x="9713" y="7084"/>
                </a:lnTo>
                <a:lnTo>
                  <a:pt x="9728" y="7051"/>
                </a:lnTo>
                <a:lnTo>
                  <a:pt x="9826" y="6922"/>
                </a:lnTo>
                <a:lnTo>
                  <a:pt x="9944" y="6818"/>
                </a:lnTo>
                <a:lnTo>
                  <a:pt x="10079" y="6744"/>
                </a:lnTo>
                <a:lnTo>
                  <a:pt x="10106" y="6735"/>
                </a:lnTo>
                <a:lnTo>
                  <a:pt x="10089" y="6509"/>
                </a:lnTo>
                <a:lnTo>
                  <a:pt x="10047" y="6253"/>
                </a:lnTo>
                <a:lnTo>
                  <a:pt x="9973" y="5996"/>
                </a:lnTo>
                <a:lnTo>
                  <a:pt x="9860" y="5767"/>
                </a:lnTo>
                <a:lnTo>
                  <a:pt x="9706" y="5546"/>
                </a:lnTo>
                <a:lnTo>
                  <a:pt x="9518" y="5355"/>
                </a:lnTo>
                <a:lnTo>
                  <a:pt x="9346" y="5226"/>
                </a:lnTo>
                <a:lnTo>
                  <a:pt x="9137" y="5139"/>
                </a:lnTo>
                <a:lnTo>
                  <a:pt x="8927" y="5084"/>
                </a:lnTo>
                <a:lnTo>
                  <a:pt x="8714" y="5060"/>
                </a:lnTo>
                <a:lnTo>
                  <a:pt x="8491" y="5079"/>
                </a:lnTo>
                <a:lnTo>
                  <a:pt x="8273" y="5124"/>
                </a:lnTo>
                <a:lnTo>
                  <a:pt x="8065" y="5205"/>
                </a:lnTo>
                <a:lnTo>
                  <a:pt x="7871" y="5308"/>
                </a:lnTo>
                <a:lnTo>
                  <a:pt x="7711" y="5434"/>
                </a:lnTo>
                <a:lnTo>
                  <a:pt x="7717" y="5428"/>
                </a:lnTo>
                <a:lnTo>
                  <a:pt x="7897" y="5283"/>
                </a:lnTo>
                <a:lnTo>
                  <a:pt x="8099" y="5175"/>
                </a:lnTo>
                <a:lnTo>
                  <a:pt x="8318" y="5098"/>
                </a:lnTo>
                <a:lnTo>
                  <a:pt x="8547" y="5061"/>
                </a:lnTo>
                <a:lnTo>
                  <a:pt x="8775" y="5050"/>
                </a:lnTo>
                <a:lnTo>
                  <a:pt x="8993" y="5076"/>
                </a:lnTo>
                <a:lnTo>
                  <a:pt x="9214" y="5140"/>
                </a:lnTo>
                <a:lnTo>
                  <a:pt x="9424" y="5247"/>
                </a:lnTo>
                <a:lnTo>
                  <a:pt x="9609" y="5399"/>
                </a:lnTo>
                <a:lnTo>
                  <a:pt x="9779" y="5585"/>
                </a:lnTo>
                <a:lnTo>
                  <a:pt x="9909" y="5799"/>
                </a:lnTo>
                <a:lnTo>
                  <a:pt x="10017" y="6027"/>
                </a:lnTo>
                <a:lnTo>
                  <a:pt x="10089" y="6264"/>
                </a:lnTo>
                <a:lnTo>
                  <a:pt x="10125" y="6518"/>
                </a:lnTo>
                <a:lnTo>
                  <a:pt x="10131" y="6727"/>
                </a:lnTo>
                <a:lnTo>
                  <a:pt x="10220" y="6697"/>
                </a:lnTo>
                <a:lnTo>
                  <a:pt x="10380" y="6675"/>
                </a:lnTo>
                <a:lnTo>
                  <a:pt x="10532" y="6683"/>
                </a:lnTo>
                <a:lnTo>
                  <a:pt x="10681" y="6729"/>
                </a:lnTo>
                <a:lnTo>
                  <a:pt x="10832" y="6814"/>
                </a:lnTo>
                <a:lnTo>
                  <a:pt x="10946" y="6921"/>
                </a:lnTo>
                <a:lnTo>
                  <a:pt x="11048" y="7044"/>
                </a:lnTo>
                <a:lnTo>
                  <a:pt x="11119" y="7191"/>
                </a:lnTo>
                <a:lnTo>
                  <a:pt x="11163" y="7344"/>
                </a:lnTo>
                <a:lnTo>
                  <a:pt x="11173" y="7501"/>
                </a:lnTo>
                <a:lnTo>
                  <a:pt x="11144" y="7661"/>
                </a:lnTo>
                <a:lnTo>
                  <a:pt x="11080" y="7805"/>
                </a:lnTo>
                <a:lnTo>
                  <a:pt x="10976" y="7932"/>
                </a:lnTo>
                <a:lnTo>
                  <a:pt x="10857" y="8016"/>
                </a:lnTo>
                <a:lnTo>
                  <a:pt x="10728" y="8066"/>
                </a:lnTo>
                <a:lnTo>
                  <a:pt x="10588" y="8087"/>
                </a:lnTo>
                <a:lnTo>
                  <a:pt x="10439" y="8067"/>
                </a:lnTo>
                <a:lnTo>
                  <a:pt x="10414" y="8055"/>
                </a:lnTo>
                <a:lnTo>
                  <a:pt x="10408" y="8085"/>
                </a:lnTo>
                <a:lnTo>
                  <a:pt x="10364" y="8157"/>
                </a:lnTo>
                <a:lnTo>
                  <a:pt x="10309" y="8194"/>
                </a:lnTo>
                <a:lnTo>
                  <a:pt x="10239" y="8214"/>
                </a:lnTo>
                <a:lnTo>
                  <a:pt x="10168" y="8215"/>
                </a:lnTo>
                <a:lnTo>
                  <a:pt x="10105" y="8185"/>
                </a:lnTo>
                <a:lnTo>
                  <a:pt x="10095" y="8176"/>
                </a:lnTo>
                <a:lnTo>
                  <a:pt x="10153" y="8198"/>
                </a:lnTo>
                <a:lnTo>
                  <a:pt x="10221" y="8209"/>
                </a:lnTo>
                <a:lnTo>
                  <a:pt x="10282" y="8200"/>
                </a:lnTo>
                <a:lnTo>
                  <a:pt x="10342" y="8164"/>
                </a:lnTo>
                <a:lnTo>
                  <a:pt x="10390" y="8106"/>
                </a:lnTo>
                <a:lnTo>
                  <a:pt x="10408" y="8053"/>
                </a:lnTo>
                <a:lnTo>
                  <a:pt x="10313" y="8008"/>
                </a:lnTo>
                <a:lnTo>
                  <a:pt x="10217" y="7932"/>
                </a:lnTo>
                <a:lnTo>
                  <a:pt x="10147" y="7830"/>
                </a:lnTo>
                <a:lnTo>
                  <a:pt x="10105" y="7722"/>
                </a:lnTo>
                <a:lnTo>
                  <a:pt x="10103" y="7710"/>
                </a:lnTo>
                <a:lnTo>
                  <a:pt x="10082" y="7710"/>
                </a:lnTo>
                <a:lnTo>
                  <a:pt x="9991" y="7737"/>
                </a:lnTo>
                <a:lnTo>
                  <a:pt x="9929" y="7779"/>
                </a:lnTo>
                <a:lnTo>
                  <a:pt x="9863" y="7858"/>
                </a:lnTo>
                <a:lnTo>
                  <a:pt x="9818" y="7956"/>
                </a:lnTo>
                <a:lnTo>
                  <a:pt x="9800" y="8073"/>
                </a:lnTo>
                <a:lnTo>
                  <a:pt x="9803" y="8209"/>
                </a:lnTo>
                <a:lnTo>
                  <a:pt x="9855" y="8377"/>
                </a:lnTo>
                <a:lnTo>
                  <a:pt x="9953" y="8544"/>
                </a:lnTo>
                <a:lnTo>
                  <a:pt x="9904" y="8486"/>
                </a:lnTo>
                <a:lnTo>
                  <a:pt x="9821" y="8336"/>
                </a:lnTo>
                <a:lnTo>
                  <a:pt x="9782" y="8190"/>
                </a:lnTo>
                <a:lnTo>
                  <a:pt x="9776" y="8067"/>
                </a:lnTo>
                <a:lnTo>
                  <a:pt x="9797" y="7963"/>
                </a:lnTo>
                <a:lnTo>
                  <a:pt x="9827" y="7874"/>
                </a:lnTo>
                <a:lnTo>
                  <a:pt x="9879" y="7798"/>
                </a:lnTo>
                <a:lnTo>
                  <a:pt x="9935" y="7755"/>
                </a:lnTo>
                <a:lnTo>
                  <a:pt x="10033" y="7703"/>
                </a:lnTo>
                <a:lnTo>
                  <a:pt x="10100" y="7695"/>
                </a:lnTo>
                <a:lnTo>
                  <a:pt x="10085" y="7601"/>
                </a:lnTo>
                <a:lnTo>
                  <a:pt x="10096" y="7488"/>
                </a:lnTo>
                <a:lnTo>
                  <a:pt x="10151" y="7374"/>
                </a:lnTo>
                <a:lnTo>
                  <a:pt x="10221" y="7303"/>
                </a:lnTo>
                <a:lnTo>
                  <a:pt x="10313" y="7249"/>
                </a:lnTo>
                <a:lnTo>
                  <a:pt x="10410" y="7223"/>
                </a:lnTo>
                <a:lnTo>
                  <a:pt x="10512" y="7225"/>
                </a:lnTo>
                <a:lnTo>
                  <a:pt x="10611" y="7263"/>
                </a:lnTo>
                <a:lnTo>
                  <a:pt x="10688" y="7316"/>
                </a:lnTo>
                <a:lnTo>
                  <a:pt x="10747" y="7408"/>
                </a:lnTo>
                <a:lnTo>
                  <a:pt x="10751" y="7424"/>
                </a:lnTo>
                <a:lnTo>
                  <a:pt x="10699" y="7345"/>
                </a:lnTo>
                <a:lnTo>
                  <a:pt x="10632" y="7282"/>
                </a:lnTo>
                <a:lnTo>
                  <a:pt x="10539" y="7245"/>
                </a:lnTo>
                <a:lnTo>
                  <a:pt x="10452" y="7234"/>
                </a:lnTo>
                <a:lnTo>
                  <a:pt x="10350" y="7253"/>
                </a:lnTo>
                <a:lnTo>
                  <a:pt x="10258" y="7286"/>
                </a:lnTo>
                <a:lnTo>
                  <a:pt x="10185" y="7344"/>
                </a:lnTo>
                <a:lnTo>
                  <a:pt x="10126" y="7445"/>
                </a:lnTo>
                <a:lnTo>
                  <a:pt x="10099" y="7547"/>
                </a:lnTo>
                <a:lnTo>
                  <a:pt x="10101" y="7663"/>
                </a:lnTo>
                <a:lnTo>
                  <a:pt x="10109" y="7694"/>
                </a:lnTo>
                <a:lnTo>
                  <a:pt x="10132" y="7691"/>
                </a:lnTo>
                <a:lnTo>
                  <a:pt x="10174" y="7702"/>
                </a:lnTo>
                <a:lnTo>
                  <a:pt x="10170" y="7694"/>
                </a:lnTo>
                <a:lnTo>
                  <a:pt x="10171" y="7592"/>
                </a:lnTo>
                <a:lnTo>
                  <a:pt x="10178" y="7568"/>
                </a:lnTo>
                <a:lnTo>
                  <a:pt x="10179" y="7658"/>
                </a:lnTo>
                <a:lnTo>
                  <a:pt x="10194" y="7707"/>
                </a:lnTo>
                <a:lnTo>
                  <a:pt x="10241" y="7719"/>
                </a:lnTo>
                <a:lnTo>
                  <a:pt x="10335" y="7776"/>
                </a:lnTo>
                <a:lnTo>
                  <a:pt x="10382" y="7840"/>
                </a:lnTo>
                <a:lnTo>
                  <a:pt x="10417" y="7907"/>
                </a:lnTo>
                <a:lnTo>
                  <a:pt x="10422" y="7909"/>
                </a:lnTo>
                <a:lnTo>
                  <a:pt x="10516" y="7920"/>
                </a:lnTo>
                <a:lnTo>
                  <a:pt x="10603" y="7905"/>
                </a:lnTo>
                <a:lnTo>
                  <a:pt x="10699" y="7859"/>
                </a:lnTo>
                <a:lnTo>
                  <a:pt x="10779" y="7777"/>
                </a:lnTo>
                <a:lnTo>
                  <a:pt x="10828" y="7687"/>
                </a:lnTo>
                <a:lnTo>
                  <a:pt x="10850" y="7577"/>
                </a:lnTo>
                <a:lnTo>
                  <a:pt x="10852" y="7475"/>
                </a:lnTo>
                <a:lnTo>
                  <a:pt x="10829" y="7366"/>
                </a:lnTo>
                <a:lnTo>
                  <a:pt x="10762" y="7252"/>
                </a:lnTo>
                <a:lnTo>
                  <a:pt x="10671" y="7157"/>
                </a:lnTo>
                <a:lnTo>
                  <a:pt x="10559" y="7095"/>
                </a:lnTo>
                <a:lnTo>
                  <a:pt x="10446" y="7059"/>
                </a:lnTo>
                <a:lnTo>
                  <a:pt x="10312" y="7056"/>
                </a:lnTo>
                <a:lnTo>
                  <a:pt x="10232" y="7067"/>
                </a:lnTo>
                <a:lnTo>
                  <a:pt x="10145" y="7102"/>
                </a:lnTo>
                <a:lnTo>
                  <a:pt x="10078" y="7153"/>
                </a:lnTo>
                <a:lnTo>
                  <a:pt x="10051" y="7264"/>
                </a:lnTo>
                <a:lnTo>
                  <a:pt x="9975" y="7508"/>
                </a:lnTo>
                <a:lnTo>
                  <a:pt x="9847" y="7725"/>
                </a:lnTo>
                <a:lnTo>
                  <a:pt x="9756" y="7855"/>
                </a:lnTo>
                <a:lnTo>
                  <a:pt x="9760" y="8030"/>
                </a:lnTo>
                <a:lnTo>
                  <a:pt x="9790" y="8257"/>
                </a:lnTo>
                <a:lnTo>
                  <a:pt x="9763" y="8140"/>
                </a:lnTo>
                <a:lnTo>
                  <a:pt x="9733" y="7914"/>
                </a:lnTo>
                <a:lnTo>
                  <a:pt x="9734" y="7887"/>
                </a:lnTo>
                <a:lnTo>
                  <a:pt x="9702" y="7932"/>
                </a:lnTo>
                <a:lnTo>
                  <a:pt x="9643" y="7994"/>
                </a:lnTo>
                <a:lnTo>
                  <a:pt x="9701" y="8182"/>
                </a:lnTo>
                <a:lnTo>
                  <a:pt x="9792" y="8399"/>
                </a:lnTo>
                <a:lnTo>
                  <a:pt x="9902" y="8614"/>
                </a:lnTo>
                <a:lnTo>
                  <a:pt x="10021" y="8826"/>
                </a:lnTo>
                <a:lnTo>
                  <a:pt x="10133" y="9035"/>
                </a:lnTo>
                <a:lnTo>
                  <a:pt x="10251" y="9272"/>
                </a:lnTo>
                <a:lnTo>
                  <a:pt x="10328" y="9492"/>
                </a:lnTo>
                <a:lnTo>
                  <a:pt x="10359" y="9693"/>
                </a:lnTo>
                <a:lnTo>
                  <a:pt x="10365" y="9887"/>
                </a:lnTo>
                <a:lnTo>
                  <a:pt x="10353" y="10058"/>
                </a:lnTo>
                <a:lnTo>
                  <a:pt x="10333" y="10169"/>
                </a:lnTo>
                <a:lnTo>
                  <a:pt x="10326" y="10308"/>
                </a:lnTo>
                <a:lnTo>
                  <a:pt x="10283" y="10567"/>
                </a:lnTo>
                <a:lnTo>
                  <a:pt x="10210" y="10844"/>
                </a:lnTo>
                <a:lnTo>
                  <a:pt x="10098" y="11123"/>
                </a:lnTo>
                <a:lnTo>
                  <a:pt x="9964" y="11416"/>
                </a:lnTo>
                <a:lnTo>
                  <a:pt x="9782" y="11715"/>
                </a:lnTo>
                <a:lnTo>
                  <a:pt x="9692" y="11847"/>
                </a:lnTo>
                <a:lnTo>
                  <a:pt x="9687" y="11857"/>
                </a:lnTo>
                <a:lnTo>
                  <a:pt x="9568" y="12039"/>
                </a:lnTo>
                <a:lnTo>
                  <a:pt x="9510" y="12095"/>
                </a:lnTo>
                <a:lnTo>
                  <a:pt x="9313" y="12325"/>
                </a:lnTo>
                <a:lnTo>
                  <a:pt x="9006" y="12637"/>
                </a:lnTo>
                <a:lnTo>
                  <a:pt x="8677" y="12885"/>
                </a:lnTo>
                <a:lnTo>
                  <a:pt x="9023" y="12571"/>
                </a:lnTo>
                <a:lnTo>
                  <a:pt x="9315" y="12242"/>
                </a:lnTo>
                <a:lnTo>
                  <a:pt x="9559" y="11927"/>
                </a:lnTo>
                <a:lnTo>
                  <a:pt x="9733" y="11657"/>
                </a:lnTo>
                <a:lnTo>
                  <a:pt x="9747" y="11577"/>
                </a:lnTo>
                <a:lnTo>
                  <a:pt x="9734" y="11432"/>
                </a:lnTo>
                <a:lnTo>
                  <a:pt x="9683" y="11310"/>
                </a:lnTo>
                <a:lnTo>
                  <a:pt x="9609" y="11200"/>
                </a:lnTo>
                <a:lnTo>
                  <a:pt x="9506" y="11102"/>
                </a:lnTo>
                <a:lnTo>
                  <a:pt x="9386" y="11045"/>
                </a:lnTo>
                <a:lnTo>
                  <a:pt x="9286" y="11029"/>
                </a:lnTo>
                <a:lnTo>
                  <a:pt x="9279" y="11037"/>
                </a:lnTo>
                <a:lnTo>
                  <a:pt x="9284" y="11028"/>
                </a:lnTo>
                <a:lnTo>
                  <a:pt x="9256" y="11024"/>
                </a:lnTo>
                <a:lnTo>
                  <a:pt x="9132" y="11030"/>
                </a:lnTo>
                <a:lnTo>
                  <a:pt x="9019" y="11071"/>
                </a:lnTo>
                <a:lnTo>
                  <a:pt x="8924" y="11136"/>
                </a:lnTo>
                <a:lnTo>
                  <a:pt x="8848" y="11232"/>
                </a:lnTo>
                <a:lnTo>
                  <a:pt x="8838" y="11259"/>
                </a:lnTo>
                <a:lnTo>
                  <a:pt x="8920" y="11251"/>
                </a:lnTo>
                <a:lnTo>
                  <a:pt x="9058" y="11216"/>
                </a:lnTo>
                <a:lnTo>
                  <a:pt x="9175" y="11148"/>
                </a:lnTo>
                <a:lnTo>
                  <a:pt x="9112" y="11205"/>
                </a:lnTo>
                <a:lnTo>
                  <a:pt x="8976" y="11259"/>
                </a:lnTo>
                <a:lnTo>
                  <a:pt x="8830" y="11278"/>
                </a:lnTo>
                <a:lnTo>
                  <a:pt x="8806" y="11343"/>
                </a:lnTo>
                <a:lnTo>
                  <a:pt x="8800" y="11463"/>
                </a:lnTo>
                <a:lnTo>
                  <a:pt x="8827" y="11580"/>
                </a:lnTo>
                <a:lnTo>
                  <a:pt x="8892" y="11674"/>
                </a:lnTo>
                <a:lnTo>
                  <a:pt x="8977" y="11742"/>
                </a:lnTo>
                <a:lnTo>
                  <a:pt x="9078" y="11775"/>
                </a:lnTo>
                <a:lnTo>
                  <a:pt x="9188" y="11771"/>
                </a:lnTo>
                <a:lnTo>
                  <a:pt x="9303" y="11725"/>
                </a:lnTo>
                <a:lnTo>
                  <a:pt x="9296" y="11729"/>
                </a:lnTo>
                <a:lnTo>
                  <a:pt x="9194" y="11773"/>
                </a:lnTo>
                <a:lnTo>
                  <a:pt x="9102" y="11781"/>
                </a:lnTo>
                <a:lnTo>
                  <a:pt x="9016" y="11765"/>
                </a:lnTo>
                <a:lnTo>
                  <a:pt x="8923" y="11727"/>
                </a:lnTo>
                <a:lnTo>
                  <a:pt x="8847" y="11650"/>
                </a:lnTo>
                <a:lnTo>
                  <a:pt x="8809" y="11550"/>
                </a:lnTo>
                <a:lnTo>
                  <a:pt x="8785" y="11447"/>
                </a:lnTo>
                <a:lnTo>
                  <a:pt x="8798" y="11347"/>
                </a:lnTo>
                <a:lnTo>
                  <a:pt x="8824" y="11278"/>
                </a:lnTo>
                <a:lnTo>
                  <a:pt x="8690" y="11267"/>
                </a:lnTo>
                <a:lnTo>
                  <a:pt x="8555" y="11220"/>
                </a:lnTo>
                <a:lnTo>
                  <a:pt x="8562" y="11388"/>
                </a:lnTo>
                <a:lnTo>
                  <a:pt x="8543" y="11705"/>
                </a:lnTo>
                <a:lnTo>
                  <a:pt x="8524" y="11899"/>
                </a:lnTo>
                <a:lnTo>
                  <a:pt x="8471" y="12104"/>
                </a:lnTo>
                <a:lnTo>
                  <a:pt x="8409" y="12313"/>
                </a:lnTo>
                <a:lnTo>
                  <a:pt x="8313" y="12532"/>
                </a:lnTo>
                <a:lnTo>
                  <a:pt x="8205" y="12748"/>
                </a:lnTo>
                <a:lnTo>
                  <a:pt x="8075" y="12971"/>
                </a:lnTo>
                <a:lnTo>
                  <a:pt x="7917" y="13180"/>
                </a:lnTo>
                <a:lnTo>
                  <a:pt x="7729" y="13382"/>
                </a:lnTo>
                <a:lnTo>
                  <a:pt x="7520" y="13591"/>
                </a:lnTo>
                <a:lnTo>
                  <a:pt x="7296" y="13783"/>
                </a:lnTo>
                <a:lnTo>
                  <a:pt x="7037" y="13959"/>
                </a:lnTo>
                <a:lnTo>
                  <a:pt x="6749" y="14127"/>
                </a:lnTo>
                <a:lnTo>
                  <a:pt x="6439" y="14278"/>
                </a:lnTo>
                <a:lnTo>
                  <a:pt x="6099" y="14420"/>
                </a:lnTo>
                <a:lnTo>
                  <a:pt x="5734" y="14536"/>
                </a:lnTo>
                <a:lnTo>
                  <a:pt x="5338" y="14625"/>
                </a:lnTo>
                <a:lnTo>
                  <a:pt x="4909" y="14692"/>
                </a:lnTo>
                <a:lnTo>
                  <a:pt x="4451" y="14746"/>
                </a:lnTo>
                <a:lnTo>
                  <a:pt x="3959" y="14758"/>
                </a:lnTo>
                <a:lnTo>
                  <a:pt x="3608" y="14751"/>
                </a:lnTo>
                <a:lnTo>
                  <a:pt x="3834" y="14841"/>
                </a:lnTo>
                <a:lnTo>
                  <a:pt x="3962" y="14930"/>
                </a:lnTo>
                <a:lnTo>
                  <a:pt x="3976" y="14936"/>
                </a:lnTo>
                <a:lnTo>
                  <a:pt x="4042" y="14978"/>
                </a:lnTo>
                <a:lnTo>
                  <a:pt x="4140" y="14998"/>
                </a:lnTo>
                <a:lnTo>
                  <a:pt x="4477" y="15087"/>
                </a:lnTo>
                <a:lnTo>
                  <a:pt x="4807" y="15199"/>
                </a:lnTo>
                <a:lnTo>
                  <a:pt x="5130" y="15317"/>
                </a:lnTo>
                <a:lnTo>
                  <a:pt x="5217" y="15353"/>
                </a:lnTo>
                <a:lnTo>
                  <a:pt x="5300" y="15380"/>
                </a:lnTo>
                <a:lnTo>
                  <a:pt x="5521" y="15445"/>
                </a:lnTo>
                <a:lnTo>
                  <a:pt x="5775" y="15505"/>
                </a:lnTo>
                <a:lnTo>
                  <a:pt x="5890" y="15535"/>
                </a:lnTo>
                <a:lnTo>
                  <a:pt x="6042" y="15557"/>
                </a:lnTo>
                <a:cubicBezTo>
                  <a:pt x="5811" y="15518"/>
                  <a:pt x="5562" y="15452"/>
                  <a:pt x="5294" y="15353"/>
                </a:cubicBezTo>
                <a:cubicBezTo>
                  <a:pt x="5961" y="15347"/>
                  <a:pt x="6582" y="15146"/>
                  <a:pt x="7192" y="14901"/>
                </a:cubicBezTo>
                <a:lnTo>
                  <a:pt x="7139" y="14918"/>
                </a:lnTo>
                <a:lnTo>
                  <a:pt x="6830" y="15017"/>
                </a:lnTo>
                <a:lnTo>
                  <a:pt x="6496" y="15090"/>
                </a:lnTo>
                <a:lnTo>
                  <a:pt x="6176" y="15154"/>
                </a:lnTo>
                <a:lnTo>
                  <a:pt x="5847" y="15183"/>
                </a:lnTo>
                <a:lnTo>
                  <a:pt x="5538" y="15211"/>
                </a:lnTo>
                <a:lnTo>
                  <a:pt x="5230" y="15208"/>
                </a:lnTo>
                <a:lnTo>
                  <a:pt x="4942" y="15177"/>
                </a:lnTo>
                <a:lnTo>
                  <a:pt x="4668" y="15118"/>
                </a:lnTo>
                <a:lnTo>
                  <a:pt x="4422" y="15027"/>
                </a:lnTo>
                <a:lnTo>
                  <a:pt x="4635" y="15071"/>
                </a:lnTo>
                <a:lnTo>
                  <a:pt x="4926" y="15141"/>
                </a:lnTo>
                <a:lnTo>
                  <a:pt x="5248" y="15161"/>
                </a:lnTo>
                <a:lnTo>
                  <a:pt x="5577" y="15157"/>
                </a:lnTo>
                <a:lnTo>
                  <a:pt x="5916" y="15118"/>
                </a:lnTo>
                <a:lnTo>
                  <a:pt x="6274" y="15051"/>
                </a:lnTo>
                <a:lnTo>
                  <a:pt x="6631" y="14965"/>
                </a:lnTo>
                <a:lnTo>
                  <a:pt x="6990" y="14847"/>
                </a:lnTo>
                <a:lnTo>
                  <a:pt x="7349" y="14729"/>
                </a:lnTo>
                <a:lnTo>
                  <a:pt x="7706" y="14598"/>
                </a:lnTo>
                <a:lnTo>
                  <a:pt x="7957" y="14497"/>
                </a:lnTo>
                <a:lnTo>
                  <a:pt x="8220" y="14379"/>
                </a:lnTo>
                <a:lnTo>
                  <a:pt x="8470" y="14258"/>
                </a:lnTo>
                <a:lnTo>
                  <a:pt x="8712" y="14123"/>
                </a:lnTo>
                <a:lnTo>
                  <a:pt x="8956" y="14000"/>
                </a:lnTo>
                <a:lnTo>
                  <a:pt x="9123" y="13917"/>
                </a:lnTo>
                <a:lnTo>
                  <a:pt x="9063" y="13912"/>
                </a:lnTo>
                <a:lnTo>
                  <a:pt x="8836" y="13917"/>
                </a:lnTo>
                <a:lnTo>
                  <a:pt x="8617" y="13943"/>
                </a:lnTo>
                <a:lnTo>
                  <a:pt x="8404" y="13997"/>
                </a:lnTo>
                <a:lnTo>
                  <a:pt x="8180" y="14066"/>
                </a:lnTo>
                <a:lnTo>
                  <a:pt x="7960" y="14144"/>
                </a:lnTo>
                <a:lnTo>
                  <a:pt x="7743" y="14235"/>
                </a:lnTo>
                <a:lnTo>
                  <a:pt x="7523" y="14337"/>
                </a:lnTo>
                <a:lnTo>
                  <a:pt x="7284" y="14442"/>
                </a:lnTo>
                <a:lnTo>
                  <a:pt x="7051" y="14542"/>
                </a:lnTo>
                <a:lnTo>
                  <a:pt x="6800" y="14643"/>
                </a:lnTo>
                <a:lnTo>
                  <a:pt x="6550" y="14738"/>
                </a:lnTo>
                <a:lnTo>
                  <a:pt x="6271" y="14819"/>
                </a:lnTo>
                <a:lnTo>
                  <a:pt x="5996" y="14888"/>
                </a:lnTo>
                <a:lnTo>
                  <a:pt x="5692" y="14943"/>
                </a:lnTo>
                <a:lnTo>
                  <a:pt x="5382" y="14971"/>
                </a:lnTo>
                <a:lnTo>
                  <a:pt x="5050" y="14987"/>
                </a:lnTo>
                <a:lnTo>
                  <a:pt x="4694" y="14970"/>
                </a:lnTo>
                <a:lnTo>
                  <a:pt x="4317" y="14910"/>
                </a:lnTo>
                <a:lnTo>
                  <a:pt x="3920" y="14831"/>
                </a:lnTo>
                <a:lnTo>
                  <a:pt x="3780" y="14775"/>
                </a:lnTo>
                <a:lnTo>
                  <a:pt x="4113" y="14856"/>
                </a:lnTo>
                <a:lnTo>
                  <a:pt x="4447" y="14905"/>
                </a:lnTo>
                <a:lnTo>
                  <a:pt x="4773" y="14914"/>
                </a:lnTo>
                <a:lnTo>
                  <a:pt x="5093" y="14895"/>
                </a:lnTo>
                <a:lnTo>
                  <a:pt x="5409" y="14843"/>
                </a:lnTo>
                <a:lnTo>
                  <a:pt x="5709" y="14780"/>
                </a:lnTo>
                <a:lnTo>
                  <a:pt x="6015" y="14693"/>
                </a:lnTo>
                <a:lnTo>
                  <a:pt x="6298" y="14594"/>
                </a:lnTo>
                <a:lnTo>
                  <a:pt x="6589" y="14491"/>
                </a:lnTo>
                <a:lnTo>
                  <a:pt x="6875" y="14379"/>
                </a:lnTo>
                <a:lnTo>
                  <a:pt x="7162" y="14268"/>
                </a:lnTo>
                <a:lnTo>
                  <a:pt x="7433" y="14166"/>
                </a:lnTo>
                <a:lnTo>
                  <a:pt x="7711" y="14065"/>
                </a:lnTo>
                <a:lnTo>
                  <a:pt x="7976" y="13987"/>
                </a:lnTo>
                <a:lnTo>
                  <a:pt x="8245" y="13916"/>
                </a:lnTo>
                <a:lnTo>
                  <a:pt x="8519" y="13879"/>
                </a:lnTo>
                <a:lnTo>
                  <a:pt x="8783" y="13852"/>
                </a:lnTo>
                <a:lnTo>
                  <a:pt x="9050" y="13864"/>
                </a:lnTo>
                <a:lnTo>
                  <a:pt x="9216" y="13871"/>
                </a:lnTo>
                <a:lnTo>
                  <a:pt x="9440" y="13774"/>
                </a:lnTo>
                <a:lnTo>
                  <a:pt x="9683" y="13683"/>
                </a:lnTo>
                <a:lnTo>
                  <a:pt x="9904" y="13625"/>
                </a:lnTo>
                <a:lnTo>
                  <a:pt x="10142" y="13598"/>
                </a:lnTo>
                <a:lnTo>
                  <a:pt x="10366" y="13605"/>
                </a:lnTo>
                <a:lnTo>
                  <a:pt x="10591" y="13652"/>
                </a:lnTo>
                <a:lnTo>
                  <a:pt x="10737" y="13709"/>
                </a:lnTo>
                <a:lnTo>
                  <a:pt x="10864" y="13788"/>
                </a:lnTo>
                <a:lnTo>
                  <a:pt x="10876" y="13798"/>
                </a:lnTo>
                <a:lnTo>
                  <a:pt x="10882" y="13793"/>
                </a:lnTo>
                <a:lnTo>
                  <a:pt x="10975" y="13856"/>
                </a:lnTo>
                <a:lnTo>
                  <a:pt x="11082" y="13890"/>
                </a:lnTo>
                <a:lnTo>
                  <a:pt x="11199" y="13908"/>
                </a:lnTo>
                <a:lnTo>
                  <a:pt x="11302" y="13884"/>
                </a:lnTo>
                <a:lnTo>
                  <a:pt x="11396" y="13844"/>
                </a:lnTo>
                <a:lnTo>
                  <a:pt x="11494" y="13767"/>
                </a:lnTo>
                <a:lnTo>
                  <a:pt x="11551" y="13672"/>
                </a:lnTo>
                <a:lnTo>
                  <a:pt x="11578" y="13570"/>
                </a:lnTo>
                <a:lnTo>
                  <a:pt x="11573" y="13466"/>
                </a:lnTo>
                <a:lnTo>
                  <a:pt x="11535" y="13366"/>
                </a:lnTo>
                <a:lnTo>
                  <a:pt x="11462" y="13276"/>
                </a:lnTo>
                <a:lnTo>
                  <a:pt x="11392" y="13225"/>
                </a:lnTo>
                <a:lnTo>
                  <a:pt x="11308" y="13203"/>
                </a:lnTo>
                <a:lnTo>
                  <a:pt x="11223" y="13207"/>
                </a:lnTo>
                <a:lnTo>
                  <a:pt x="11144" y="13238"/>
                </a:lnTo>
                <a:lnTo>
                  <a:pt x="11071" y="13295"/>
                </a:lnTo>
                <a:lnTo>
                  <a:pt x="11026" y="13367"/>
                </a:lnTo>
                <a:lnTo>
                  <a:pt x="11022" y="13456"/>
                </a:lnTo>
                <a:lnTo>
                  <a:pt x="11039" y="13538"/>
                </a:lnTo>
                <a:lnTo>
                  <a:pt x="11091" y="13610"/>
                </a:lnTo>
                <a:lnTo>
                  <a:pt x="11147" y="13643"/>
                </a:lnTo>
                <a:lnTo>
                  <a:pt x="11222" y="13650"/>
                </a:lnTo>
                <a:lnTo>
                  <a:pt x="11284" y="13635"/>
                </a:lnTo>
                <a:lnTo>
                  <a:pt x="11339" y="13597"/>
                </a:lnTo>
                <a:lnTo>
                  <a:pt x="11370" y="13528"/>
                </a:lnTo>
                <a:lnTo>
                  <a:pt x="11375" y="13459"/>
                </a:lnTo>
                <a:lnTo>
                  <a:pt x="11382" y="13532"/>
                </a:lnTo>
                <a:lnTo>
                  <a:pt x="11343" y="13605"/>
                </a:lnTo>
                <a:lnTo>
                  <a:pt x="11285" y="13654"/>
                </a:lnTo>
                <a:lnTo>
                  <a:pt x="11217" y="13668"/>
                </a:lnTo>
                <a:lnTo>
                  <a:pt x="11144" y="13655"/>
                </a:lnTo>
                <a:lnTo>
                  <a:pt x="11078" y="13612"/>
                </a:lnTo>
                <a:lnTo>
                  <a:pt x="11026" y="13541"/>
                </a:lnTo>
                <a:lnTo>
                  <a:pt x="11004" y="13452"/>
                </a:lnTo>
                <a:lnTo>
                  <a:pt x="11008" y="13363"/>
                </a:lnTo>
                <a:lnTo>
                  <a:pt x="11068" y="13282"/>
                </a:lnTo>
                <a:lnTo>
                  <a:pt x="11135" y="13222"/>
                </a:lnTo>
                <a:lnTo>
                  <a:pt x="11225" y="13201"/>
                </a:lnTo>
                <a:lnTo>
                  <a:pt x="11312" y="13185"/>
                </a:lnTo>
                <a:lnTo>
                  <a:pt x="11396" y="13207"/>
                </a:lnTo>
                <a:lnTo>
                  <a:pt x="11477" y="13267"/>
                </a:lnTo>
                <a:lnTo>
                  <a:pt x="11550" y="13357"/>
                </a:lnTo>
                <a:lnTo>
                  <a:pt x="11593" y="13465"/>
                </a:lnTo>
                <a:lnTo>
                  <a:pt x="11596" y="13575"/>
                </a:lnTo>
                <a:lnTo>
                  <a:pt x="11567" y="13683"/>
                </a:lnTo>
                <a:lnTo>
                  <a:pt x="11509" y="13784"/>
                </a:lnTo>
                <a:lnTo>
                  <a:pt x="11411" y="13861"/>
                </a:lnTo>
                <a:lnTo>
                  <a:pt x="11306" y="13917"/>
                </a:lnTo>
                <a:lnTo>
                  <a:pt x="11192" y="13938"/>
                </a:lnTo>
                <a:lnTo>
                  <a:pt x="11072" y="13926"/>
                </a:lnTo>
                <a:lnTo>
                  <a:pt x="10976" y="13890"/>
                </a:lnTo>
                <a:lnTo>
                  <a:pt x="11045" y="13983"/>
                </a:lnTo>
                <a:lnTo>
                  <a:pt x="11098" y="14100"/>
                </a:lnTo>
                <a:lnTo>
                  <a:pt x="11108" y="14206"/>
                </a:lnTo>
                <a:lnTo>
                  <a:pt x="11093" y="14311"/>
                </a:lnTo>
                <a:lnTo>
                  <a:pt x="11034" y="14392"/>
                </a:lnTo>
                <a:lnTo>
                  <a:pt x="10953" y="14454"/>
                </a:lnTo>
                <a:lnTo>
                  <a:pt x="10876" y="14479"/>
                </a:lnTo>
                <a:lnTo>
                  <a:pt x="10814" y="14469"/>
                </a:lnTo>
                <a:lnTo>
                  <a:pt x="10877" y="14473"/>
                </a:lnTo>
                <a:lnTo>
                  <a:pt x="10954" y="14448"/>
                </a:lnTo>
                <a:lnTo>
                  <a:pt x="11028" y="14390"/>
                </a:lnTo>
                <a:lnTo>
                  <a:pt x="11075" y="14306"/>
                </a:lnTo>
                <a:lnTo>
                  <a:pt x="11095" y="14209"/>
                </a:lnTo>
                <a:lnTo>
                  <a:pt x="11078" y="14101"/>
                </a:lnTo>
                <a:lnTo>
                  <a:pt x="11022" y="13997"/>
                </a:lnTo>
                <a:lnTo>
                  <a:pt x="10946" y="13893"/>
                </a:lnTo>
                <a:lnTo>
                  <a:pt x="10858" y="13819"/>
                </a:lnTo>
                <a:lnTo>
                  <a:pt x="10856" y="13818"/>
                </a:lnTo>
                <a:lnTo>
                  <a:pt x="10857" y="13818"/>
                </a:lnTo>
                <a:lnTo>
                  <a:pt x="10846" y="13809"/>
                </a:lnTo>
                <a:lnTo>
                  <a:pt x="10717" y="13736"/>
                </a:lnTo>
                <a:lnTo>
                  <a:pt x="10580" y="13694"/>
                </a:lnTo>
                <a:lnTo>
                  <a:pt x="10362" y="13643"/>
                </a:lnTo>
                <a:lnTo>
                  <a:pt x="10143" y="13643"/>
                </a:lnTo>
                <a:lnTo>
                  <a:pt x="9915" y="13680"/>
                </a:lnTo>
                <a:lnTo>
                  <a:pt x="9699" y="13745"/>
                </a:lnTo>
                <a:lnTo>
                  <a:pt x="9464" y="13831"/>
                </a:lnTo>
                <a:lnTo>
                  <a:pt x="9340" y="13893"/>
                </a:lnTo>
                <a:lnTo>
                  <a:pt x="9460" y="13920"/>
                </a:lnTo>
                <a:lnTo>
                  <a:pt x="9669" y="13982"/>
                </a:lnTo>
                <a:lnTo>
                  <a:pt x="9862" y="14078"/>
                </a:lnTo>
                <a:lnTo>
                  <a:pt x="10046" y="14184"/>
                </a:lnTo>
                <a:lnTo>
                  <a:pt x="10203" y="14322"/>
                </a:lnTo>
                <a:lnTo>
                  <a:pt x="10331" y="14471"/>
                </a:lnTo>
                <a:lnTo>
                  <a:pt x="10423" y="14637"/>
                </a:lnTo>
                <a:lnTo>
                  <a:pt x="10484" y="14820"/>
                </a:lnTo>
                <a:lnTo>
                  <a:pt x="10518" y="15009"/>
                </a:lnTo>
                <a:lnTo>
                  <a:pt x="10520" y="15076"/>
                </a:lnTo>
                <a:lnTo>
                  <a:pt x="10673" y="15030"/>
                </a:lnTo>
                <a:lnTo>
                  <a:pt x="10926" y="14975"/>
                </a:lnTo>
                <a:lnTo>
                  <a:pt x="11175" y="14931"/>
                </a:lnTo>
                <a:lnTo>
                  <a:pt x="11353" y="14913"/>
                </a:lnTo>
                <a:lnTo>
                  <a:pt x="11519" y="14918"/>
                </a:lnTo>
                <a:lnTo>
                  <a:pt x="11656" y="14935"/>
                </a:lnTo>
                <a:lnTo>
                  <a:pt x="11777" y="14967"/>
                </a:lnTo>
                <a:lnTo>
                  <a:pt x="11868" y="15010"/>
                </a:lnTo>
                <a:lnTo>
                  <a:pt x="11967" y="15075"/>
                </a:lnTo>
                <a:lnTo>
                  <a:pt x="12041" y="15159"/>
                </a:lnTo>
                <a:lnTo>
                  <a:pt x="12084" y="15241"/>
                </a:lnTo>
                <a:lnTo>
                  <a:pt x="12109" y="15343"/>
                </a:lnTo>
                <a:lnTo>
                  <a:pt x="12110" y="15434"/>
                </a:lnTo>
                <a:lnTo>
                  <a:pt x="12085" y="15530"/>
                </a:lnTo>
                <a:lnTo>
                  <a:pt x="12047" y="15604"/>
                </a:lnTo>
                <a:lnTo>
                  <a:pt x="11990" y="15672"/>
                </a:lnTo>
                <a:lnTo>
                  <a:pt x="11908" y="15715"/>
                </a:lnTo>
                <a:lnTo>
                  <a:pt x="11819" y="15737"/>
                </a:lnTo>
                <a:lnTo>
                  <a:pt x="11768" y="15727"/>
                </a:lnTo>
                <a:lnTo>
                  <a:pt x="11769" y="15730"/>
                </a:lnTo>
                <a:lnTo>
                  <a:pt x="11733" y="15721"/>
                </a:lnTo>
                <a:lnTo>
                  <a:pt x="11685" y="15708"/>
                </a:lnTo>
                <a:lnTo>
                  <a:pt x="11622" y="15653"/>
                </a:lnTo>
                <a:lnTo>
                  <a:pt x="11582" y="15585"/>
                </a:lnTo>
                <a:lnTo>
                  <a:pt x="11573" y="15498"/>
                </a:lnTo>
                <a:lnTo>
                  <a:pt x="11598" y="15428"/>
                </a:lnTo>
                <a:lnTo>
                  <a:pt x="11636" y="15380"/>
                </a:lnTo>
                <a:lnTo>
                  <a:pt x="11697" y="15345"/>
                </a:lnTo>
                <a:lnTo>
                  <a:pt x="11763" y="15336"/>
                </a:lnTo>
                <a:lnTo>
                  <a:pt x="11834" y="15361"/>
                </a:lnTo>
                <a:lnTo>
                  <a:pt x="11877" y="15418"/>
                </a:lnTo>
                <a:lnTo>
                  <a:pt x="11891" y="15486"/>
                </a:lnTo>
                <a:lnTo>
                  <a:pt x="11880" y="15528"/>
                </a:lnTo>
                <a:lnTo>
                  <a:pt x="11860" y="15555"/>
                </a:lnTo>
                <a:lnTo>
                  <a:pt x="11836" y="15574"/>
                </a:lnTo>
                <a:lnTo>
                  <a:pt x="11805" y="15592"/>
                </a:lnTo>
                <a:lnTo>
                  <a:pt x="11768" y="15588"/>
                </a:lnTo>
                <a:lnTo>
                  <a:pt x="11744" y="15582"/>
                </a:lnTo>
                <a:lnTo>
                  <a:pt x="11721" y="15570"/>
                </a:lnTo>
                <a:lnTo>
                  <a:pt x="11702" y="15545"/>
                </a:lnTo>
                <a:lnTo>
                  <a:pt x="11690" y="15516"/>
                </a:lnTo>
                <a:lnTo>
                  <a:pt x="11703" y="15539"/>
                </a:lnTo>
                <a:lnTo>
                  <a:pt x="11718" y="15556"/>
                </a:lnTo>
                <a:lnTo>
                  <a:pt x="11733" y="15573"/>
                </a:lnTo>
                <a:lnTo>
                  <a:pt x="11757" y="15579"/>
                </a:lnTo>
                <a:lnTo>
                  <a:pt x="11796" y="15577"/>
                </a:lnTo>
                <a:lnTo>
                  <a:pt x="11824" y="15571"/>
                </a:lnTo>
                <a:lnTo>
                  <a:pt x="11842" y="15550"/>
                </a:lnTo>
                <a:lnTo>
                  <a:pt x="11862" y="15523"/>
                </a:lnTo>
                <a:lnTo>
                  <a:pt x="11871" y="15487"/>
                </a:lnTo>
                <a:lnTo>
                  <a:pt x="11862" y="15426"/>
                </a:lnTo>
                <a:lnTo>
                  <a:pt x="11823" y="15378"/>
                </a:lnTo>
                <a:lnTo>
                  <a:pt x="11757" y="15360"/>
                </a:lnTo>
                <a:lnTo>
                  <a:pt x="11677" y="15371"/>
                </a:lnTo>
                <a:lnTo>
                  <a:pt x="11620" y="15415"/>
                </a:lnTo>
                <a:lnTo>
                  <a:pt x="11588" y="15490"/>
                </a:lnTo>
                <a:lnTo>
                  <a:pt x="11593" y="15568"/>
                </a:lnTo>
                <a:lnTo>
                  <a:pt x="11633" y="15636"/>
                </a:lnTo>
                <a:lnTo>
                  <a:pt x="11688" y="15696"/>
                </a:lnTo>
                <a:lnTo>
                  <a:pt x="11766" y="15717"/>
                </a:lnTo>
                <a:lnTo>
                  <a:pt x="11768" y="15725"/>
                </a:lnTo>
                <a:lnTo>
                  <a:pt x="11820" y="15731"/>
                </a:lnTo>
                <a:lnTo>
                  <a:pt x="11903" y="15708"/>
                </a:lnTo>
                <a:lnTo>
                  <a:pt x="11973" y="15662"/>
                </a:lnTo>
                <a:lnTo>
                  <a:pt x="12035" y="15601"/>
                </a:lnTo>
                <a:lnTo>
                  <a:pt x="12069" y="15520"/>
                </a:lnTo>
                <a:lnTo>
                  <a:pt x="12085" y="15434"/>
                </a:lnTo>
                <a:lnTo>
                  <a:pt x="12089" y="15345"/>
                </a:lnTo>
                <a:lnTo>
                  <a:pt x="12061" y="15254"/>
                </a:lnTo>
                <a:lnTo>
                  <a:pt x="12020" y="15166"/>
                </a:lnTo>
                <a:lnTo>
                  <a:pt x="11950" y="15090"/>
                </a:lnTo>
                <a:lnTo>
                  <a:pt x="11856" y="15033"/>
                </a:lnTo>
                <a:lnTo>
                  <a:pt x="11770" y="14991"/>
                </a:lnTo>
                <a:lnTo>
                  <a:pt x="11662" y="14962"/>
                </a:lnTo>
                <a:lnTo>
                  <a:pt x="11513" y="14942"/>
                </a:lnTo>
                <a:lnTo>
                  <a:pt x="11353" y="14939"/>
                </a:lnTo>
                <a:lnTo>
                  <a:pt x="11176" y="14950"/>
                </a:lnTo>
                <a:lnTo>
                  <a:pt x="10928" y="14988"/>
                </a:lnTo>
                <a:lnTo>
                  <a:pt x="10680" y="15052"/>
                </a:lnTo>
                <a:lnTo>
                  <a:pt x="10521" y="15097"/>
                </a:lnTo>
                <a:lnTo>
                  <a:pt x="10524" y="15204"/>
                </a:lnTo>
                <a:lnTo>
                  <a:pt x="10499" y="15396"/>
                </a:lnTo>
                <a:lnTo>
                  <a:pt x="10443" y="15587"/>
                </a:lnTo>
                <a:lnTo>
                  <a:pt x="10346" y="15761"/>
                </a:lnTo>
                <a:lnTo>
                  <a:pt x="10214" y="15920"/>
                </a:lnTo>
                <a:lnTo>
                  <a:pt x="10065" y="16048"/>
                </a:lnTo>
                <a:lnTo>
                  <a:pt x="9888" y="16156"/>
                </a:lnTo>
                <a:lnTo>
                  <a:pt x="9700" y="16235"/>
                </a:lnTo>
                <a:lnTo>
                  <a:pt x="9563" y="16273"/>
                </a:lnTo>
                <a:lnTo>
                  <a:pt x="9579" y="16377"/>
                </a:lnTo>
                <a:lnTo>
                  <a:pt x="9569" y="16490"/>
                </a:lnTo>
                <a:lnTo>
                  <a:pt x="9519" y="16605"/>
                </a:lnTo>
                <a:lnTo>
                  <a:pt x="9445" y="16715"/>
                </a:lnTo>
                <a:lnTo>
                  <a:pt x="9357" y="16807"/>
                </a:lnTo>
                <a:lnTo>
                  <a:pt x="9232" y="16890"/>
                </a:lnTo>
                <a:lnTo>
                  <a:pt x="9098" y="16958"/>
                </a:lnTo>
                <a:lnTo>
                  <a:pt x="8946" y="17001"/>
                </a:lnTo>
                <a:lnTo>
                  <a:pt x="8698" y="17039"/>
                </a:lnTo>
                <a:lnTo>
                  <a:pt x="8459" y="17041"/>
                </a:lnTo>
                <a:lnTo>
                  <a:pt x="8221" y="16997"/>
                </a:lnTo>
                <a:lnTo>
                  <a:pt x="8327" y="17031"/>
                </a:lnTo>
                <a:lnTo>
                  <a:pt x="8534" y="17073"/>
                </a:lnTo>
                <a:lnTo>
                  <a:pt x="8736" y="17088"/>
                </a:lnTo>
                <a:lnTo>
                  <a:pt x="8925" y="17079"/>
                </a:lnTo>
                <a:lnTo>
                  <a:pt x="9128" y="17043"/>
                </a:lnTo>
                <a:lnTo>
                  <a:pt x="9255" y="16989"/>
                </a:lnTo>
                <a:lnTo>
                  <a:pt x="9395" y="16907"/>
                </a:lnTo>
                <a:lnTo>
                  <a:pt x="9515" y="16816"/>
                </a:lnTo>
                <a:lnTo>
                  <a:pt x="9608" y="16706"/>
                </a:lnTo>
                <a:lnTo>
                  <a:pt x="9690" y="16592"/>
                </a:lnTo>
                <a:lnTo>
                  <a:pt x="9771" y="16479"/>
                </a:lnTo>
                <a:lnTo>
                  <a:pt x="9848" y="16383"/>
                </a:lnTo>
                <a:lnTo>
                  <a:pt x="9932" y="16283"/>
                </a:lnTo>
                <a:lnTo>
                  <a:pt x="10026" y="16218"/>
                </a:lnTo>
                <a:lnTo>
                  <a:pt x="10104" y="16167"/>
                </a:lnTo>
                <a:lnTo>
                  <a:pt x="10192" y="16152"/>
                </a:lnTo>
                <a:lnTo>
                  <a:pt x="10288" y="16151"/>
                </a:lnTo>
                <a:lnTo>
                  <a:pt x="10365" y="16178"/>
                </a:lnTo>
                <a:lnTo>
                  <a:pt x="10426" y="16239"/>
                </a:lnTo>
                <a:lnTo>
                  <a:pt x="10466" y="16307"/>
                </a:lnTo>
                <a:lnTo>
                  <a:pt x="10483" y="16389"/>
                </a:lnTo>
                <a:lnTo>
                  <a:pt x="10473" y="16476"/>
                </a:lnTo>
                <a:lnTo>
                  <a:pt x="10428" y="16548"/>
                </a:lnTo>
                <a:lnTo>
                  <a:pt x="10367" y="16609"/>
                </a:lnTo>
                <a:lnTo>
                  <a:pt x="10294" y="16642"/>
                </a:lnTo>
                <a:lnTo>
                  <a:pt x="10211" y="16639"/>
                </a:lnTo>
                <a:lnTo>
                  <a:pt x="10138" y="16601"/>
                </a:lnTo>
                <a:lnTo>
                  <a:pt x="10090" y="16537"/>
                </a:lnTo>
                <a:lnTo>
                  <a:pt x="10076" y="16469"/>
                </a:lnTo>
                <a:lnTo>
                  <a:pt x="10086" y="16407"/>
                </a:lnTo>
                <a:lnTo>
                  <a:pt x="10109" y="16368"/>
                </a:lnTo>
                <a:lnTo>
                  <a:pt x="10164" y="16331"/>
                </a:lnTo>
                <a:lnTo>
                  <a:pt x="10218" y="16319"/>
                </a:lnTo>
                <a:lnTo>
                  <a:pt x="10230" y="16323"/>
                </a:lnTo>
                <a:lnTo>
                  <a:pt x="10162" y="16337"/>
                </a:lnTo>
                <a:lnTo>
                  <a:pt x="10106" y="16380"/>
                </a:lnTo>
                <a:lnTo>
                  <a:pt x="10082" y="16445"/>
                </a:lnTo>
                <a:lnTo>
                  <a:pt x="10089" y="16517"/>
                </a:lnTo>
                <a:lnTo>
                  <a:pt x="10125" y="16578"/>
                </a:lnTo>
                <a:lnTo>
                  <a:pt x="10178" y="16618"/>
                </a:lnTo>
                <a:lnTo>
                  <a:pt x="10264" y="16634"/>
                </a:lnTo>
                <a:lnTo>
                  <a:pt x="10341" y="16609"/>
                </a:lnTo>
                <a:lnTo>
                  <a:pt x="10405" y="16562"/>
                </a:lnTo>
                <a:lnTo>
                  <a:pt x="10448" y="16496"/>
                </a:lnTo>
                <a:lnTo>
                  <a:pt x="10471" y="16412"/>
                </a:lnTo>
                <a:lnTo>
                  <a:pt x="10459" y="16331"/>
                </a:lnTo>
                <a:lnTo>
                  <a:pt x="10423" y="16251"/>
                </a:lnTo>
                <a:lnTo>
                  <a:pt x="10358" y="16202"/>
                </a:lnTo>
                <a:lnTo>
                  <a:pt x="10283" y="16169"/>
                </a:lnTo>
                <a:lnTo>
                  <a:pt x="10202" y="16161"/>
                </a:lnTo>
                <a:lnTo>
                  <a:pt x="10113" y="16182"/>
                </a:lnTo>
                <a:lnTo>
                  <a:pt x="10038" y="16221"/>
                </a:lnTo>
                <a:lnTo>
                  <a:pt x="9947" y="16300"/>
                </a:lnTo>
                <a:lnTo>
                  <a:pt x="9872" y="16389"/>
                </a:lnTo>
                <a:lnTo>
                  <a:pt x="9800" y="16492"/>
                </a:lnTo>
                <a:lnTo>
                  <a:pt x="9730" y="16609"/>
                </a:lnTo>
                <a:lnTo>
                  <a:pt x="9643" y="16721"/>
                </a:lnTo>
                <a:lnTo>
                  <a:pt x="9584" y="16777"/>
                </a:lnTo>
                <a:lnTo>
                  <a:pt x="9541" y="16817"/>
                </a:lnTo>
                <a:lnTo>
                  <a:pt x="9547" y="16810"/>
                </a:lnTo>
                <a:lnTo>
                  <a:pt x="9538" y="16819"/>
                </a:lnTo>
                <a:lnTo>
                  <a:pt x="9541" y="16817"/>
                </a:lnTo>
                <a:lnTo>
                  <a:pt x="9534" y="16822"/>
                </a:lnTo>
                <a:lnTo>
                  <a:pt x="9524" y="16832"/>
                </a:lnTo>
                <a:lnTo>
                  <a:pt x="9512" y="16841"/>
                </a:lnTo>
                <a:lnTo>
                  <a:pt x="9434" y="16905"/>
                </a:lnTo>
                <a:lnTo>
                  <a:pt x="9397" y="16925"/>
                </a:lnTo>
                <a:lnTo>
                  <a:pt x="9388" y="16931"/>
                </a:lnTo>
                <a:lnTo>
                  <a:pt x="9320" y="16967"/>
                </a:lnTo>
                <a:lnTo>
                  <a:pt x="9291" y="16983"/>
                </a:lnTo>
                <a:lnTo>
                  <a:pt x="9286" y="16985"/>
                </a:lnTo>
                <a:lnTo>
                  <a:pt x="9217" y="17021"/>
                </a:lnTo>
                <a:lnTo>
                  <a:pt x="9229" y="17008"/>
                </a:lnTo>
                <a:lnTo>
                  <a:pt x="9126" y="17049"/>
                </a:lnTo>
                <a:lnTo>
                  <a:pt x="8928" y="17093"/>
                </a:lnTo>
                <a:lnTo>
                  <a:pt x="8738" y="17107"/>
                </a:lnTo>
                <a:lnTo>
                  <a:pt x="8531" y="17085"/>
                </a:lnTo>
                <a:lnTo>
                  <a:pt x="8322" y="17050"/>
                </a:lnTo>
                <a:lnTo>
                  <a:pt x="8116" y="16976"/>
                </a:lnTo>
                <a:lnTo>
                  <a:pt x="8042" y="16946"/>
                </a:lnTo>
                <a:lnTo>
                  <a:pt x="7975" y="16926"/>
                </a:lnTo>
                <a:lnTo>
                  <a:pt x="7732" y="16824"/>
                </a:lnTo>
                <a:lnTo>
                  <a:pt x="7484" y="16713"/>
                </a:lnTo>
                <a:lnTo>
                  <a:pt x="7377" y="16652"/>
                </a:lnTo>
                <a:lnTo>
                  <a:pt x="7309" y="16668"/>
                </a:lnTo>
                <a:lnTo>
                  <a:pt x="7107" y="16679"/>
                </a:lnTo>
                <a:lnTo>
                  <a:pt x="6914" y="16654"/>
                </a:lnTo>
                <a:lnTo>
                  <a:pt x="6710" y="16600"/>
                </a:lnTo>
                <a:lnTo>
                  <a:pt x="6510" y="16503"/>
                </a:lnTo>
                <a:lnTo>
                  <a:pt x="6314" y="16393"/>
                </a:lnTo>
                <a:lnTo>
                  <a:pt x="6109" y="16268"/>
                </a:lnTo>
                <a:lnTo>
                  <a:pt x="5914" y="16127"/>
                </a:lnTo>
                <a:lnTo>
                  <a:pt x="5706" y="15989"/>
                </a:lnTo>
                <a:lnTo>
                  <a:pt x="5500" y="15845"/>
                </a:lnTo>
                <a:lnTo>
                  <a:pt x="5290" y="15712"/>
                </a:lnTo>
                <a:lnTo>
                  <a:pt x="5076" y="15598"/>
                </a:lnTo>
                <a:lnTo>
                  <a:pt x="4800" y="15448"/>
                </a:lnTo>
                <a:lnTo>
                  <a:pt x="4527" y="15312"/>
                </a:lnTo>
                <a:lnTo>
                  <a:pt x="4499" y="15300"/>
                </a:lnTo>
                <a:lnTo>
                  <a:pt x="4683" y="15476"/>
                </a:lnTo>
                <a:lnTo>
                  <a:pt x="4839" y="15665"/>
                </a:lnTo>
                <a:lnTo>
                  <a:pt x="4962" y="15858"/>
                </a:lnTo>
                <a:lnTo>
                  <a:pt x="5063" y="16038"/>
                </a:lnTo>
                <a:lnTo>
                  <a:pt x="5122" y="16228"/>
                </a:lnTo>
                <a:lnTo>
                  <a:pt x="5165" y="16406"/>
                </a:lnTo>
                <a:lnTo>
                  <a:pt x="5180" y="16571"/>
                </a:lnTo>
                <a:lnTo>
                  <a:pt x="5169" y="16735"/>
                </a:lnTo>
                <a:lnTo>
                  <a:pt x="5151" y="16878"/>
                </a:lnTo>
                <a:lnTo>
                  <a:pt x="5114" y="17017"/>
                </a:lnTo>
                <a:lnTo>
                  <a:pt x="5057" y="17137"/>
                </a:lnTo>
                <a:lnTo>
                  <a:pt x="4955" y="17303"/>
                </a:lnTo>
                <a:lnTo>
                  <a:pt x="4938" y="17320"/>
                </a:lnTo>
                <a:lnTo>
                  <a:pt x="4932" y="17393"/>
                </a:lnTo>
                <a:lnTo>
                  <a:pt x="4934" y="17580"/>
                </a:lnTo>
                <a:lnTo>
                  <a:pt x="4950" y="17765"/>
                </a:lnTo>
                <a:lnTo>
                  <a:pt x="5007" y="17940"/>
                </a:lnTo>
                <a:lnTo>
                  <a:pt x="5034" y="18000"/>
                </a:lnTo>
                <a:lnTo>
                  <a:pt x="5009" y="18000"/>
                </a:lnTo>
                <a:lnTo>
                  <a:pt x="4981" y="17940"/>
                </a:lnTo>
                <a:lnTo>
                  <a:pt x="4918" y="17763"/>
                </a:lnTo>
                <a:lnTo>
                  <a:pt x="4875" y="17584"/>
                </a:lnTo>
                <a:lnTo>
                  <a:pt x="4858" y="17402"/>
                </a:lnTo>
                <a:lnTo>
                  <a:pt x="4815" y="17446"/>
                </a:lnTo>
                <a:lnTo>
                  <a:pt x="4646" y="17575"/>
                </a:lnTo>
                <a:lnTo>
                  <a:pt x="4474" y="17665"/>
                </a:lnTo>
                <a:lnTo>
                  <a:pt x="4273" y="17722"/>
                </a:lnTo>
                <a:lnTo>
                  <a:pt x="4077" y="17735"/>
                </a:lnTo>
                <a:lnTo>
                  <a:pt x="3873" y="17700"/>
                </a:lnTo>
                <a:lnTo>
                  <a:pt x="3702" y="17643"/>
                </a:lnTo>
                <a:lnTo>
                  <a:pt x="3549" y="17564"/>
                </a:lnTo>
                <a:lnTo>
                  <a:pt x="3478" y="17506"/>
                </a:lnTo>
                <a:lnTo>
                  <a:pt x="3397" y="17505"/>
                </a:lnTo>
                <a:lnTo>
                  <a:pt x="3184" y="17461"/>
                </a:lnTo>
                <a:lnTo>
                  <a:pt x="3008" y="17396"/>
                </a:lnTo>
                <a:lnTo>
                  <a:pt x="2854" y="17297"/>
                </a:lnTo>
                <a:lnTo>
                  <a:pt x="2711" y="17157"/>
                </a:lnTo>
                <a:lnTo>
                  <a:pt x="2589" y="16983"/>
                </a:lnTo>
                <a:lnTo>
                  <a:pt x="2521" y="16824"/>
                </a:lnTo>
                <a:lnTo>
                  <a:pt x="2512" y="16789"/>
                </a:lnTo>
                <a:lnTo>
                  <a:pt x="2494" y="16830"/>
                </a:lnTo>
                <a:lnTo>
                  <a:pt x="2372" y="16978"/>
                </a:lnTo>
                <a:lnTo>
                  <a:pt x="2212" y="17096"/>
                </a:lnTo>
                <a:lnTo>
                  <a:pt x="2042" y="17180"/>
                </a:lnTo>
                <a:lnTo>
                  <a:pt x="1850" y="17226"/>
                </a:lnTo>
                <a:lnTo>
                  <a:pt x="1655" y="17233"/>
                </a:lnTo>
                <a:lnTo>
                  <a:pt x="1464" y="17202"/>
                </a:lnTo>
                <a:lnTo>
                  <a:pt x="1277" y="17127"/>
                </a:lnTo>
                <a:lnTo>
                  <a:pt x="1111" y="17026"/>
                </a:lnTo>
                <a:lnTo>
                  <a:pt x="980" y="16888"/>
                </a:lnTo>
                <a:lnTo>
                  <a:pt x="861" y="16729"/>
                </a:lnTo>
                <a:lnTo>
                  <a:pt x="777" y="16559"/>
                </a:lnTo>
                <a:lnTo>
                  <a:pt x="731" y="16366"/>
                </a:lnTo>
                <a:lnTo>
                  <a:pt x="716" y="16227"/>
                </a:lnTo>
                <a:lnTo>
                  <a:pt x="715" y="16086"/>
                </a:lnTo>
                <a:lnTo>
                  <a:pt x="743" y="15932"/>
                </a:lnTo>
                <a:lnTo>
                  <a:pt x="791" y="15771"/>
                </a:lnTo>
                <a:lnTo>
                  <a:pt x="879" y="15608"/>
                </a:lnTo>
                <a:lnTo>
                  <a:pt x="981" y="15441"/>
                </a:lnTo>
                <a:lnTo>
                  <a:pt x="1113" y="15283"/>
                </a:lnTo>
                <a:lnTo>
                  <a:pt x="1288" y="15130"/>
                </a:lnTo>
                <a:lnTo>
                  <a:pt x="1493" y="14984"/>
                </a:lnTo>
                <a:lnTo>
                  <a:pt x="1738" y="14862"/>
                </a:lnTo>
                <a:lnTo>
                  <a:pt x="2018" y="14749"/>
                </a:lnTo>
                <a:lnTo>
                  <a:pt x="2350" y="14663"/>
                </a:lnTo>
                <a:lnTo>
                  <a:pt x="2589" y="14635"/>
                </a:lnTo>
                <a:lnTo>
                  <a:pt x="2262" y="14704"/>
                </a:lnTo>
                <a:lnTo>
                  <a:pt x="1972" y="14802"/>
                </a:lnTo>
                <a:lnTo>
                  <a:pt x="1718" y="14915"/>
                </a:lnTo>
                <a:lnTo>
                  <a:pt x="1503" y="15045"/>
                </a:lnTo>
                <a:lnTo>
                  <a:pt x="1317" y="15189"/>
                </a:lnTo>
                <a:lnTo>
                  <a:pt x="1156" y="15339"/>
                </a:lnTo>
                <a:lnTo>
                  <a:pt x="1028" y="15505"/>
                </a:lnTo>
                <a:lnTo>
                  <a:pt x="930" y="15660"/>
                </a:lnTo>
                <a:lnTo>
                  <a:pt x="854" y="15826"/>
                </a:lnTo>
                <a:lnTo>
                  <a:pt x="807" y="15981"/>
                </a:lnTo>
                <a:lnTo>
                  <a:pt x="779" y="16135"/>
                </a:lnTo>
                <a:lnTo>
                  <a:pt x="769" y="16273"/>
                </a:lnTo>
                <a:lnTo>
                  <a:pt x="785" y="16406"/>
                </a:lnTo>
                <a:lnTo>
                  <a:pt x="814" y="16517"/>
                </a:lnTo>
                <a:lnTo>
                  <a:pt x="880" y="16682"/>
                </a:lnTo>
                <a:lnTo>
                  <a:pt x="981" y="16837"/>
                </a:lnTo>
                <a:lnTo>
                  <a:pt x="1106" y="16973"/>
                </a:lnTo>
                <a:lnTo>
                  <a:pt x="1260" y="17071"/>
                </a:lnTo>
                <a:lnTo>
                  <a:pt x="1427" y="17147"/>
                </a:lnTo>
                <a:lnTo>
                  <a:pt x="1595" y="17192"/>
                </a:lnTo>
                <a:lnTo>
                  <a:pt x="1779" y="17201"/>
                </a:lnTo>
                <a:lnTo>
                  <a:pt x="1966" y="17173"/>
                </a:lnTo>
                <a:lnTo>
                  <a:pt x="2132" y="17108"/>
                </a:lnTo>
                <a:lnTo>
                  <a:pt x="2285" y="17013"/>
                </a:lnTo>
                <a:lnTo>
                  <a:pt x="2421" y="16888"/>
                </a:lnTo>
                <a:lnTo>
                  <a:pt x="2504" y="16757"/>
                </a:lnTo>
                <a:lnTo>
                  <a:pt x="2474" y="16638"/>
                </a:lnTo>
                <a:lnTo>
                  <a:pt x="2474" y="16464"/>
                </a:lnTo>
                <a:lnTo>
                  <a:pt x="2507" y="16267"/>
                </a:lnTo>
                <a:lnTo>
                  <a:pt x="2533" y="16195"/>
                </a:lnTo>
                <a:lnTo>
                  <a:pt x="2497" y="16110"/>
                </a:lnTo>
                <a:lnTo>
                  <a:pt x="2412" y="15991"/>
                </a:lnTo>
                <a:lnTo>
                  <a:pt x="2302" y="15898"/>
                </a:lnTo>
                <a:lnTo>
                  <a:pt x="2179" y="15827"/>
                </a:lnTo>
                <a:lnTo>
                  <a:pt x="2124" y="15810"/>
                </a:lnTo>
                <a:lnTo>
                  <a:pt x="2079" y="15865"/>
                </a:lnTo>
                <a:lnTo>
                  <a:pt x="2007" y="15917"/>
                </a:lnTo>
                <a:lnTo>
                  <a:pt x="1922" y="15946"/>
                </a:lnTo>
                <a:lnTo>
                  <a:pt x="1827" y="15966"/>
                </a:lnTo>
                <a:lnTo>
                  <a:pt x="1741" y="15950"/>
                </a:lnTo>
                <a:lnTo>
                  <a:pt x="1648" y="15913"/>
                </a:lnTo>
                <a:lnTo>
                  <a:pt x="1619" y="15881"/>
                </a:lnTo>
                <a:lnTo>
                  <a:pt x="1547" y="15957"/>
                </a:lnTo>
                <a:lnTo>
                  <a:pt x="1479" y="16068"/>
                </a:lnTo>
                <a:lnTo>
                  <a:pt x="1458" y="16197"/>
                </a:lnTo>
                <a:lnTo>
                  <a:pt x="1456" y="16325"/>
                </a:lnTo>
                <a:lnTo>
                  <a:pt x="1507" y="16448"/>
                </a:lnTo>
                <a:lnTo>
                  <a:pt x="1577" y="16524"/>
                </a:lnTo>
                <a:lnTo>
                  <a:pt x="1551" y="16505"/>
                </a:lnTo>
                <a:lnTo>
                  <a:pt x="1487" y="16430"/>
                </a:lnTo>
                <a:lnTo>
                  <a:pt x="1450" y="16324"/>
                </a:lnTo>
                <a:lnTo>
                  <a:pt x="1442" y="16206"/>
                </a:lnTo>
                <a:lnTo>
                  <a:pt x="1465" y="16096"/>
                </a:lnTo>
                <a:lnTo>
                  <a:pt x="1511" y="15993"/>
                </a:lnTo>
                <a:lnTo>
                  <a:pt x="1573" y="15906"/>
                </a:lnTo>
                <a:lnTo>
                  <a:pt x="1615" y="15877"/>
                </a:lnTo>
                <a:lnTo>
                  <a:pt x="1568" y="15827"/>
                </a:lnTo>
                <a:lnTo>
                  <a:pt x="1507" y="15715"/>
                </a:lnTo>
                <a:lnTo>
                  <a:pt x="1495" y="15641"/>
                </a:lnTo>
                <a:lnTo>
                  <a:pt x="1493" y="15550"/>
                </a:lnTo>
                <a:lnTo>
                  <a:pt x="1511" y="15433"/>
                </a:lnTo>
                <a:lnTo>
                  <a:pt x="1570" y="15307"/>
                </a:lnTo>
                <a:lnTo>
                  <a:pt x="1675" y="15174"/>
                </a:lnTo>
                <a:lnTo>
                  <a:pt x="1800" y="15065"/>
                </a:lnTo>
                <a:lnTo>
                  <a:pt x="1972" y="14975"/>
                </a:lnTo>
                <a:lnTo>
                  <a:pt x="1989" y="14969"/>
                </a:lnTo>
                <a:lnTo>
                  <a:pt x="1960" y="14972"/>
                </a:lnTo>
                <a:lnTo>
                  <a:pt x="2071" y="14939"/>
                </a:lnTo>
                <a:lnTo>
                  <a:pt x="2157" y="14908"/>
                </a:lnTo>
                <a:lnTo>
                  <a:pt x="2364" y="14853"/>
                </a:lnTo>
                <a:lnTo>
                  <a:pt x="2586" y="14815"/>
                </a:lnTo>
                <a:lnTo>
                  <a:pt x="2851" y="14788"/>
                </a:lnTo>
                <a:lnTo>
                  <a:pt x="3131" y="14797"/>
                </a:lnTo>
                <a:lnTo>
                  <a:pt x="3412" y="14833"/>
                </a:lnTo>
                <a:lnTo>
                  <a:pt x="3702" y="14902"/>
                </a:lnTo>
                <a:lnTo>
                  <a:pt x="3775" y="14923"/>
                </a:lnTo>
                <a:lnTo>
                  <a:pt x="3792" y="14926"/>
                </a:lnTo>
                <a:lnTo>
                  <a:pt x="3872" y="14943"/>
                </a:lnTo>
                <a:lnTo>
                  <a:pt x="3755" y="14871"/>
                </a:lnTo>
                <a:lnTo>
                  <a:pt x="3530" y="14774"/>
                </a:lnTo>
                <a:lnTo>
                  <a:pt x="3434" y="14748"/>
                </a:lnTo>
                <a:lnTo>
                  <a:pt x="3434" y="14748"/>
                </a:lnTo>
                <a:lnTo>
                  <a:pt x="3080" y="14689"/>
                </a:lnTo>
                <a:lnTo>
                  <a:pt x="3051" y="14686"/>
                </a:lnTo>
                <a:lnTo>
                  <a:pt x="3062" y="14686"/>
                </a:lnTo>
                <a:lnTo>
                  <a:pt x="2830" y="14647"/>
                </a:lnTo>
                <a:lnTo>
                  <a:pt x="3355" y="14682"/>
                </a:lnTo>
                <a:lnTo>
                  <a:pt x="3846" y="14696"/>
                </a:lnTo>
                <a:lnTo>
                  <a:pt x="4310" y="14670"/>
                </a:lnTo>
                <a:lnTo>
                  <a:pt x="4754" y="14619"/>
                </a:lnTo>
                <a:lnTo>
                  <a:pt x="5164" y="14553"/>
                </a:lnTo>
                <a:lnTo>
                  <a:pt x="5545" y="14448"/>
                </a:lnTo>
                <a:lnTo>
                  <a:pt x="5903" y="14336"/>
                </a:lnTo>
                <a:lnTo>
                  <a:pt x="6242" y="14194"/>
                </a:lnTo>
                <a:lnTo>
                  <a:pt x="6552" y="14044"/>
                </a:lnTo>
                <a:lnTo>
                  <a:pt x="6835" y="13874"/>
                </a:lnTo>
                <a:lnTo>
                  <a:pt x="7096" y="13685"/>
                </a:lnTo>
                <a:lnTo>
                  <a:pt x="7327" y="13495"/>
                </a:lnTo>
                <a:lnTo>
                  <a:pt x="7539" y="13300"/>
                </a:lnTo>
                <a:lnTo>
                  <a:pt x="7730" y="13086"/>
                </a:lnTo>
                <a:lnTo>
                  <a:pt x="7894" y="12878"/>
                </a:lnTo>
                <a:lnTo>
                  <a:pt x="8046" y="12667"/>
                </a:lnTo>
                <a:lnTo>
                  <a:pt x="8163" y="12441"/>
                </a:lnTo>
                <a:lnTo>
                  <a:pt x="8256" y="12234"/>
                </a:lnTo>
                <a:lnTo>
                  <a:pt x="8337" y="12024"/>
                </a:lnTo>
                <a:lnTo>
                  <a:pt x="8403" y="11822"/>
                </a:lnTo>
                <a:lnTo>
                  <a:pt x="8434" y="11631"/>
                </a:lnTo>
                <a:lnTo>
                  <a:pt x="8451" y="11443"/>
                </a:lnTo>
                <a:lnTo>
                  <a:pt x="8444" y="11274"/>
                </a:lnTo>
                <a:lnTo>
                  <a:pt x="8432" y="11143"/>
                </a:lnTo>
                <a:lnTo>
                  <a:pt x="8428" y="11141"/>
                </a:lnTo>
                <a:lnTo>
                  <a:pt x="8322" y="11029"/>
                </a:lnTo>
                <a:lnTo>
                  <a:pt x="8245" y="10906"/>
                </a:lnTo>
                <a:lnTo>
                  <a:pt x="8210" y="10806"/>
                </a:lnTo>
                <a:lnTo>
                  <a:pt x="8095" y="10815"/>
                </a:lnTo>
                <a:lnTo>
                  <a:pt x="7911" y="10805"/>
                </a:lnTo>
                <a:lnTo>
                  <a:pt x="7735" y="10766"/>
                </a:lnTo>
                <a:lnTo>
                  <a:pt x="7566" y="10702"/>
                </a:lnTo>
                <a:lnTo>
                  <a:pt x="7416" y="10611"/>
                </a:lnTo>
                <a:lnTo>
                  <a:pt x="7269" y="10508"/>
                </a:lnTo>
                <a:lnTo>
                  <a:pt x="7147" y="10386"/>
                </a:lnTo>
                <a:lnTo>
                  <a:pt x="7052" y="10232"/>
                </a:lnTo>
                <a:lnTo>
                  <a:pt x="6958" y="10027"/>
                </a:lnTo>
                <a:lnTo>
                  <a:pt x="6915" y="9823"/>
                </a:lnTo>
                <a:lnTo>
                  <a:pt x="6898" y="9619"/>
                </a:lnTo>
                <a:lnTo>
                  <a:pt x="6920" y="9413"/>
                </a:lnTo>
                <a:lnTo>
                  <a:pt x="6968" y="9207"/>
                </a:lnTo>
                <a:lnTo>
                  <a:pt x="7010" y="9108"/>
                </a:lnTo>
                <a:lnTo>
                  <a:pt x="6863" y="9044"/>
                </a:lnTo>
                <a:lnTo>
                  <a:pt x="6546" y="8954"/>
                </a:lnTo>
                <a:lnTo>
                  <a:pt x="6276" y="8903"/>
                </a:lnTo>
                <a:lnTo>
                  <a:pt x="6015" y="8892"/>
                </a:lnTo>
                <a:lnTo>
                  <a:pt x="5740" y="8910"/>
                </a:lnTo>
                <a:lnTo>
                  <a:pt x="5483" y="8958"/>
                </a:lnTo>
                <a:lnTo>
                  <a:pt x="5223" y="9044"/>
                </a:lnTo>
                <a:lnTo>
                  <a:pt x="4972" y="9164"/>
                </a:lnTo>
                <a:lnTo>
                  <a:pt x="4749" y="9305"/>
                </a:lnTo>
                <a:lnTo>
                  <a:pt x="4545" y="9470"/>
                </a:lnTo>
                <a:lnTo>
                  <a:pt x="4370" y="9669"/>
                </a:lnTo>
                <a:lnTo>
                  <a:pt x="4215" y="9892"/>
                </a:lnTo>
                <a:lnTo>
                  <a:pt x="4099" y="10138"/>
                </a:lnTo>
                <a:lnTo>
                  <a:pt x="4023" y="10401"/>
                </a:lnTo>
                <a:lnTo>
                  <a:pt x="3995" y="10631"/>
                </a:lnTo>
                <a:lnTo>
                  <a:pt x="4012" y="10861"/>
                </a:lnTo>
                <a:lnTo>
                  <a:pt x="4053" y="11097"/>
                </a:lnTo>
                <a:lnTo>
                  <a:pt x="4130" y="11316"/>
                </a:lnTo>
                <a:lnTo>
                  <a:pt x="4238" y="11518"/>
                </a:lnTo>
                <a:lnTo>
                  <a:pt x="4329" y="11675"/>
                </a:lnTo>
                <a:lnTo>
                  <a:pt x="4397" y="11599"/>
                </a:lnTo>
                <a:lnTo>
                  <a:pt x="4557" y="11480"/>
                </a:lnTo>
                <a:lnTo>
                  <a:pt x="4722" y="11389"/>
                </a:lnTo>
                <a:lnTo>
                  <a:pt x="4907" y="11321"/>
                </a:lnTo>
                <a:lnTo>
                  <a:pt x="4983" y="11305"/>
                </a:lnTo>
                <a:lnTo>
                  <a:pt x="4973" y="11242"/>
                </a:lnTo>
                <a:lnTo>
                  <a:pt x="4977" y="11128"/>
                </a:lnTo>
                <a:lnTo>
                  <a:pt x="5023" y="10953"/>
                </a:lnTo>
                <a:lnTo>
                  <a:pt x="5099" y="10787"/>
                </a:lnTo>
                <a:lnTo>
                  <a:pt x="5220" y="10645"/>
                </a:lnTo>
                <a:lnTo>
                  <a:pt x="5347" y="10530"/>
                </a:lnTo>
                <a:lnTo>
                  <a:pt x="5476" y="10455"/>
                </a:lnTo>
                <a:lnTo>
                  <a:pt x="5617" y="10408"/>
                </a:lnTo>
                <a:lnTo>
                  <a:pt x="5657" y="10398"/>
                </a:lnTo>
                <a:lnTo>
                  <a:pt x="5665" y="10395"/>
                </a:lnTo>
                <a:lnTo>
                  <a:pt x="5673" y="10394"/>
                </a:lnTo>
                <a:lnTo>
                  <a:pt x="5676" y="10393"/>
                </a:lnTo>
                <a:lnTo>
                  <a:pt x="5679" y="10392"/>
                </a:lnTo>
                <a:lnTo>
                  <a:pt x="5681" y="10392"/>
                </a:lnTo>
                <a:lnTo>
                  <a:pt x="5754" y="10373"/>
                </a:lnTo>
                <a:lnTo>
                  <a:pt x="5909" y="10350"/>
                </a:lnTo>
                <a:lnTo>
                  <a:pt x="6053" y="10362"/>
                </a:lnTo>
                <a:lnTo>
                  <a:pt x="6193" y="10392"/>
                </a:lnTo>
                <a:lnTo>
                  <a:pt x="6301" y="10446"/>
                </a:lnTo>
                <a:lnTo>
                  <a:pt x="6408" y="10507"/>
                </a:lnTo>
                <a:lnTo>
                  <a:pt x="6481" y="10571"/>
                </a:lnTo>
                <a:lnTo>
                  <a:pt x="6528" y="10635"/>
                </a:lnTo>
                <a:lnTo>
                  <a:pt x="6562" y="10676"/>
                </a:lnTo>
                <a:lnTo>
                  <a:pt x="6521" y="10639"/>
                </a:lnTo>
                <a:lnTo>
                  <a:pt x="6513" y="10634"/>
                </a:lnTo>
                <a:lnTo>
                  <a:pt x="6597" y="10717"/>
                </a:lnTo>
                <a:lnTo>
                  <a:pt x="6681" y="10861"/>
                </a:lnTo>
                <a:lnTo>
                  <a:pt x="6741" y="11025"/>
                </a:lnTo>
                <a:lnTo>
                  <a:pt x="6761" y="11243"/>
                </a:lnTo>
                <a:lnTo>
                  <a:pt x="6731" y="11454"/>
                </a:lnTo>
                <a:lnTo>
                  <a:pt x="6665" y="11655"/>
                </a:lnTo>
                <a:lnTo>
                  <a:pt x="6563" y="11847"/>
                </a:lnTo>
                <a:lnTo>
                  <a:pt x="6473" y="11965"/>
                </a:lnTo>
                <a:lnTo>
                  <a:pt x="6555" y="12147"/>
                </a:lnTo>
                <a:lnTo>
                  <a:pt x="6610" y="12354"/>
                </a:lnTo>
                <a:lnTo>
                  <a:pt x="6635" y="12579"/>
                </a:lnTo>
                <a:lnTo>
                  <a:pt x="6634" y="12588"/>
                </a:lnTo>
                <a:lnTo>
                  <a:pt x="6680" y="12579"/>
                </a:lnTo>
                <a:lnTo>
                  <a:pt x="6904" y="12509"/>
                </a:lnTo>
                <a:lnTo>
                  <a:pt x="7131" y="12427"/>
                </a:lnTo>
                <a:lnTo>
                  <a:pt x="7326" y="12324"/>
                </a:lnTo>
                <a:lnTo>
                  <a:pt x="7498" y="12183"/>
                </a:lnTo>
                <a:lnTo>
                  <a:pt x="7649" y="12023"/>
                </a:lnTo>
                <a:lnTo>
                  <a:pt x="7747" y="11894"/>
                </a:lnTo>
                <a:lnTo>
                  <a:pt x="7811" y="11750"/>
                </a:lnTo>
                <a:lnTo>
                  <a:pt x="7847" y="11612"/>
                </a:lnTo>
                <a:lnTo>
                  <a:pt x="7852" y="11472"/>
                </a:lnTo>
                <a:lnTo>
                  <a:pt x="7834" y="11345"/>
                </a:lnTo>
                <a:lnTo>
                  <a:pt x="7784" y="11241"/>
                </a:lnTo>
                <a:lnTo>
                  <a:pt x="7706" y="11170"/>
                </a:lnTo>
                <a:lnTo>
                  <a:pt x="7610" y="11119"/>
                </a:lnTo>
                <a:lnTo>
                  <a:pt x="7514" y="11119"/>
                </a:lnTo>
                <a:lnTo>
                  <a:pt x="7446" y="11133"/>
                </a:lnTo>
                <a:lnTo>
                  <a:pt x="7385" y="11169"/>
                </a:lnTo>
                <a:lnTo>
                  <a:pt x="7348" y="11211"/>
                </a:lnTo>
                <a:lnTo>
                  <a:pt x="7316" y="11260"/>
                </a:lnTo>
                <a:lnTo>
                  <a:pt x="7303" y="11308"/>
                </a:lnTo>
                <a:lnTo>
                  <a:pt x="7295" y="11338"/>
                </a:lnTo>
                <a:lnTo>
                  <a:pt x="7291" y="11356"/>
                </a:lnTo>
                <a:lnTo>
                  <a:pt x="7289" y="11337"/>
                </a:lnTo>
                <a:lnTo>
                  <a:pt x="7297" y="11306"/>
                </a:lnTo>
                <a:lnTo>
                  <a:pt x="7310" y="11258"/>
                </a:lnTo>
                <a:lnTo>
                  <a:pt x="7342" y="11209"/>
                </a:lnTo>
                <a:lnTo>
                  <a:pt x="7379" y="11167"/>
                </a:lnTo>
                <a:lnTo>
                  <a:pt x="7441" y="11126"/>
                </a:lnTo>
                <a:lnTo>
                  <a:pt x="7509" y="11111"/>
                </a:lnTo>
                <a:lnTo>
                  <a:pt x="7612" y="11113"/>
                </a:lnTo>
                <a:lnTo>
                  <a:pt x="7717" y="11153"/>
                </a:lnTo>
                <a:lnTo>
                  <a:pt x="7797" y="11239"/>
                </a:lnTo>
                <a:lnTo>
                  <a:pt x="7854" y="11343"/>
                </a:lnTo>
                <a:lnTo>
                  <a:pt x="7876" y="11478"/>
                </a:lnTo>
                <a:lnTo>
                  <a:pt x="7871" y="11618"/>
                </a:lnTo>
                <a:lnTo>
                  <a:pt x="7847" y="11760"/>
                </a:lnTo>
                <a:lnTo>
                  <a:pt x="7780" y="11916"/>
                </a:lnTo>
                <a:lnTo>
                  <a:pt x="7681" y="12050"/>
                </a:lnTo>
                <a:lnTo>
                  <a:pt x="7524" y="12228"/>
                </a:lnTo>
                <a:lnTo>
                  <a:pt x="7348" y="12362"/>
                </a:lnTo>
                <a:lnTo>
                  <a:pt x="7149" y="12483"/>
                </a:lnTo>
                <a:lnTo>
                  <a:pt x="6933" y="12568"/>
                </a:lnTo>
                <a:lnTo>
                  <a:pt x="6696" y="12641"/>
                </a:lnTo>
                <a:lnTo>
                  <a:pt x="6630" y="12655"/>
                </a:lnTo>
                <a:lnTo>
                  <a:pt x="6623" y="12795"/>
                </a:lnTo>
                <a:lnTo>
                  <a:pt x="6564" y="13018"/>
                </a:lnTo>
                <a:lnTo>
                  <a:pt x="6462" y="13235"/>
                </a:lnTo>
                <a:lnTo>
                  <a:pt x="6331" y="13439"/>
                </a:lnTo>
                <a:lnTo>
                  <a:pt x="6172" y="13629"/>
                </a:lnTo>
                <a:lnTo>
                  <a:pt x="5986" y="13798"/>
                </a:lnTo>
                <a:lnTo>
                  <a:pt x="5794" y="13941"/>
                </a:lnTo>
                <a:lnTo>
                  <a:pt x="5591" y="14055"/>
                </a:lnTo>
                <a:lnTo>
                  <a:pt x="5337" y="14162"/>
                </a:lnTo>
                <a:lnTo>
                  <a:pt x="5104" y="14242"/>
                </a:lnTo>
                <a:lnTo>
                  <a:pt x="4880" y="14312"/>
                </a:lnTo>
                <a:lnTo>
                  <a:pt x="4667" y="14365"/>
                </a:lnTo>
                <a:lnTo>
                  <a:pt x="4446" y="14397"/>
                </a:lnTo>
                <a:lnTo>
                  <a:pt x="4215" y="14420"/>
                </a:lnTo>
                <a:lnTo>
                  <a:pt x="3966" y="14438"/>
                </a:lnTo>
                <a:lnTo>
                  <a:pt x="3688" y="14442"/>
                </a:lnTo>
                <a:lnTo>
                  <a:pt x="3379" y="14444"/>
                </a:lnTo>
                <a:lnTo>
                  <a:pt x="3027" y="14436"/>
                </a:lnTo>
                <a:lnTo>
                  <a:pt x="3015" y="14432"/>
                </a:lnTo>
                <a:lnTo>
                  <a:pt x="2944" y="14433"/>
                </a:lnTo>
                <a:lnTo>
                  <a:pt x="2848" y="14433"/>
                </a:lnTo>
                <a:lnTo>
                  <a:pt x="2718" y="14438"/>
                </a:lnTo>
                <a:lnTo>
                  <a:pt x="2559" y="14454"/>
                </a:lnTo>
                <a:lnTo>
                  <a:pt x="2378" y="14484"/>
                </a:lnTo>
                <a:lnTo>
                  <a:pt x="2178" y="14534"/>
                </a:lnTo>
                <a:lnTo>
                  <a:pt x="1963" y="14593"/>
                </a:lnTo>
                <a:lnTo>
                  <a:pt x="1744" y="14690"/>
                </a:lnTo>
                <a:lnTo>
                  <a:pt x="1509" y="14802"/>
                </a:lnTo>
                <a:lnTo>
                  <a:pt x="1278" y="14947"/>
                </a:lnTo>
                <a:lnTo>
                  <a:pt x="1059" y="15121"/>
                </a:lnTo>
                <a:lnTo>
                  <a:pt x="917" y="15266"/>
                </a:lnTo>
                <a:lnTo>
                  <a:pt x="906" y="15287"/>
                </a:lnTo>
                <a:lnTo>
                  <a:pt x="868" y="15334"/>
                </a:lnTo>
                <a:lnTo>
                  <a:pt x="809" y="15409"/>
                </a:lnTo>
                <a:lnTo>
                  <a:pt x="749" y="15516"/>
                </a:lnTo>
                <a:lnTo>
                  <a:pt x="680" y="15632"/>
                </a:lnTo>
                <a:lnTo>
                  <a:pt x="601" y="15760"/>
                </a:lnTo>
                <a:lnTo>
                  <a:pt x="539" y="15898"/>
                </a:lnTo>
                <a:lnTo>
                  <a:pt x="479" y="16030"/>
                </a:lnTo>
                <a:lnTo>
                  <a:pt x="437" y="16167"/>
                </a:lnTo>
                <a:lnTo>
                  <a:pt x="411" y="16289"/>
                </a:lnTo>
                <a:lnTo>
                  <a:pt x="410" y="16269"/>
                </a:lnTo>
                <a:lnTo>
                  <a:pt x="419" y="16207"/>
                </a:lnTo>
                <a:lnTo>
                  <a:pt x="443" y="16117"/>
                </a:lnTo>
                <a:lnTo>
                  <a:pt x="476" y="15991"/>
                </a:lnTo>
                <a:lnTo>
                  <a:pt x="528" y="15843"/>
                </a:lnTo>
                <a:lnTo>
                  <a:pt x="605" y="15671"/>
                </a:lnTo>
                <a:lnTo>
                  <a:pt x="706" y="15485"/>
                </a:lnTo>
                <a:lnTo>
                  <a:pt x="833" y="15293"/>
                </a:lnTo>
                <a:lnTo>
                  <a:pt x="984" y="15063"/>
                </a:lnTo>
                <a:lnTo>
                  <a:pt x="1109" y="14858"/>
                </a:lnTo>
                <a:lnTo>
                  <a:pt x="1199" y="14662"/>
                </a:lnTo>
                <a:lnTo>
                  <a:pt x="1266" y="14481"/>
                </a:lnTo>
                <a:lnTo>
                  <a:pt x="1273" y="14435"/>
                </a:lnTo>
                <a:lnTo>
                  <a:pt x="1242" y="14474"/>
                </a:lnTo>
                <a:lnTo>
                  <a:pt x="1140" y="14615"/>
                </a:lnTo>
                <a:lnTo>
                  <a:pt x="1028" y="14772"/>
                </a:lnTo>
                <a:lnTo>
                  <a:pt x="890" y="14980"/>
                </a:lnTo>
                <a:lnTo>
                  <a:pt x="768" y="15199"/>
                </a:lnTo>
                <a:lnTo>
                  <a:pt x="649" y="15406"/>
                </a:lnTo>
                <a:lnTo>
                  <a:pt x="560" y="15601"/>
                </a:lnTo>
                <a:lnTo>
                  <a:pt x="480" y="15779"/>
                </a:lnTo>
                <a:lnTo>
                  <a:pt x="417" y="15923"/>
                </a:lnTo>
                <a:lnTo>
                  <a:pt x="370" y="16027"/>
                </a:lnTo>
                <a:lnTo>
                  <a:pt x="299" y="16227"/>
                </a:lnTo>
                <a:lnTo>
                  <a:pt x="245" y="16406"/>
                </a:lnTo>
                <a:lnTo>
                  <a:pt x="195" y="16573"/>
                </a:lnTo>
                <a:lnTo>
                  <a:pt x="155" y="16749"/>
                </a:lnTo>
                <a:lnTo>
                  <a:pt x="149" y="16773"/>
                </a:lnTo>
                <a:lnTo>
                  <a:pt x="140" y="16828"/>
                </a:lnTo>
                <a:lnTo>
                  <a:pt x="119" y="16958"/>
                </a:lnTo>
                <a:lnTo>
                  <a:pt x="68" y="17080"/>
                </a:lnTo>
                <a:lnTo>
                  <a:pt x="0" y="17174"/>
                </a:lnTo>
                <a:lnTo>
                  <a:pt x="0" y="17097"/>
                </a:lnTo>
                <a:lnTo>
                  <a:pt x="63" y="17001"/>
                </a:lnTo>
                <a:lnTo>
                  <a:pt x="125" y="16863"/>
                </a:lnTo>
                <a:lnTo>
                  <a:pt x="139" y="16800"/>
                </a:lnTo>
                <a:lnTo>
                  <a:pt x="149" y="16747"/>
                </a:lnTo>
                <a:lnTo>
                  <a:pt x="189" y="16571"/>
                </a:lnTo>
                <a:lnTo>
                  <a:pt x="233" y="16403"/>
                </a:lnTo>
                <a:lnTo>
                  <a:pt x="286" y="16224"/>
                </a:lnTo>
                <a:lnTo>
                  <a:pt x="352" y="16022"/>
                </a:lnTo>
                <a:lnTo>
                  <a:pt x="393" y="15917"/>
                </a:lnTo>
                <a:lnTo>
                  <a:pt x="458" y="15767"/>
                </a:lnTo>
                <a:lnTo>
                  <a:pt x="536" y="15594"/>
                </a:lnTo>
                <a:lnTo>
                  <a:pt x="641" y="15391"/>
                </a:lnTo>
                <a:lnTo>
                  <a:pt x="752" y="15188"/>
                </a:lnTo>
                <a:lnTo>
                  <a:pt x="872" y="14975"/>
                </a:lnTo>
                <a:lnTo>
                  <a:pt x="1019" y="14757"/>
                </a:lnTo>
                <a:lnTo>
                  <a:pt x="1124" y="14604"/>
                </a:lnTo>
                <a:lnTo>
                  <a:pt x="1233" y="14459"/>
                </a:lnTo>
                <a:lnTo>
                  <a:pt x="1278" y="14400"/>
                </a:lnTo>
                <a:lnTo>
                  <a:pt x="1295" y="14295"/>
                </a:lnTo>
                <a:lnTo>
                  <a:pt x="1299" y="14110"/>
                </a:lnTo>
                <a:lnTo>
                  <a:pt x="1271" y="13922"/>
                </a:lnTo>
                <a:lnTo>
                  <a:pt x="1209" y="13790"/>
                </a:lnTo>
                <a:lnTo>
                  <a:pt x="1123" y="13678"/>
                </a:lnTo>
                <a:lnTo>
                  <a:pt x="1015" y="13598"/>
                </a:lnTo>
                <a:lnTo>
                  <a:pt x="889" y="13539"/>
                </a:lnTo>
                <a:lnTo>
                  <a:pt x="754" y="13516"/>
                </a:lnTo>
                <a:lnTo>
                  <a:pt x="609" y="13530"/>
                </a:lnTo>
                <a:lnTo>
                  <a:pt x="500" y="13578"/>
                </a:lnTo>
                <a:lnTo>
                  <a:pt x="405" y="13643"/>
                </a:lnTo>
                <a:lnTo>
                  <a:pt x="344" y="13730"/>
                </a:lnTo>
                <a:lnTo>
                  <a:pt x="297" y="13834"/>
                </a:lnTo>
                <a:lnTo>
                  <a:pt x="282" y="13939"/>
                </a:lnTo>
                <a:lnTo>
                  <a:pt x="288" y="14063"/>
                </a:lnTo>
                <a:lnTo>
                  <a:pt x="338" y="14166"/>
                </a:lnTo>
                <a:lnTo>
                  <a:pt x="408" y="14242"/>
                </a:lnTo>
                <a:lnTo>
                  <a:pt x="498" y="14292"/>
                </a:lnTo>
                <a:lnTo>
                  <a:pt x="601" y="14319"/>
                </a:lnTo>
                <a:lnTo>
                  <a:pt x="712" y="14310"/>
                </a:lnTo>
                <a:lnTo>
                  <a:pt x="797" y="14280"/>
                </a:lnTo>
                <a:lnTo>
                  <a:pt x="864" y="14221"/>
                </a:lnTo>
                <a:lnTo>
                  <a:pt x="909" y="14149"/>
                </a:lnTo>
                <a:lnTo>
                  <a:pt x="919" y="14062"/>
                </a:lnTo>
                <a:lnTo>
                  <a:pt x="916" y="13977"/>
                </a:lnTo>
                <a:lnTo>
                  <a:pt x="873" y="13895"/>
                </a:lnTo>
                <a:lnTo>
                  <a:pt x="810" y="13840"/>
                </a:lnTo>
                <a:lnTo>
                  <a:pt x="739" y="13809"/>
                </a:lnTo>
                <a:lnTo>
                  <a:pt x="741" y="13809"/>
                </a:lnTo>
                <a:lnTo>
                  <a:pt x="834" y="13846"/>
                </a:lnTo>
                <a:lnTo>
                  <a:pt x="909" y="13905"/>
                </a:lnTo>
                <a:lnTo>
                  <a:pt x="956" y="13994"/>
                </a:lnTo>
                <a:lnTo>
                  <a:pt x="961" y="14098"/>
                </a:lnTo>
                <a:lnTo>
                  <a:pt x="937" y="14189"/>
                </a:lnTo>
                <a:lnTo>
                  <a:pt x="889" y="14272"/>
                </a:lnTo>
                <a:lnTo>
                  <a:pt x="815" y="14336"/>
                </a:lnTo>
                <a:lnTo>
                  <a:pt x="721" y="14376"/>
                </a:lnTo>
                <a:lnTo>
                  <a:pt x="601" y="14390"/>
                </a:lnTo>
                <a:lnTo>
                  <a:pt x="479" y="14364"/>
                </a:lnTo>
                <a:lnTo>
                  <a:pt x="379" y="14306"/>
                </a:lnTo>
                <a:lnTo>
                  <a:pt x="296" y="14206"/>
                </a:lnTo>
                <a:lnTo>
                  <a:pt x="249" y="14091"/>
                </a:lnTo>
                <a:lnTo>
                  <a:pt x="231" y="13964"/>
                </a:lnTo>
                <a:lnTo>
                  <a:pt x="244" y="13839"/>
                </a:lnTo>
                <a:lnTo>
                  <a:pt x="296" y="13718"/>
                </a:lnTo>
                <a:lnTo>
                  <a:pt x="378" y="13623"/>
                </a:lnTo>
                <a:lnTo>
                  <a:pt x="476" y="13546"/>
                </a:lnTo>
                <a:lnTo>
                  <a:pt x="599" y="13495"/>
                </a:lnTo>
                <a:lnTo>
                  <a:pt x="739" y="13474"/>
                </a:lnTo>
                <a:lnTo>
                  <a:pt x="876" y="13491"/>
                </a:lnTo>
                <a:lnTo>
                  <a:pt x="1005" y="13538"/>
                </a:lnTo>
                <a:lnTo>
                  <a:pt x="1124" y="13601"/>
                </a:lnTo>
                <a:lnTo>
                  <a:pt x="1222" y="13691"/>
                </a:lnTo>
                <a:lnTo>
                  <a:pt x="1301" y="13808"/>
                </a:lnTo>
                <a:lnTo>
                  <a:pt x="1351" y="13937"/>
                </a:lnTo>
                <a:lnTo>
                  <a:pt x="1352" y="13957"/>
                </a:lnTo>
                <a:lnTo>
                  <a:pt x="1362" y="13991"/>
                </a:lnTo>
                <a:lnTo>
                  <a:pt x="1372" y="14052"/>
                </a:lnTo>
                <a:lnTo>
                  <a:pt x="1381" y="14138"/>
                </a:lnTo>
                <a:lnTo>
                  <a:pt x="1379" y="14247"/>
                </a:lnTo>
                <a:lnTo>
                  <a:pt x="1375" y="14280"/>
                </a:lnTo>
                <a:lnTo>
                  <a:pt x="1441" y="14205"/>
                </a:lnTo>
                <a:lnTo>
                  <a:pt x="1508" y="14123"/>
                </a:lnTo>
                <a:lnTo>
                  <a:pt x="1497" y="14040"/>
                </a:lnTo>
                <a:lnTo>
                  <a:pt x="1495" y="13949"/>
                </a:lnTo>
                <a:lnTo>
                  <a:pt x="1481" y="13881"/>
                </a:lnTo>
                <a:lnTo>
                  <a:pt x="1482" y="13830"/>
                </a:lnTo>
                <a:lnTo>
                  <a:pt x="1474" y="13809"/>
                </a:lnTo>
                <a:lnTo>
                  <a:pt x="1451" y="13629"/>
                </a:lnTo>
                <a:lnTo>
                  <a:pt x="1447" y="13473"/>
                </a:lnTo>
                <a:lnTo>
                  <a:pt x="1462" y="13342"/>
                </a:lnTo>
                <a:lnTo>
                  <a:pt x="1501" y="13243"/>
                </a:lnTo>
                <a:lnTo>
                  <a:pt x="1527" y="13167"/>
                </a:lnTo>
                <a:lnTo>
                  <a:pt x="1566" y="13119"/>
                </a:lnTo>
                <a:lnTo>
                  <a:pt x="1592" y="13093"/>
                </a:lnTo>
                <a:lnTo>
                  <a:pt x="1595" y="13081"/>
                </a:lnTo>
                <a:lnTo>
                  <a:pt x="1677" y="13013"/>
                </a:lnTo>
                <a:lnTo>
                  <a:pt x="1770" y="12979"/>
                </a:lnTo>
                <a:lnTo>
                  <a:pt x="1875" y="12969"/>
                </a:lnTo>
                <a:lnTo>
                  <a:pt x="1972" y="12994"/>
                </a:lnTo>
                <a:lnTo>
                  <a:pt x="2052" y="13054"/>
                </a:lnTo>
                <a:lnTo>
                  <a:pt x="2115" y="13134"/>
                </a:lnTo>
                <a:lnTo>
                  <a:pt x="2142" y="13225"/>
                </a:lnTo>
                <a:lnTo>
                  <a:pt x="2134" y="13332"/>
                </a:lnTo>
                <a:lnTo>
                  <a:pt x="2084" y="13422"/>
                </a:lnTo>
                <a:lnTo>
                  <a:pt x="2014" y="13468"/>
                </a:lnTo>
                <a:lnTo>
                  <a:pt x="1937" y="13493"/>
                </a:lnTo>
                <a:lnTo>
                  <a:pt x="1857" y="13478"/>
                </a:lnTo>
                <a:lnTo>
                  <a:pt x="1785" y="13434"/>
                </a:lnTo>
                <a:lnTo>
                  <a:pt x="1747" y="13385"/>
                </a:lnTo>
                <a:lnTo>
                  <a:pt x="1731" y="13323"/>
                </a:lnTo>
                <a:lnTo>
                  <a:pt x="1739" y="13267"/>
                </a:lnTo>
                <a:lnTo>
                  <a:pt x="1768" y="13204"/>
                </a:lnTo>
                <a:lnTo>
                  <a:pt x="1831" y="13163"/>
                </a:lnTo>
                <a:lnTo>
                  <a:pt x="1902" y="13162"/>
                </a:lnTo>
                <a:lnTo>
                  <a:pt x="1905" y="13164"/>
                </a:lnTo>
                <a:lnTo>
                  <a:pt x="1849" y="13167"/>
                </a:lnTo>
                <a:lnTo>
                  <a:pt x="1794" y="13205"/>
                </a:lnTo>
                <a:lnTo>
                  <a:pt x="1763" y="13274"/>
                </a:lnTo>
                <a:lnTo>
                  <a:pt x="1758" y="13343"/>
                </a:lnTo>
                <a:lnTo>
                  <a:pt x="1811" y="13408"/>
                </a:lnTo>
                <a:lnTo>
                  <a:pt x="1865" y="13448"/>
                </a:lnTo>
                <a:lnTo>
                  <a:pt x="1942" y="13449"/>
                </a:lnTo>
                <a:lnTo>
                  <a:pt x="2004" y="13433"/>
                </a:lnTo>
                <a:lnTo>
                  <a:pt x="2066" y="13392"/>
                </a:lnTo>
                <a:lnTo>
                  <a:pt x="2113" y="13314"/>
                </a:lnTo>
                <a:lnTo>
                  <a:pt x="2127" y="13234"/>
                </a:lnTo>
                <a:lnTo>
                  <a:pt x="2101" y="13137"/>
                </a:lnTo>
                <a:lnTo>
                  <a:pt x="2043" y="13064"/>
                </a:lnTo>
                <a:lnTo>
                  <a:pt x="1971" y="13020"/>
                </a:lnTo>
                <a:lnTo>
                  <a:pt x="1881" y="12996"/>
                </a:lnTo>
                <a:lnTo>
                  <a:pt x="1791" y="12998"/>
                </a:lnTo>
                <a:lnTo>
                  <a:pt x="1716" y="13036"/>
                </a:lnTo>
                <a:lnTo>
                  <a:pt x="1637" y="13092"/>
                </a:lnTo>
                <a:lnTo>
                  <a:pt x="1562" y="13208"/>
                </a:lnTo>
                <a:lnTo>
                  <a:pt x="1510" y="13329"/>
                </a:lnTo>
                <a:lnTo>
                  <a:pt x="1491" y="13479"/>
                </a:lnTo>
                <a:lnTo>
                  <a:pt x="1485" y="13644"/>
                </a:lnTo>
                <a:lnTo>
                  <a:pt x="1510" y="13844"/>
                </a:lnTo>
                <a:lnTo>
                  <a:pt x="1525" y="14009"/>
                </a:lnTo>
                <a:lnTo>
                  <a:pt x="1523" y="14104"/>
                </a:lnTo>
                <a:lnTo>
                  <a:pt x="1527" y="14099"/>
                </a:lnTo>
                <a:lnTo>
                  <a:pt x="1599" y="14021"/>
                </a:lnTo>
                <a:lnTo>
                  <a:pt x="1657" y="13947"/>
                </a:lnTo>
                <a:lnTo>
                  <a:pt x="1702" y="13920"/>
                </a:lnTo>
                <a:lnTo>
                  <a:pt x="1713" y="13904"/>
                </a:lnTo>
                <a:lnTo>
                  <a:pt x="1722" y="13893"/>
                </a:lnTo>
                <a:lnTo>
                  <a:pt x="1759" y="13851"/>
                </a:lnTo>
                <a:lnTo>
                  <a:pt x="1820" y="13790"/>
                </a:lnTo>
                <a:lnTo>
                  <a:pt x="1906" y="13710"/>
                </a:lnTo>
                <a:lnTo>
                  <a:pt x="2000" y="13619"/>
                </a:lnTo>
                <a:lnTo>
                  <a:pt x="2118" y="13515"/>
                </a:lnTo>
                <a:lnTo>
                  <a:pt x="2250" y="13402"/>
                </a:lnTo>
                <a:lnTo>
                  <a:pt x="2391" y="13284"/>
                </a:lnTo>
                <a:lnTo>
                  <a:pt x="2538" y="13162"/>
                </a:lnTo>
                <a:lnTo>
                  <a:pt x="2771" y="12985"/>
                </a:lnTo>
                <a:lnTo>
                  <a:pt x="2982" y="12796"/>
                </a:lnTo>
                <a:lnTo>
                  <a:pt x="3167" y="12607"/>
                </a:lnTo>
                <a:lnTo>
                  <a:pt x="3283" y="12458"/>
                </a:lnTo>
                <a:lnTo>
                  <a:pt x="3359" y="12317"/>
                </a:lnTo>
                <a:lnTo>
                  <a:pt x="3410" y="12195"/>
                </a:lnTo>
                <a:lnTo>
                  <a:pt x="3420" y="12108"/>
                </a:lnTo>
                <a:lnTo>
                  <a:pt x="3417" y="11997"/>
                </a:lnTo>
                <a:lnTo>
                  <a:pt x="3384" y="11905"/>
                </a:lnTo>
                <a:lnTo>
                  <a:pt x="3329" y="11820"/>
                </a:lnTo>
                <a:lnTo>
                  <a:pt x="3258" y="11769"/>
                </a:lnTo>
                <a:lnTo>
                  <a:pt x="3182" y="11743"/>
                </a:lnTo>
                <a:lnTo>
                  <a:pt x="3102" y="11728"/>
                </a:lnTo>
                <a:lnTo>
                  <a:pt x="3019" y="11751"/>
                </a:lnTo>
                <a:lnTo>
                  <a:pt x="2950" y="11791"/>
                </a:lnTo>
                <a:lnTo>
                  <a:pt x="2907" y="11851"/>
                </a:lnTo>
                <a:lnTo>
                  <a:pt x="2912" y="11865"/>
                </a:lnTo>
                <a:lnTo>
                  <a:pt x="2891" y="11943"/>
                </a:lnTo>
                <a:lnTo>
                  <a:pt x="2924" y="12016"/>
                </a:lnTo>
                <a:lnTo>
                  <a:pt x="2985" y="12077"/>
                </a:lnTo>
                <a:lnTo>
                  <a:pt x="3045" y="12093"/>
                </a:lnTo>
                <a:lnTo>
                  <a:pt x="3113" y="12078"/>
                </a:lnTo>
                <a:lnTo>
                  <a:pt x="3159" y="12026"/>
                </a:lnTo>
                <a:lnTo>
                  <a:pt x="3167" y="11996"/>
                </a:lnTo>
                <a:lnTo>
                  <a:pt x="3169" y="11964"/>
                </a:lnTo>
                <a:lnTo>
                  <a:pt x="3157" y="11935"/>
                </a:lnTo>
                <a:lnTo>
                  <a:pt x="3139" y="11905"/>
                </a:lnTo>
                <a:lnTo>
                  <a:pt x="3111" y="11891"/>
                </a:lnTo>
                <a:lnTo>
                  <a:pt x="3087" y="11885"/>
                </a:lnTo>
                <a:lnTo>
                  <a:pt x="3062" y="11878"/>
                </a:lnTo>
                <a:lnTo>
                  <a:pt x="3041" y="11886"/>
                </a:lnTo>
                <a:lnTo>
                  <a:pt x="3024" y="11901"/>
                </a:lnTo>
                <a:lnTo>
                  <a:pt x="3006" y="11922"/>
                </a:lnTo>
                <a:lnTo>
                  <a:pt x="2994" y="11944"/>
                </a:lnTo>
                <a:lnTo>
                  <a:pt x="2995" y="11938"/>
                </a:lnTo>
                <a:lnTo>
                  <a:pt x="3002" y="11914"/>
                </a:lnTo>
                <a:lnTo>
                  <a:pt x="3014" y="11891"/>
                </a:lnTo>
                <a:lnTo>
                  <a:pt x="3038" y="11872"/>
                </a:lnTo>
                <a:lnTo>
                  <a:pt x="3067" y="11860"/>
                </a:lnTo>
                <a:lnTo>
                  <a:pt x="3099" y="11862"/>
                </a:lnTo>
                <a:lnTo>
                  <a:pt x="3121" y="11875"/>
                </a:lnTo>
                <a:lnTo>
                  <a:pt x="3169" y="11913"/>
                </a:lnTo>
                <a:lnTo>
                  <a:pt x="3181" y="11967"/>
                </a:lnTo>
                <a:lnTo>
                  <a:pt x="3178" y="12025"/>
                </a:lnTo>
                <a:lnTo>
                  <a:pt x="3119" y="12080"/>
                </a:lnTo>
                <a:lnTo>
                  <a:pt x="3055" y="12102"/>
                </a:lnTo>
                <a:lnTo>
                  <a:pt x="2983" y="12083"/>
                </a:lnTo>
                <a:lnTo>
                  <a:pt x="2929" y="12043"/>
                </a:lnTo>
                <a:lnTo>
                  <a:pt x="2894" y="11982"/>
                </a:lnTo>
                <a:lnTo>
                  <a:pt x="2885" y="11916"/>
                </a:lnTo>
                <a:lnTo>
                  <a:pt x="2900" y="11861"/>
                </a:lnTo>
                <a:lnTo>
                  <a:pt x="2904" y="11843"/>
                </a:lnTo>
                <a:lnTo>
                  <a:pt x="2907" y="11850"/>
                </a:lnTo>
                <a:lnTo>
                  <a:pt x="2944" y="11790"/>
                </a:lnTo>
                <a:lnTo>
                  <a:pt x="3016" y="11738"/>
                </a:lnTo>
                <a:lnTo>
                  <a:pt x="3098" y="11720"/>
                </a:lnTo>
                <a:lnTo>
                  <a:pt x="3187" y="11725"/>
                </a:lnTo>
                <a:lnTo>
                  <a:pt x="3269" y="11753"/>
                </a:lnTo>
                <a:lnTo>
                  <a:pt x="3348" y="11819"/>
                </a:lnTo>
                <a:lnTo>
                  <a:pt x="3406" y="11892"/>
                </a:lnTo>
                <a:lnTo>
                  <a:pt x="3438" y="11990"/>
                </a:lnTo>
                <a:lnTo>
                  <a:pt x="3442" y="12100"/>
                </a:lnTo>
                <a:lnTo>
                  <a:pt x="3419" y="12210"/>
                </a:lnTo>
                <a:lnTo>
                  <a:pt x="3375" y="12327"/>
                </a:lnTo>
                <a:lnTo>
                  <a:pt x="3294" y="12467"/>
                </a:lnTo>
                <a:lnTo>
                  <a:pt x="3177" y="12616"/>
                </a:lnTo>
                <a:lnTo>
                  <a:pt x="2991" y="12812"/>
                </a:lnTo>
                <a:lnTo>
                  <a:pt x="2786" y="13002"/>
                </a:lnTo>
                <a:lnTo>
                  <a:pt x="2552" y="13185"/>
                </a:lnTo>
                <a:lnTo>
                  <a:pt x="2401" y="13293"/>
                </a:lnTo>
                <a:lnTo>
                  <a:pt x="2259" y="13417"/>
                </a:lnTo>
                <a:lnTo>
                  <a:pt x="2134" y="13526"/>
                </a:lnTo>
                <a:lnTo>
                  <a:pt x="2011" y="13628"/>
                </a:lnTo>
                <a:lnTo>
                  <a:pt x="1921" y="13727"/>
                </a:lnTo>
                <a:lnTo>
                  <a:pt x="1831" y="13799"/>
                </a:lnTo>
                <a:lnTo>
                  <a:pt x="1776" y="13862"/>
                </a:lnTo>
                <a:lnTo>
                  <a:pt x="1739" y="13904"/>
                </a:lnTo>
                <a:lnTo>
                  <a:pt x="1728" y="13920"/>
                </a:lnTo>
                <a:lnTo>
                  <a:pt x="1713" y="13929"/>
                </a:lnTo>
                <a:lnTo>
                  <a:pt x="1676" y="13971"/>
                </a:lnTo>
                <a:lnTo>
                  <a:pt x="1621" y="14034"/>
                </a:lnTo>
                <a:lnTo>
                  <a:pt x="1542" y="14116"/>
                </a:lnTo>
                <a:lnTo>
                  <a:pt x="1522" y="14138"/>
                </a:lnTo>
                <a:lnTo>
                  <a:pt x="1522" y="14143"/>
                </a:lnTo>
                <a:lnTo>
                  <a:pt x="1511" y="14256"/>
                </a:lnTo>
                <a:lnTo>
                  <a:pt x="1491" y="14334"/>
                </a:lnTo>
                <a:lnTo>
                  <a:pt x="1496" y="14239"/>
                </a:lnTo>
                <a:lnTo>
                  <a:pt x="1508" y="14153"/>
                </a:lnTo>
                <a:lnTo>
                  <a:pt x="1451" y="14214"/>
                </a:lnTo>
                <a:lnTo>
                  <a:pt x="1371" y="14313"/>
                </a:lnTo>
                <a:lnTo>
                  <a:pt x="1365" y="14372"/>
                </a:lnTo>
                <a:lnTo>
                  <a:pt x="1326" y="14522"/>
                </a:lnTo>
                <a:lnTo>
                  <a:pt x="1271" y="14681"/>
                </a:lnTo>
                <a:lnTo>
                  <a:pt x="1184" y="14864"/>
                </a:lnTo>
                <a:lnTo>
                  <a:pt x="1093" y="15028"/>
                </a:lnTo>
                <a:lnTo>
                  <a:pt x="1107" y="15011"/>
                </a:lnTo>
                <a:lnTo>
                  <a:pt x="1239" y="14898"/>
                </a:lnTo>
                <a:lnTo>
                  <a:pt x="1380" y="14781"/>
                </a:lnTo>
                <a:lnTo>
                  <a:pt x="1552" y="14665"/>
                </a:lnTo>
                <a:lnTo>
                  <a:pt x="1754" y="14558"/>
                </a:lnTo>
                <a:lnTo>
                  <a:pt x="1974" y="14455"/>
                </a:lnTo>
                <a:lnTo>
                  <a:pt x="2216" y="14364"/>
                </a:lnTo>
                <a:lnTo>
                  <a:pt x="2487" y="14313"/>
                </a:lnTo>
                <a:lnTo>
                  <a:pt x="2788" y="14270"/>
                </a:lnTo>
                <a:lnTo>
                  <a:pt x="3109" y="14271"/>
                </a:lnTo>
                <a:lnTo>
                  <a:pt x="3424" y="14270"/>
                </a:lnTo>
                <a:lnTo>
                  <a:pt x="3738" y="14275"/>
                </a:lnTo>
                <a:lnTo>
                  <a:pt x="4044" y="14285"/>
                </a:lnTo>
                <a:lnTo>
                  <a:pt x="4357" y="14271"/>
                </a:lnTo>
                <a:lnTo>
                  <a:pt x="4651" y="14252"/>
                </a:lnTo>
                <a:lnTo>
                  <a:pt x="4961" y="14198"/>
                </a:lnTo>
                <a:lnTo>
                  <a:pt x="5272" y="14119"/>
                </a:lnTo>
                <a:lnTo>
                  <a:pt x="5578" y="14006"/>
                </a:lnTo>
                <a:lnTo>
                  <a:pt x="5748" y="13902"/>
                </a:lnTo>
                <a:lnTo>
                  <a:pt x="5833" y="13842"/>
                </a:lnTo>
                <a:lnTo>
                  <a:pt x="5992" y="13678"/>
                </a:lnTo>
                <a:lnTo>
                  <a:pt x="6133" y="13483"/>
                </a:lnTo>
                <a:lnTo>
                  <a:pt x="6238" y="13279"/>
                </a:lnTo>
                <a:lnTo>
                  <a:pt x="6310" y="13054"/>
                </a:lnTo>
                <a:lnTo>
                  <a:pt x="6346" y="12819"/>
                </a:lnTo>
                <a:lnTo>
                  <a:pt x="6346" y="12716"/>
                </a:lnTo>
                <a:lnTo>
                  <a:pt x="6178" y="12749"/>
                </a:lnTo>
                <a:lnTo>
                  <a:pt x="5905" y="12786"/>
                </a:lnTo>
                <a:lnTo>
                  <a:pt x="5642" y="12820"/>
                </a:lnTo>
                <a:lnTo>
                  <a:pt x="5617" y="12904"/>
                </a:lnTo>
                <a:lnTo>
                  <a:pt x="5532" y="13029"/>
                </a:lnTo>
                <a:lnTo>
                  <a:pt x="5409" y="13132"/>
                </a:lnTo>
                <a:lnTo>
                  <a:pt x="5280" y="13207"/>
                </a:lnTo>
                <a:lnTo>
                  <a:pt x="5133" y="13252"/>
                </a:lnTo>
                <a:lnTo>
                  <a:pt x="4978" y="13276"/>
                </a:lnTo>
                <a:lnTo>
                  <a:pt x="4820" y="13267"/>
                </a:lnTo>
                <a:lnTo>
                  <a:pt x="4670" y="13227"/>
                </a:lnTo>
                <a:lnTo>
                  <a:pt x="4538" y="13167"/>
                </a:lnTo>
                <a:lnTo>
                  <a:pt x="4383" y="13068"/>
                </a:lnTo>
                <a:lnTo>
                  <a:pt x="4383" y="13068"/>
                </a:lnTo>
                <a:lnTo>
                  <a:pt x="4176" y="13123"/>
                </a:lnTo>
                <a:lnTo>
                  <a:pt x="3822" y="13223"/>
                </a:lnTo>
                <a:lnTo>
                  <a:pt x="3472" y="13330"/>
                </a:lnTo>
                <a:lnTo>
                  <a:pt x="3131" y="13453"/>
                </a:lnTo>
                <a:lnTo>
                  <a:pt x="2800" y="13585"/>
                </a:lnTo>
                <a:lnTo>
                  <a:pt x="2492" y="13729"/>
                </a:lnTo>
                <a:lnTo>
                  <a:pt x="2210" y="13899"/>
                </a:lnTo>
                <a:lnTo>
                  <a:pt x="1945" y="14074"/>
                </a:lnTo>
                <a:lnTo>
                  <a:pt x="1722" y="14286"/>
                </a:lnTo>
                <a:lnTo>
                  <a:pt x="1529" y="14505"/>
                </a:lnTo>
                <a:lnTo>
                  <a:pt x="1349" y="14702"/>
                </a:lnTo>
                <a:lnTo>
                  <a:pt x="1538" y="14449"/>
                </a:lnTo>
                <a:lnTo>
                  <a:pt x="1762" y="14206"/>
                </a:lnTo>
                <a:lnTo>
                  <a:pt x="2028" y="13980"/>
                </a:lnTo>
                <a:lnTo>
                  <a:pt x="2338" y="13778"/>
                </a:lnTo>
                <a:lnTo>
                  <a:pt x="2668" y="13576"/>
                </a:lnTo>
                <a:lnTo>
                  <a:pt x="3021" y="13405"/>
                </a:lnTo>
                <a:lnTo>
                  <a:pt x="3390" y="13251"/>
                </a:lnTo>
                <a:lnTo>
                  <a:pt x="3767" y="13112"/>
                </a:lnTo>
                <a:lnTo>
                  <a:pt x="4131" y="13002"/>
                </a:lnTo>
                <a:lnTo>
                  <a:pt x="4281" y="12964"/>
                </a:lnTo>
                <a:lnTo>
                  <a:pt x="4257" y="12939"/>
                </a:lnTo>
                <a:lnTo>
                  <a:pt x="4160" y="12791"/>
                </a:lnTo>
                <a:lnTo>
                  <a:pt x="4102" y="12621"/>
                </a:lnTo>
                <a:lnTo>
                  <a:pt x="4063" y="12450"/>
                </a:lnTo>
                <a:lnTo>
                  <a:pt x="4067" y="12265"/>
                </a:lnTo>
                <a:lnTo>
                  <a:pt x="4098" y="12099"/>
                </a:lnTo>
                <a:lnTo>
                  <a:pt x="4165" y="11917"/>
                </a:lnTo>
                <a:lnTo>
                  <a:pt x="4268" y="11745"/>
                </a:lnTo>
                <a:lnTo>
                  <a:pt x="4302" y="11706"/>
                </a:lnTo>
                <a:lnTo>
                  <a:pt x="4228" y="11606"/>
                </a:lnTo>
                <a:lnTo>
                  <a:pt x="4114" y="11377"/>
                </a:lnTo>
                <a:lnTo>
                  <a:pt x="4026" y="11148"/>
                </a:lnTo>
                <a:lnTo>
                  <a:pt x="3975" y="10903"/>
                </a:lnTo>
                <a:lnTo>
                  <a:pt x="3954" y="10666"/>
                </a:lnTo>
                <a:lnTo>
                  <a:pt x="3969" y="10412"/>
                </a:lnTo>
                <a:lnTo>
                  <a:pt x="4025" y="10176"/>
                </a:lnTo>
                <a:lnTo>
                  <a:pt x="4135" y="9903"/>
                </a:lnTo>
                <a:lnTo>
                  <a:pt x="4293" y="9668"/>
                </a:lnTo>
                <a:lnTo>
                  <a:pt x="4474" y="9445"/>
                </a:lnTo>
                <a:lnTo>
                  <a:pt x="4697" y="9259"/>
                </a:lnTo>
                <a:lnTo>
                  <a:pt x="4929" y="9108"/>
                </a:lnTo>
                <a:lnTo>
                  <a:pt x="5187" y="8983"/>
                </a:lnTo>
                <a:lnTo>
                  <a:pt x="5461" y="8894"/>
                </a:lnTo>
                <a:lnTo>
                  <a:pt x="5747" y="8834"/>
                </a:lnTo>
                <a:lnTo>
                  <a:pt x="6034" y="8820"/>
                </a:lnTo>
                <a:lnTo>
                  <a:pt x="6322" y="8825"/>
                </a:lnTo>
                <a:lnTo>
                  <a:pt x="6601" y="8879"/>
                </a:lnTo>
                <a:lnTo>
                  <a:pt x="6554" y="8847"/>
                </a:lnTo>
                <a:lnTo>
                  <a:pt x="6459" y="8770"/>
                </a:lnTo>
                <a:lnTo>
                  <a:pt x="6339" y="8662"/>
                </a:lnTo>
                <a:lnTo>
                  <a:pt x="6223" y="8541"/>
                </a:lnTo>
                <a:lnTo>
                  <a:pt x="6107" y="8395"/>
                </a:lnTo>
                <a:lnTo>
                  <a:pt x="6005" y="8220"/>
                </a:lnTo>
                <a:lnTo>
                  <a:pt x="5896" y="7999"/>
                </a:lnTo>
                <a:lnTo>
                  <a:pt x="5806" y="7756"/>
                </a:lnTo>
                <a:lnTo>
                  <a:pt x="5804" y="7751"/>
                </a:lnTo>
                <a:lnTo>
                  <a:pt x="5765" y="7713"/>
                </a:lnTo>
                <a:lnTo>
                  <a:pt x="5599" y="7490"/>
                </a:lnTo>
                <a:lnTo>
                  <a:pt x="5448" y="7257"/>
                </a:lnTo>
                <a:lnTo>
                  <a:pt x="5318" y="7017"/>
                </a:lnTo>
                <a:lnTo>
                  <a:pt x="5226" y="6755"/>
                </a:lnTo>
                <a:lnTo>
                  <a:pt x="5138" y="6404"/>
                </a:lnTo>
                <a:lnTo>
                  <a:pt x="5110" y="6049"/>
                </a:lnTo>
                <a:lnTo>
                  <a:pt x="5115" y="5709"/>
                </a:lnTo>
                <a:lnTo>
                  <a:pt x="5154" y="5366"/>
                </a:lnTo>
                <a:lnTo>
                  <a:pt x="5235" y="5033"/>
                </a:lnTo>
                <a:lnTo>
                  <a:pt x="5352" y="4710"/>
                </a:lnTo>
                <a:lnTo>
                  <a:pt x="5499" y="4395"/>
                </a:lnTo>
                <a:lnTo>
                  <a:pt x="5681" y="4096"/>
                </a:lnTo>
                <a:lnTo>
                  <a:pt x="5882" y="3820"/>
                </a:lnTo>
                <a:lnTo>
                  <a:pt x="6119" y="3555"/>
                </a:lnTo>
                <a:lnTo>
                  <a:pt x="6374" y="3319"/>
                </a:lnTo>
                <a:lnTo>
                  <a:pt x="6651" y="3096"/>
                </a:lnTo>
                <a:lnTo>
                  <a:pt x="6944" y="2910"/>
                </a:lnTo>
                <a:lnTo>
                  <a:pt x="7251" y="2746"/>
                </a:lnTo>
                <a:lnTo>
                  <a:pt x="7576" y="2613"/>
                </a:lnTo>
                <a:lnTo>
                  <a:pt x="7853" y="2540"/>
                </a:lnTo>
                <a:lnTo>
                  <a:pt x="7792" y="2547"/>
                </a:lnTo>
                <a:lnTo>
                  <a:pt x="7361" y="2550"/>
                </a:lnTo>
                <a:lnTo>
                  <a:pt x="6967" y="2530"/>
                </a:lnTo>
                <a:lnTo>
                  <a:pt x="6595" y="2477"/>
                </a:lnTo>
                <a:lnTo>
                  <a:pt x="6261" y="2402"/>
                </a:lnTo>
                <a:lnTo>
                  <a:pt x="5951" y="2308"/>
                </a:lnTo>
                <a:lnTo>
                  <a:pt x="5668" y="2188"/>
                </a:lnTo>
                <a:lnTo>
                  <a:pt x="5419" y="2059"/>
                </a:lnTo>
                <a:lnTo>
                  <a:pt x="5190" y="1902"/>
                </a:lnTo>
                <a:lnTo>
                  <a:pt x="4988" y="1740"/>
                </a:lnTo>
                <a:lnTo>
                  <a:pt x="4801" y="1568"/>
                </a:lnTo>
                <a:lnTo>
                  <a:pt x="4654" y="1394"/>
                </a:lnTo>
                <a:lnTo>
                  <a:pt x="4530" y="1207"/>
                </a:lnTo>
                <a:lnTo>
                  <a:pt x="4425" y="1019"/>
                </a:lnTo>
                <a:lnTo>
                  <a:pt x="4338" y="835"/>
                </a:lnTo>
                <a:lnTo>
                  <a:pt x="4283" y="654"/>
                </a:lnTo>
                <a:lnTo>
                  <a:pt x="4244" y="483"/>
                </a:lnTo>
                <a:lnTo>
                  <a:pt x="4216" y="224"/>
                </a:lnTo>
                <a:lnTo>
                  <a:pt x="42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10" name="Rectangle 9"/>
          <p:cNvSpPr/>
          <p:nvPr/>
        </p:nvSpPr>
        <p:spPr bwMode="ltGray">
          <a:xfrm>
            <a:off x="0" y="457200"/>
            <a:ext cx="12188825" cy="5943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dist="127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608076"/>
            <a:ext cx="6035040" cy="5641848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1613" y="1828800"/>
            <a:ext cx="5029200" cy="4038600"/>
          </a:xfrm>
        </p:spPr>
        <p:txBody>
          <a:bodyPr anchor="ctr">
            <a:normAutofit/>
          </a:bodyPr>
          <a:lstStyle>
            <a:lvl1pPr marL="179388" indent="-179388">
              <a:lnSpc>
                <a:spcPct val="110000"/>
              </a:lnSpc>
              <a:spcBef>
                <a:spcPts val="600"/>
              </a:spcBef>
              <a:buNone/>
              <a:defRPr sz="2800" i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DBD7-FE1D-42F6-AEB1-65B846927BCD}" type="datetime1">
              <a:rPr lang="en-US" smtClean="0"/>
              <a:t>11/9/2014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87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2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0812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B044F0A-4E6D-4C44-AE17-55BF25B6FE14}" type="datetime1">
              <a:rPr lang="en-US" smtClean="0"/>
              <a:t>11/9/2014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2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yasamansamsami@gmail.com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99612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80" r:id="rId3"/>
    <p:sldLayoutId id="2147483668" r:id="rId4"/>
    <p:sldLayoutId id="2147483669" r:id="rId5"/>
    <p:sldLayoutId id="2147483670" r:id="rId6"/>
    <p:sldLayoutId id="2147483663" r:id="rId7"/>
    <p:sldLayoutId id="2147483667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65" r:id="rId15"/>
    <p:sldLayoutId id="2147483677" r:id="rId16"/>
    <p:sldLayoutId id="2147483664" r:id="rId17"/>
    <p:sldLayoutId id="2147483678" r:id="rId18"/>
    <p:sldLayoutId id="2147483679" r:id="rId19"/>
    <p:sldLayoutId id="2147483662" r:id="rId20"/>
    <p:sldLayoutId id="2147483650" r:id="rId21"/>
    <p:sldLayoutId id="2147483651" r:id="rId22"/>
    <p:sldLayoutId id="2147483652" r:id="rId23"/>
    <p:sldLayoutId id="2147483653" r:id="rId24"/>
    <p:sldLayoutId id="2147483654" r:id="rId25"/>
    <p:sldLayoutId id="2147483655" r:id="rId26"/>
    <p:sldLayoutId id="2147483656" r:id="rId27"/>
    <p:sldLayoutId id="2147483657" r:id="rId28"/>
    <p:sldLayoutId id="2147483658" r:id="rId29"/>
    <p:sldLayoutId id="2147483659" r:id="rId3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Century Gothic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Century Gothic" pitchFamily="34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600" b="1" dirty="0" smtClean="0"/>
              <a:t>Our Five Senses</a:t>
            </a:r>
            <a:endParaRPr lang="en-US" sz="66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1800" b="1" dirty="0" smtClean="0"/>
              <a:t>By </a:t>
            </a:r>
            <a:r>
              <a:rPr lang="en-US" sz="1800" b="1" dirty="0" err="1" smtClean="0"/>
              <a:t>Yasaman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SamsamiRad</a:t>
            </a:r>
            <a:endParaRPr lang="en-US" sz="1800" b="1" dirty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" b="2747"/>
          <a:stretch>
            <a:fillRect/>
          </a:stretch>
        </p:blipFill>
        <p:spPr/>
      </p:pic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4" r="305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665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6" r="14356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6" r="19726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8062668" y="4953000"/>
            <a:ext cx="2250937" cy="110799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6600" b="1" dirty="0" smtClean="0"/>
              <a:t>salsa</a:t>
            </a:r>
            <a:endParaRPr lang="en-GB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7538" y="4953000"/>
            <a:ext cx="4079963" cy="110799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6600" b="1" dirty="0" smtClean="0"/>
              <a:t>medicine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17892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457200"/>
            <a:ext cx="9144002" cy="1219200"/>
          </a:xfrm>
        </p:spPr>
        <p:txBody>
          <a:bodyPr>
            <a:normAutofit/>
          </a:bodyPr>
          <a:lstStyle/>
          <a:p>
            <a:r>
              <a:rPr lang="en-GB" sz="8000" b="1" dirty="0" smtClean="0">
                <a:solidFill>
                  <a:srgbClr val="FF0066"/>
                </a:solidFill>
              </a:rPr>
              <a:t>Taste </a:t>
            </a:r>
            <a:endParaRPr lang="en-GB" sz="8000" b="1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762" indent="0">
              <a:buNone/>
            </a:pPr>
            <a:r>
              <a:rPr lang="en-GB" sz="5400" b="1" dirty="0" smtClean="0"/>
              <a:t>We use our tongue to taste. Ice cream taste sweet. Chips tastes salty. </a:t>
            </a:r>
            <a:r>
              <a:rPr lang="en-GB" sz="5400" b="1" dirty="0" smtClean="0">
                <a:solidFill>
                  <a:srgbClr val="006600"/>
                </a:solidFill>
              </a:rPr>
              <a:t>Salsa</a:t>
            </a:r>
            <a:r>
              <a:rPr lang="en-GB" sz="5400" b="1" dirty="0" smtClean="0"/>
              <a:t> tastes spicy</a:t>
            </a:r>
            <a:r>
              <a:rPr lang="en-GB" sz="5400" b="1" dirty="0" smtClean="0"/>
              <a:t>. </a:t>
            </a:r>
            <a:r>
              <a:rPr lang="en-GB" sz="5400" b="1" dirty="0"/>
              <a:t>S</a:t>
            </a:r>
            <a:r>
              <a:rPr lang="en-GB" sz="5400" b="1" dirty="0" smtClean="0"/>
              <a:t>ome </a:t>
            </a:r>
            <a:r>
              <a:rPr lang="en-GB" sz="5400" b="1" dirty="0">
                <a:solidFill>
                  <a:srgbClr val="006600"/>
                </a:solidFill>
              </a:rPr>
              <a:t>m</a:t>
            </a:r>
            <a:r>
              <a:rPr lang="en-GB" sz="5400" b="1" dirty="0" smtClean="0">
                <a:solidFill>
                  <a:srgbClr val="006600"/>
                </a:solidFill>
              </a:rPr>
              <a:t>edicine</a:t>
            </a:r>
            <a:r>
              <a:rPr lang="en-GB" sz="5400" b="1" dirty="0" smtClean="0"/>
              <a:t> </a:t>
            </a:r>
            <a:r>
              <a:rPr lang="en-GB" sz="5400" b="1" dirty="0" smtClean="0"/>
              <a:t>tastes bad!</a:t>
            </a:r>
            <a:endParaRPr lang="en-GB" sz="5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47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" b="2709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66113" y="1676400"/>
            <a:ext cx="3505199" cy="2438400"/>
          </a:xfrm>
        </p:spPr>
        <p:txBody>
          <a:bodyPr>
            <a:normAutofit/>
          </a:bodyPr>
          <a:lstStyle/>
          <a:p>
            <a:r>
              <a:rPr lang="en-GB" sz="8000" b="1" dirty="0" smtClean="0"/>
              <a:t>Touch </a:t>
            </a:r>
            <a:endParaRPr lang="en-GB" sz="8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49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36242" y="428430"/>
            <a:ext cx="9144002" cy="1219200"/>
          </a:xfrm>
        </p:spPr>
        <p:txBody>
          <a:bodyPr>
            <a:normAutofit/>
          </a:bodyPr>
          <a:lstStyle/>
          <a:p>
            <a:r>
              <a:rPr lang="en-GB" sz="8000" b="1" dirty="0" smtClean="0">
                <a:solidFill>
                  <a:srgbClr val="FF0066"/>
                </a:solidFill>
              </a:rPr>
              <a:t>Touch</a:t>
            </a:r>
            <a:endParaRPr lang="en-GB" sz="8000" b="1" dirty="0">
              <a:solidFill>
                <a:srgbClr val="FF0066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8013" y="1828800"/>
            <a:ext cx="5486400" cy="4419600"/>
          </a:xfrm>
        </p:spPr>
        <p:txBody>
          <a:bodyPr>
            <a:noAutofit/>
          </a:bodyPr>
          <a:lstStyle/>
          <a:p>
            <a:pPr marL="4762" indent="0">
              <a:buNone/>
            </a:pPr>
            <a:r>
              <a:rPr lang="en-GB" sz="4400" b="1" dirty="0" smtClean="0"/>
              <a:t>We touch with our fingers. </a:t>
            </a:r>
            <a:r>
              <a:rPr lang="en-GB" sz="4400" b="1" dirty="0" smtClean="0">
                <a:solidFill>
                  <a:srgbClr val="006600"/>
                </a:solidFill>
              </a:rPr>
              <a:t>Sandpaper</a:t>
            </a:r>
            <a:r>
              <a:rPr lang="en-GB" sz="4400" b="1" dirty="0" smtClean="0"/>
              <a:t> feels rough. A </a:t>
            </a:r>
            <a:r>
              <a:rPr lang="en-GB" sz="4400" b="1" smtClean="0"/>
              <a:t>rabbit fur </a:t>
            </a:r>
            <a:r>
              <a:rPr lang="en-GB" sz="4400" b="1" dirty="0" smtClean="0"/>
              <a:t>feels soft. A desk feels hard. Glue feels sticky.</a:t>
            </a:r>
            <a:endParaRPr lang="en-GB" sz="44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812" y="1371600"/>
            <a:ext cx="5764836" cy="436205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89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6" r="14196"/>
          <a:stretch>
            <a:fillRect/>
          </a:stretch>
        </p:blipFill>
        <p:spPr/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9600" b="1" dirty="0" smtClean="0"/>
              <a:t>Sight</a:t>
            </a:r>
            <a:endParaRPr lang="en-GB" sz="9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9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850" y="385969"/>
            <a:ext cx="9144002" cy="1219200"/>
          </a:xfrm>
        </p:spPr>
        <p:txBody>
          <a:bodyPr>
            <a:normAutofit/>
          </a:bodyPr>
          <a:lstStyle/>
          <a:p>
            <a:r>
              <a:rPr lang="en-GB" sz="8000" b="1" dirty="0" smtClean="0">
                <a:solidFill>
                  <a:srgbClr val="FF0066"/>
                </a:solidFill>
              </a:rPr>
              <a:t>Sight</a:t>
            </a:r>
            <a:endParaRPr lang="en-GB" sz="8000" b="1" dirty="0">
              <a:solidFill>
                <a:srgbClr val="FF0066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" y="1813891"/>
            <a:ext cx="6629400" cy="44196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477246" y="1605169"/>
            <a:ext cx="48752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/>
              <a:t>We use our eyes to see. The </a:t>
            </a:r>
            <a:r>
              <a:rPr lang="en-GB" sz="4800" b="1" dirty="0">
                <a:solidFill>
                  <a:srgbClr val="006600"/>
                </a:solidFill>
              </a:rPr>
              <a:t>suitcase</a:t>
            </a:r>
            <a:r>
              <a:rPr lang="en-GB" sz="4800" b="1" dirty="0"/>
              <a:t> looks heavy. Flowers look beautiful.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389808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20755182">
            <a:off x="379345" y="1950825"/>
            <a:ext cx="11353935" cy="2654481"/>
          </a:xfrm>
        </p:spPr>
        <p:txBody>
          <a:bodyPr>
            <a:noAutofit/>
          </a:bodyPr>
          <a:lstStyle/>
          <a:p>
            <a:pPr algn="ctr"/>
            <a:r>
              <a:rPr lang="en-GB" sz="13800" b="1" dirty="0" smtClean="0"/>
              <a:t>Now, answer!</a:t>
            </a:r>
            <a:endParaRPr lang="en-GB" sz="138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35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550" y="990600"/>
            <a:ext cx="3124200" cy="2438400"/>
          </a:xfrm>
        </p:spPr>
        <p:txBody>
          <a:bodyPr>
            <a:normAutofit/>
          </a:bodyPr>
          <a:lstStyle/>
          <a:p>
            <a:r>
              <a:rPr lang="en-GB" sz="6000" b="1" dirty="0" smtClean="0"/>
              <a:t>How does it taste?</a:t>
            </a:r>
            <a:endParaRPr lang="en-GB" sz="60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519" y="4000500"/>
            <a:ext cx="3738262" cy="1828800"/>
          </a:xfrm>
        </p:spPr>
        <p:txBody>
          <a:bodyPr>
            <a:noAutofit/>
          </a:bodyPr>
          <a:lstStyle/>
          <a:p>
            <a:r>
              <a:rPr lang="en-GB" sz="5400" b="1" dirty="0" smtClean="0"/>
              <a:t>It </a:t>
            </a:r>
            <a:r>
              <a:rPr lang="en-GB" sz="5400" b="1" dirty="0" smtClean="0">
                <a:solidFill>
                  <a:srgbClr val="FF0066"/>
                </a:solidFill>
              </a:rPr>
              <a:t>tastes</a:t>
            </a:r>
            <a:r>
              <a:rPr lang="en-GB" sz="5400" b="1" dirty="0" smtClean="0"/>
              <a:t> </a:t>
            </a:r>
            <a:r>
              <a:rPr lang="en-GB" sz="5400" b="1" i="1" dirty="0" smtClean="0"/>
              <a:t>delicious</a:t>
            </a:r>
            <a:r>
              <a:rPr lang="en-GB" sz="5400" b="1" dirty="0" smtClean="0"/>
              <a:t>.</a:t>
            </a:r>
            <a:endParaRPr lang="en-GB" sz="5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" r="23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786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34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28013" y="1295400"/>
            <a:ext cx="3581399" cy="2438400"/>
          </a:xfrm>
        </p:spPr>
        <p:txBody>
          <a:bodyPr>
            <a:noAutofit/>
          </a:bodyPr>
          <a:lstStyle/>
          <a:p>
            <a:pPr algn="ctr"/>
            <a:r>
              <a:rPr lang="en-GB" sz="6000" b="1" dirty="0" smtClean="0"/>
              <a:t>How does the drum sound?</a:t>
            </a:r>
            <a:endParaRPr lang="en-GB" sz="60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en-GB" sz="5400" b="1" dirty="0" smtClean="0"/>
              <a:t>It </a:t>
            </a:r>
            <a:r>
              <a:rPr lang="en-GB" sz="5400" b="1" dirty="0" smtClean="0">
                <a:solidFill>
                  <a:srgbClr val="FF0066"/>
                </a:solidFill>
              </a:rPr>
              <a:t>sounds</a:t>
            </a:r>
            <a:r>
              <a:rPr lang="en-GB" sz="5400" b="1" dirty="0" smtClean="0"/>
              <a:t> </a:t>
            </a:r>
            <a:r>
              <a:rPr lang="en-GB" sz="5400" b="1" i="1" dirty="0" smtClean="0"/>
              <a:t>loud</a:t>
            </a:r>
            <a:r>
              <a:rPr lang="en-GB" sz="5400" b="1" dirty="0" smtClean="0"/>
              <a:t>.</a:t>
            </a:r>
            <a:endParaRPr lang="en-GB" sz="5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29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6" b="6366"/>
          <a:stretch>
            <a:fillRect/>
          </a:stretch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228013" y="1371600"/>
            <a:ext cx="3581399" cy="2438400"/>
          </a:xfrm>
        </p:spPr>
        <p:txBody>
          <a:bodyPr>
            <a:noAutofit/>
          </a:bodyPr>
          <a:lstStyle/>
          <a:p>
            <a:r>
              <a:rPr lang="en-GB" sz="6000" b="1" dirty="0" smtClean="0"/>
              <a:t>How does the rabbit feel?</a:t>
            </a:r>
            <a:endParaRPr lang="en-GB" sz="6000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GB" sz="5400" b="1" dirty="0" smtClean="0"/>
              <a:t>It </a:t>
            </a:r>
            <a:r>
              <a:rPr lang="en-GB" sz="5400" b="1" dirty="0" smtClean="0">
                <a:solidFill>
                  <a:srgbClr val="FF0066"/>
                </a:solidFill>
              </a:rPr>
              <a:t>feels</a:t>
            </a:r>
            <a:r>
              <a:rPr lang="en-GB" sz="5400" b="1" dirty="0" smtClean="0"/>
              <a:t> </a:t>
            </a:r>
            <a:r>
              <a:rPr lang="en-GB" sz="5400" b="1" i="1" dirty="0" smtClean="0"/>
              <a:t>soft</a:t>
            </a:r>
            <a:r>
              <a:rPr lang="en-GB" sz="5400" b="1" dirty="0" smtClean="0"/>
              <a:t>.</a:t>
            </a:r>
            <a:endParaRPr lang="en-GB" sz="5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903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0412" y="2209800"/>
            <a:ext cx="3505199" cy="2438400"/>
          </a:xfrm>
        </p:spPr>
        <p:txBody>
          <a:bodyPr>
            <a:normAutofit/>
          </a:bodyPr>
          <a:lstStyle/>
          <a:p>
            <a:r>
              <a:rPr lang="en-US" sz="6600" b="1" dirty="0" smtClean="0"/>
              <a:t>Hearing</a:t>
            </a:r>
            <a:endParaRPr lang="en-US" sz="6600" b="1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r="2250"/>
          <a:stretch>
            <a:fillRect/>
          </a:stretch>
        </p:blipFill>
        <p:spPr/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24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9" r="16569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6246812" y="1600200"/>
            <a:ext cx="5825657" cy="4038600"/>
          </a:xfrm>
        </p:spPr>
        <p:txBody>
          <a:bodyPr>
            <a:noAutofit/>
          </a:bodyPr>
          <a:lstStyle/>
          <a:p>
            <a:r>
              <a:rPr lang="en-GB" sz="6000" b="1" i="0" dirty="0" smtClean="0"/>
              <a:t>How does it smell?</a:t>
            </a:r>
          </a:p>
          <a:p>
            <a:r>
              <a:rPr lang="en-GB" sz="6000" b="1" i="0" dirty="0" smtClean="0"/>
              <a:t>It </a:t>
            </a:r>
            <a:r>
              <a:rPr lang="en-GB" sz="6000" b="1" i="0" dirty="0" smtClean="0">
                <a:solidFill>
                  <a:srgbClr val="FF0066"/>
                </a:solidFill>
              </a:rPr>
              <a:t>smells</a:t>
            </a:r>
            <a:r>
              <a:rPr lang="en-GB" sz="6000" b="1" i="0" dirty="0" smtClean="0"/>
              <a:t> </a:t>
            </a:r>
            <a:r>
              <a:rPr lang="en-GB" sz="6000" b="1" dirty="0" smtClean="0"/>
              <a:t>strong</a:t>
            </a:r>
            <a:r>
              <a:rPr lang="en-GB" sz="6000" b="1" i="0" dirty="0" smtClean="0"/>
              <a:t>.</a:t>
            </a:r>
            <a:endParaRPr lang="en-GB" sz="6000" b="1" i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7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075612" y="1292087"/>
            <a:ext cx="4036218" cy="2438400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 smtClean="0"/>
              <a:t>How does sandpaper feel?</a:t>
            </a:r>
            <a:endParaRPr lang="en-GB" sz="54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0412" y="3886200"/>
            <a:ext cx="3124200" cy="1828800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 smtClean="0"/>
              <a:t>It </a:t>
            </a:r>
            <a:r>
              <a:rPr lang="en-GB" sz="5400" b="1" dirty="0" smtClean="0">
                <a:solidFill>
                  <a:srgbClr val="FF0066"/>
                </a:solidFill>
              </a:rPr>
              <a:t>feels</a:t>
            </a:r>
            <a:r>
              <a:rPr lang="en-GB" sz="5400" b="1" dirty="0" smtClean="0"/>
              <a:t> </a:t>
            </a:r>
            <a:r>
              <a:rPr lang="en-GB" sz="5400" b="1" i="1" dirty="0" smtClean="0"/>
              <a:t>rough</a:t>
            </a:r>
            <a:r>
              <a:rPr lang="en-GB" sz="5400" b="1" dirty="0" smtClean="0"/>
              <a:t>.</a:t>
            </a:r>
            <a:endParaRPr lang="en-GB" sz="5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5" b="10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533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6323012" y="1409700"/>
            <a:ext cx="5486400" cy="4038600"/>
          </a:xfrm>
        </p:spPr>
        <p:txBody>
          <a:bodyPr>
            <a:noAutofit/>
          </a:bodyPr>
          <a:lstStyle/>
          <a:p>
            <a:r>
              <a:rPr lang="en-GB" sz="6000" b="1" i="0" dirty="0" smtClean="0"/>
              <a:t>How does the medicine taste?</a:t>
            </a:r>
          </a:p>
          <a:p>
            <a:r>
              <a:rPr lang="en-GB" sz="6000" b="1" i="0" dirty="0" smtClean="0"/>
              <a:t>It </a:t>
            </a:r>
            <a:r>
              <a:rPr lang="en-GB" sz="6000" b="1" i="0" dirty="0" smtClean="0">
                <a:solidFill>
                  <a:srgbClr val="FF0066"/>
                </a:solidFill>
              </a:rPr>
              <a:t>tastes</a:t>
            </a:r>
            <a:r>
              <a:rPr lang="en-GB" sz="6000" b="1" i="0" dirty="0" smtClean="0"/>
              <a:t> </a:t>
            </a:r>
            <a:r>
              <a:rPr lang="en-GB" sz="6000" b="1" dirty="0" smtClean="0"/>
              <a:t>bad</a:t>
            </a:r>
            <a:r>
              <a:rPr lang="en-GB" sz="6000" b="1" i="0" dirty="0" smtClean="0"/>
              <a:t>!</a:t>
            </a:r>
            <a:endParaRPr lang="en-GB" sz="6000" b="1" i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1" r="250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238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" b="1948"/>
          <a:stretch>
            <a:fillRect/>
          </a:stretch>
        </p:blipFill>
        <p:spPr/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435147" y="1295400"/>
            <a:ext cx="3124200" cy="2438400"/>
          </a:xfrm>
        </p:spPr>
        <p:txBody>
          <a:bodyPr>
            <a:noAutofit/>
          </a:bodyPr>
          <a:lstStyle/>
          <a:p>
            <a:r>
              <a:rPr lang="en-GB" sz="5400" b="1" dirty="0" smtClean="0"/>
              <a:t>How does the baby look?</a:t>
            </a:r>
            <a:endParaRPr lang="en-GB" sz="5400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8435147" y="4114800"/>
            <a:ext cx="3124200" cy="1828800"/>
          </a:xfrm>
        </p:spPr>
        <p:txBody>
          <a:bodyPr>
            <a:noAutofit/>
          </a:bodyPr>
          <a:lstStyle/>
          <a:p>
            <a:r>
              <a:rPr lang="en-GB" sz="5400" b="1" dirty="0" smtClean="0"/>
              <a:t>He </a:t>
            </a:r>
            <a:r>
              <a:rPr lang="en-GB" sz="5400" b="1" dirty="0" smtClean="0">
                <a:solidFill>
                  <a:srgbClr val="FF0066"/>
                </a:solidFill>
              </a:rPr>
              <a:t>looks</a:t>
            </a:r>
            <a:r>
              <a:rPr lang="en-GB" sz="5400" b="1" dirty="0" smtClean="0"/>
              <a:t> </a:t>
            </a:r>
            <a:r>
              <a:rPr lang="en-GB" sz="5400" b="1" i="1" dirty="0" smtClean="0"/>
              <a:t>sad</a:t>
            </a:r>
            <a:r>
              <a:rPr lang="en-GB" sz="5400" b="1" dirty="0" smtClean="0"/>
              <a:t>.</a:t>
            </a:r>
            <a:endParaRPr lang="en-GB" sz="54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76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0818" y="1219200"/>
            <a:ext cx="3509663" cy="2438400"/>
          </a:xfrm>
        </p:spPr>
        <p:txBody>
          <a:bodyPr>
            <a:noAutofit/>
          </a:bodyPr>
          <a:lstStyle/>
          <a:p>
            <a:r>
              <a:rPr lang="en-GB" sz="6600" b="1" dirty="0" smtClean="0"/>
              <a:t>How does he look?</a:t>
            </a:r>
            <a:endParaRPr lang="en-GB" sz="66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0818" y="4114800"/>
            <a:ext cx="3124200" cy="1828800"/>
          </a:xfrm>
        </p:spPr>
        <p:txBody>
          <a:bodyPr>
            <a:noAutofit/>
          </a:bodyPr>
          <a:lstStyle/>
          <a:p>
            <a:r>
              <a:rPr lang="en-GB" sz="5400" b="1" dirty="0" smtClean="0"/>
              <a:t>He </a:t>
            </a:r>
            <a:r>
              <a:rPr lang="en-GB" sz="5400" b="1" dirty="0" smtClean="0">
                <a:solidFill>
                  <a:srgbClr val="FF0066"/>
                </a:solidFill>
              </a:rPr>
              <a:t>looks</a:t>
            </a:r>
            <a:r>
              <a:rPr lang="en-GB" sz="5400" b="1" dirty="0" smtClean="0"/>
              <a:t> </a:t>
            </a:r>
            <a:r>
              <a:rPr lang="en-GB" sz="5400" b="1" i="1" dirty="0" smtClean="0"/>
              <a:t>tired</a:t>
            </a:r>
            <a:r>
              <a:rPr lang="en-GB" sz="5400" b="1" dirty="0" smtClean="0"/>
              <a:t>.</a:t>
            </a:r>
            <a:endParaRPr lang="en-GB" sz="5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" r="1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0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3" b="1189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79412" y="1371600"/>
            <a:ext cx="5532437" cy="2667000"/>
          </a:xfrm>
        </p:spPr>
        <p:txBody>
          <a:bodyPr>
            <a:noAutofit/>
          </a:bodyPr>
          <a:lstStyle/>
          <a:p>
            <a:r>
              <a:rPr lang="en-GB" sz="8000" b="1" dirty="0" smtClean="0"/>
              <a:t>How does it taste?</a:t>
            </a:r>
            <a:br>
              <a:rPr lang="en-GB" sz="8000" b="1" dirty="0" smtClean="0"/>
            </a:br>
            <a:endParaRPr lang="en-GB" sz="8000" b="1" dirty="0"/>
          </a:p>
        </p:txBody>
      </p:sp>
      <p:sp>
        <p:nvSpPr>
          <p:cNvPr id="5" name="Rectangle 4"/>
          <p:cNvSpPr/>
          <p:nvPr/>
        </p:nvSpPr>
        <p:spPr>
          <a:xfrm>
            <a:off x="691527" y="3200400"/>
            <a:ext cx="49082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7200" b="1" dirty="0"/>
              <a:t>It </a:t>
            </a:r>
            <a:r>
              <a:rPr lang="en-GB" sz="7200" b="1" dirty="0">
                <a:solidFill>
                  <a:srgbClr val="FF0066"/>
                </a:solidFill>
              </a:rPr>
              <a:t>tastes</a:t>
            </a:r>
            <a:r>
              <a:rPr lang="en-GB" sz="7200" b="1" dirty="0"/>
              <a:t> </a:t>
            </a:r>
            <a:r>
              <a:rPr lang="en-GB" sz="7200" b="1" i="1" dirty="0"/>
              <a:t>salty</a:t>
            </a:r>
            <a:r>
              <a:rPr lang="en-GB" sz="7200" b="1" dirty="0"/>
              <a:t>.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43392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Luck!</a:t>
            </a:r>
            <a:endParaRPr lang="en-GB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17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4" r="14724"/>
          <a:stretch>
            <a:fillRect/>
          </a:stretch>
        </p:blipFill>
        <p:spPr/>
      </p:pic>
      <p:pic>
        <p:nvPicPr>
          <p:cNvPr id="19" name="Picture Placeholder 18"/>
          <p:cNvPicPr>
            <a:picLocks noGrp="1" noChangeAspect="1"/>
          </p:cNvPicPr>
          <p:nvPr>
            <p:ph type="pic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7" r="235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47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/>
          <p:cNvPicPr>
            <a:picLocks noGrp="1" noChangeAspect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3" r="23543"/>
          <a:stretch>
            <a:fillRect/>
          </a:stretch>
        </p:blipFill>
        <p:spPr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412" y="1776982"/>
            <a:ext cx="7565544" cy="3304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TextBox 24"/>
          <p:cNvSpPr txBox="1"/>
          <p:nvPr/>
        </p:nvSpPr>
        <p:spPr>
          <a:xfrm>
            <a:off x="4189412" y="701593"/>
            <a:ext cx="48974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/>
              <a:t>a fire truck siren</a:t>
            </a:r>
            <a:endParaRPr lang="en-GB" sz="4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433140" y="5271211"/>
            <a:ext cx="30780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/>
              <a:t>a</a:t>
            </a:r>
            <a:r>
              <a:rPr lang="en-GB" sz="4800" b="1" dirty="0" smtClean="0"/>
              <a:t> trumpet</a:t>
            </a:r>
            <a:endParaRPr lang="en-GB" sz="4800" b="1" dirty="0"/>
          </a:p>
        </p:txBody>
      </p:sp>
    </p:spTree>
    <p:extLst>
      <p:ext uri="{BB962C8B-B14F-4D97-AF65-F5344CB8AC3E}">
        <p14:creationId xmlns:p14="http://schemas.microsoft.com/office/powerpoint/2010/main" val="110967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600" b="1" dirty="0" smtClean="0">
                <a:solidFill>
                  <a:srgbClr val="FF0066"/>
                </a:solidFill>
              </a:rPr>
              <a:t>Hearing</a:t>
            </a:r>
            <a:endParaRPr lang="en-GB" sz="6600" b="1" dirty="0">
              <a:solidFill>
                <a:srgbClr val="FF00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1179513" y="1905000"/>
            <a:ext cx="9829799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62" indent="0">
              <a:buNone/>
            </a:pPr>
            <a:r>
              <a:rPr lang="en-GB" sz="5400" b="1" dirty="0" smtClean="0"/>
              <a:t>We use our ears to hear. A </a:t>
            </a:r>
            <a:r>
              <a:rPr lang="en-GB" sz="5400" b="1" dirty="0" smtClean="0">
                <a:solidFill>
                  <a:srgbClr val="006600"/>
                </a:solidFill>
              </a:rPr>
              <a:t>trumpet</a:t>
            </a:r>
            <a:r>
              <a:rPr lang="en-GB" sz="5400" b="1" dirty="0" smtClean="0"/>
              <a:t> sounds loud. Rain sounds soft. Wind chimes sound pretty. A </a:t>
            </a:r>
            <a:r>
              <a:rPr lang="en-GB" sz="5400" b="1" dirty="0" smtClean="0">
                <a:solidFill>
                  <a:srgbClr val="006600"/>
                </a:solidFill>
              </a:rPr>
              <a:t>fire truck siren </a:t>
            </a:r>
            <a:r>
              <a:rPr lang="en-GB" sz="5400" b="1" dirty="0" smtClean="0"/>
              <a:t>sounds very loud. </a:t>
            </a:r>
            <a:endParaRPr lang="en-GB" sz="5400" b="1" dirty="0"/>
          </a:p>
        </p:txBody>
      </p:sp>
    </p:spTree>
    <p:extLst>
      <p:ext uri="{BB962C8B-B14F-4D97-AF65-F5344CB8AC3E}">
        <p14:creationId xmlns:p14="http://schemas.microsoft.com/office/powerpoint/2010/main" val="416299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6" b="11886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000" b="1" dirty="0" smtClean="0"/>
              <a:t>Smell </a:t>
            </a:r>
            <a:endParaRPr lang="en-GB" sz="8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7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1" r="16551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1" r="9861"/>
          <a:stretch>
            <a:fillRect/>
          </a:stretch>
        </p:blipFill>
        <p:spPr/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8062668" y="4953000"/>
            <a:ext cx="2217274" cy="110799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6600" b="1" dirty="0" smtClean="0"/>
              <a:t>soap</a:t>
            </a:r>
            <a:endParaRPr lang="en-GB" sz="6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83235" y="4953000"/>
            <a:ext cx="2268570" cy="110799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6600" b="1" dirty="0" smtClean="0"/>
              <a:t>paint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16297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" b="2603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" b="3288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1197951" y="4953000"/>
            <a:ext cx="3639138" cy="110799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6600" b="1" dirty="0" smtClean="0"/>
              <a:t>perfume</a:t>
            </a:r>
            <a:endParaRPr lang="en-GB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657108" y="4953000"/>
            <a:ext cx="3028393" cy="110799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6600" b="1" dirty="0" smtClean="0"/>
              <a:t>flowers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307123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7200" b="1" dirty="0" smtClean="0">
                <a:solidFill>
                  <a:srgbClr val="FF0066"/>
                </a:solidFill>
              </a:rPr>
              <a:t>Smell </a:t>
            </a:r>
            <a:endParaRPr lang="en-GB" sz="7200" b="1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762" indent="0">
              <a:buNone/>
            </a:pPr>
            <a:r>
              <a:rPr lang="en-GB" sz="5400" b="1" dirty="0" smtClean="0"/>
              <a:t>We use our nose to smell. </a:t>
            </a:r>
            <a:r>
              <a:rPr lang="en-GB" sz="5400" b="1" dirty="0" smtClean="0">
                <a:solidFill>
                  <a:srgbClr val="006600"/>
                </a:solidFill>
              </a:rPr>
              <a:t>Flowers</a:t>
            </a:r>
            <a:r>
              <a:rPr lang="en-GB" sz="5400" b="1" dirty="0" smtClean="0"/>
              <a:t> and </a:t>
            </a:r>
            <a:r>
              <a:rPr lang="en-GB" sz="5400" b="1" dirty="0" smtClean="0">
                <a:solidFill>
                  <a:srgbClr val="006600"/>
                </a:solidFill>
              </a:rPr>
              <a:t>perfume</a:t>
            </a:r>
            <a:r>
              <a:rPr lang="en-GB" sz="5400" b="1" dirty="0" smtClean="0"/>
              <a:t> smell sweet. </a:t>
            </a:r>
            <a:r>
              <a:rPr lang="en-GB" sz="5400" b="1" dirty="0" smtClean="0">
                <a:solidFill>
                  <a:srgbClr val="006600"/>
                </a:solidFill>
              </a:rPr>
              <a:t>Soap</a:t>
            </a:r>
            <a:r>
              <a:rPr lang="en-GB" sz="5400" b="1" dirty="0" smtClean="0"/>
              <a:t> smells fresh and clean. </a:t>
            </a:r>
            <a:r>
              <a:rPr lang="en-GB" sz="5400" b="1" dirty="0" smtClean="0">
                <a:solidFill>
                  <a:srgbClr val="006600"/>
                </a:solidFill>
              </a:rPr>
              <a:t>Paint</a:t>
            </a:r>
            <a:r>
              <a:rPr lang="en-GB" sz="5400" b="1" dirty="0" smtClean="0"/>
              <a:t> smells strong. </a:t>
            </a:r>
            <a:endParaRPr lang="en-GB" sz="5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99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800" b="1" dirty="0" smtClean="0"/>
              <a:t>Taste</a:t>
            </a:r>
            <a:endParaRPr lang="en-GB" sz="88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yasamansamsami@gmail.com</a:t>
            </a:r>
            <a:endParaRPr lang="en-GB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" b="28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829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WeddingAlbum_16x9">
  <a:themeElements>
    <a:clrScheme name="Custom 92">
      <a:dk1>
        <a:sysClr val="windowText" lastClr="000000"/>
      </a:dk1>
      <a:lt1>
        <a:srgbClr val="CC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635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9E7DE38-6C3A-4C82-B4C6-5012C5A7EC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Wedding photo album, silver baroque design (widescreen)</Template>
  <TotalTime>0</TotalTime>
  <Words>264</Words>
  <Application>Microsoft Office PowerPoint</Application>
  <PresentationFormat>Custom</PresentationFormat>
  <Paragraphs>71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Century Gothic</vt:lpstr>
      <vt:lpstr>WeddingAlbum_16x9</vt:lpstr>
      <vt:lpstr>Our Five Senses</vt:lpstr>
      <vt:lpstr>Hearing</vt:lpstr>
      <vt:lpstr>PowerPoint Presentation</vt:lpstr>
      <vt:lpstr>Hearing</vt:lpstr>
      <vt:lpstr>Smell </vt:lpstr>
      <vt:lpstr>PowerPoint Presentation</vt:lpstr>
      <vt:lpstr>PowerPoint Presentation</vt:lpstr>
      <vt:lpstr>Smell </vt:lpstr>
      <vt:lpstr>Taste</vt:lpstr>
      <vt:lpstr>PowerPoint Presentation</vt:lpstr>
      <vt:lpstr>Taste </vt:lpstr>
      <vt:lpstr>Touch </vt:lpstr>
      <vt:lpstr>Touch</vt:lpstr>
      <vt:lpstr>Sight</vt:lpstr>
      <vt:lpstr>Sight</vt:lpstr>
      <vt:lpstr>Now, answer!</vt:lpstr>
      <vt:lpstr>How does it taste?</vt:lpstr>
      <vt:lpstr>How does the drum sound?</vt:lpstr>
      <vt:lpstr>How does the rabbit feel?</vt:lpstr>
      <vt:lpstr>PowerPoint Presentation</vt:lpstr>
      <vt:lpstr>How does sandpaper feel?</vt:lpstr>
      <vt:lpstr>PowerPoint Presentation</vt:lpstr>
      <vt:lpstr>How does the baby look?</vt:lpstr>
      <vt:lpstr>How does he look?</vt:lpstr>
      <vt:lpstr>How does it taste? </vt:lpstr>
      <vt:lpstr>Good Luck!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2014-11-08T17:51:35Z</dcterms:created>
  <dcterms:modified xsi:type="dcterms:W3CDTF">2014-11-09T16:03:01Z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TC028133309991</vt:lpwstr>
  </property>
</Properties>
</file>